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2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2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26.xml" ContentType="application/vnd.openxmlformats-officedocument.presentationml.notesSlide+xml"/>
  <Override PartName="/ppt/charts/chart19.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0.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1.xml" ContentType="application/vnd.openxmlformats-officedocument.drawingml.chart+xml"/>
  <Override PartName="/ppt/charts/style9.xml" ContentType="application/vnd.ms-office.chartstyle+xml"/>
  <Override PartName="/ppt/charts/colors9.xml" ContentType="application/vnd.ms-office.chartcolorstyle+xml"/>
  <Override PartName="/ppt/charts/chart2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notesSlides/notesSlide39.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1"/>
  </p:notesMasterIdLst>
  <p:sldIdLst>
    <p:sldId id="388" r:id="rId3"/>
    <p:sldId id="387" r:id="rId4"/>
    <p:sldId id="338" r:id="rId5"/>
    <p:sldId id="364" r:id="rId6"/>
    <p:sldId id="389" r:id="rId7"/>
    <p:sldId id="398" r:id="rId8"/>
    <p:sldId id="380" r:id="rId9"/>
    <p:sldId id="368" r:id="rId10"/>
    <p:sldId id="362" r:id="rId11"/>
    <p:sldId id="339" r:id="rId12"/>
    <p:sldId id="424" r:id="rId13"/>
    <p:sldId id="426" r:id="rId14"/>
    <p:sldId id="425" r:id="rId15"/>
    <p:sldId id="416" r:id="rId16"/>
    <p:sldId id="428" r:id="rId17"/>
    <p:sldId id="356" r:id="rId18"/>
    <p:sldId id="404" r:id="rId19"/>
    <p:sldId id="429" r:id="rId20"/>
    <p:sldId id="400" r:id="rId21"/>
    <p:sldId id="373" r:id="rId22"/>
    <p:sldId id="406" r:id="rId23"/>
    <p:sldId id="407" r:id="rId24"/>
    <p:sldId id="343" r:id="rId25"/>
    <p:sldId id="402" r:id="rId26"/>
    <p:sldId id="355" r:id="rId27"/>
    <p:sldId id="412" r:id="rId28"/>
    <p:sldId id="363" r:id="rId29"/>
    <p:sldId id="430" r:id="rId30"/>
    <p:sldId id="351" r:id="rId31"/>
    <p:sldId id="366" r:id="rId32"/>
    <p:sldId id="384" r:id="rId33"/>
    <p:sldId id="432" r:id="rId34"/>
    <p:sldId id="431" r:id="rId35"/>
    <p:sldId id="357" r:id="rId36"/>
    <p:sldId id="358" r:id="rId37"/>
    <p:sldId id="360" r:id="rId38"/>
    <p:sldId id="359" r:id="rId39"/>
    <p:sldId id="375" r:id="rId40"/>
    <p:sldId id="344" r:id="rId41"/>
    <p:sldId id="367" r:id="rId42"/>
    <p:sldId id="399" r:id="rId43"/>
    <p:sldId id="391" r:id="rId44"/>
    <p:sldId id="392" r:id="rId45"/>
    <p:sldId id="393" r:id="rId46"/>
    <p:sldId id="361" r:id="rId47"/>
    <p:sldId id="381" r:id="rId48"/>
    <p:sldId id="349" r:id="rId49"/>
    <p:sldId id="386" r:id="rId5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CD449A7-1C88-4466-B012-633A9F7AA82D}">
          <p14:sldIdLst>
            <p14:sldId id="388"/>
            <p14:sldId id="387"/>
            <p14:sldId id="338"/>
            <p14:sldId id="364"/>
            <p14:sldId id="389"/>
            <p14:sldId id="398"/>
            <p14:sldId id="380"/>
            <p14:sldId id="368"/>
            <p14:sldId id="362"/>
            <p14:sldId id="339"/>
            <p14:sldId id="424"/>
            <p14:sldId id="426"/>
            <p14:sldId id="425"/>
            <p14:sldId id="416"/>
            <p14:sldId id="428"/>
            <p14:sldId id="356"/>
            <p14:sldId id="404"/>
            <p14:sldId id="429"/>
            <p14:sldId id="400"/>
            <p14:sldId id="373"/>
            <p14:sldId id="406"/>
            <p14:sldId id="407"/>
            <p14:sldId id="343"/>
            <p14:sldId id="402"/>
            <p14:sldId id="355"/>
            <p14:sldId id="412"/>
            <p14:sldId id="363"/>
            <p14:sldId id="430"/>
            <p14:sldId id="351"/>
            <p14:sldId id="366"/>
            <p14:sldId id="384"/>
            <p14:sldId id="432"/>
            <p14:sldId id="431"/>
          </p14:sldIdLst>
        </p14:section>
        <p14:section name="予備資料" id="{0AABFAC7-9861-4019-9B48-11FB3286A4BB}">
          <p14:sldIdLst>
            <p14:sldId id="357"/>
            <p14:sldId id="358"/>
            <p14:sldId id="360"/>
            <p14:sldId id="359"/>
            <p14:sldId id="375"/>
            <p14:sldId id="344"/>
            <p14:sldId id="367"/>
            <p14:sldId id="399"/>
            <p14:sldId id="391"/>
            <p14:sldId id="392"/>
            <p14:sldId id="393"/>
            <p14:sldId id="361"/>
            <p14:sldId id="381"/>
            <p14:sldId id="349"/>
            <p14:sldId id="3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jiiwa takumu" initials="ct" lastIdx="3" clrIdx="0">
    <p:extLst>
      <p:ext uri="{19B8F6BF-5375-455C-9EA6-DF929625EA0E}">
        <p15:presenceInfo xmlns:p15="http://schemas.microsoft.com/office/powerpoint/2012/main" userId="369a54e4d0b7db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1C1"/>
    <a:srgbClr val="E8D1FF"/>
    <a:srgbClr val="D7EACC"/>
    <a:srgbClr val="CC99FF"/>
    <a:srgbClr val="FF00FF"/>
    <a:srgbClr val="FFE9AB"/>
    <a:srgbClr val="E66914"/>
    <a:srgbClr val="AFCEEB"/>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EAB769-0F31-4E42-9DE7-4E62AD1A37DF}" v="234" dt="2025-05-12T10:46:47.72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8" autoAdjust="0"/>
    <p:restoredTop sz="85152" autoAdjust="0"/>
  </p:normalViewPr>
  <p:slideViewPr>
    <p:cSldViewPr snapToGrid="0">
      <p:cViewPr varScale="1">
        <p:scale>
          <a:sx n="60" d="100"/>
          <a:sy n="60" d="100"/>
        </p:scale>
        <p:origin x="1200" y="66"/>
      </p:cViewPr>
      <p:guideLst/>
    </p:cSldViewPr>
  </p:slideViewPr>
  <p:outlineViewPr>
    <p:cViewPr>
      <p:scale>
        <a:sx n="33" d="100"/>
        <a:sy n="33" d="100"/>
      </p:scale>
      <p:origin x="0" y="-2508"/>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泰己 磯村" userId="ad89b5748741354d" providerId="LiveId" clId="{294531E8-04BC-4B08-BE75-2CAB907B3ECE}"/>
    <pc:docChg chg="undo redo custSel addSld modSld sldOrd modSection">
      <pc:chgData name="泰己 磯村" userId="ad89b5748741354d" providerId="LiveId" clId="{294531E8-04BC-4B08-BE75-2CAB907B3ECE}" dt="2025-05-10T16:38:58.259" v="3686" actId="122"/>
      <pc:docMkLst>
        <pc:docMk/>
      </pc:docMkLst>
      <pc:sldChg chg="addSp delSp modSp mod">
        <pc:chgData name="泰己 磯村" userId="ad89b5748741354d" providerId="LiveId" clId="{294531E8-04BC-4B08-BE75-2CAB907B3ECE}" dt="2025-05-09T15:36:00.750" v="226" actId="478"/>
        <pc:sldMkLst>
          <pc:docMk/>
          <pc:sldMk cId="1109051276" sldId="338"/>
        </pc:sldMkLst>
        <pc:spChg chg="mod">
          <ac:chgData name="泰己 磯村" userId="ad89b5748741354d" providerId="LiveId" clId="{294531E8-04BC-4B08-BE75-2CAB907B3ECE}" dt="2025-05-09T15:27:17.336" v="106" actId="1076"/>
          <ac:spMkLst>
            <pc:docMk/>
            <pc:sldMk cId="1109051276" sldId="338"/>
            <ac:spMk id="2" creationId="{47534653-A3F1-96F8-A447-96CB37521CB1}"/>
          </ac:spMkLst>
        </pc:spChg>
        <pc:spChg chg="mod ord">
          <ac:chgData name="泰己 磯村" userId="ad89b5748741354d" providerId="LiveId" clId="{294531E8-04BC-4B08-BE75-2CAB907B3ECE}" dt="2025-05-09T15:28:41.229" v="157" actId="1076"/>
          <ac:spMkLst>
            <pc:docMk/>
            <pc:sldMk cId="1109051276" sldId="338"/>
            <ac:spMk id="16" creationId="{A2EF6C1C-C70C-2D7B-AA35-36F4CBCC4079}"/>
          </ac:spMkLst>
        </pc:spChg>
        <pc:spChg chg="mod">
          <ac:chgData name="泰己 磯村" userId="ad89b5748741354d" providerId="LiveId" clId="{294531E8-04BC-4B08-BE75-2CAB907B3ECE}" dt="2025-05-09T15:20:26.057" v="30" actId="207"/>
          <ac:spMkLst>
            <pc:docMk/>
            <pc:sldMk cId="1109051276" sldId="338"/>
            <ac:spMk id="18" creationId="{E5A1571C-919A-AB4C-BE8C-C9A38937AC0F}"/>
          </ac:spMkLst>
        </pc:spChg>
        <pc:picChg chg="mod">
          <ac:chgData name="泰己 磯村" userId="ad89b5748741354d" providerId="LiveId" clId="{294531E8-04BC-4B08-BE75-2CAB907B3ECE}" dt="2025-05-09T15:33:13.615" v="191" actId="166"/>
          <ac:picMkLst>
            <pc:docMk/>
            <pc:sldMk cId="1109051276" sldId="338"/>
            <ac:picMk id="1038" creationId="{207EEE5B-4885-5BEB-57BB-5B6CA38F4651}"/>
          </ac:picMkLst>
        </pc:picChg>
      </pc:sldChg>
      <pc:sldChg chg="addSp delSp modSp mod ord">
        <pc:chgData name="泰己 磯村" userId="ad89b5748741354d" providerId="LiveId" clId="{294531E8-04BC-4B08-BE75-2CAB907B3ECE}" dt="2025-05-10T15:55:37.398" v="3353" actId="21"/>
        <pc:sldMkLst>
          <pc:docMk/>
          <pc:sldMk cId="1566003943" sldId="339"/>
        </pc:sldMkLst>
        <pc:spChg chg="add mod">
          <ac:chgData name="泰己 磯村" userId="ad89b5748741354d" providerId="LiveId" clId="{294531E8-04BC-4B08-BE75-2CAB907B3ECE}" dt="2025-05-10T15:53:38.198" v="3313"/>
          <ac:spMkLst>
            <pc:docMk/>
            <pc:sldMk cId="1566003943" sldId="339"/>
            <ac:spMk id="5" creationId="{40DA9C70-8F13-942E-F99F-C410840D3036}"/>
          </ac:spMkLst>
        </pc:spChg>
        <pc:spChg chg="add mod">
          <ac:chgData name="泰己 磯村" userId="ad89b5748741354d" providerId="LiveId" clId="{294531E8-04BC-4B08-BE75-2CAB907B3ECE}" dt="2025-05-10T15:53:38.198" v="3313"/>
          <ac:spMkLst>
            <pc:docMk/>
            <pc:sldMk cId="1566003943" sldId="339"/>
            <ac:spMk id="8" creationId="{57A5A8D3-24CA-861A-EC61-E60B64FCD615}"/>
          </ac:spMkLst>
        </pc:spChg>
        <pc:spChg chg="add mod">
          <ac:chgData name="泰己 磯村" userId="ad89b5748741354d" providerId="LiveId" clId="{294531E8-04BC-4B08-BE75-2CAB907B3ECE}" dt="2025-05-10T15:53:45.816" v="3335" actId="20577"/>
          <ac:spMkLst>
            <pc:docMk/>
            <pc:sldMk cId="1566003943" sldId="339"/>
            <ac:spMk id="10" creationId="{774C080E-E324-0935-2539-1D3705A64BD2}"/>
          </ac:spMkLst>
        </pc:spChg>
      </pc:sldChg>
      <pc:sldChg chg="addSp modSp mod">
        <pc:chgData name="泰己 磯村" userId="ad89b5748741354d" providerId="LiveId" clId="{294531E8-04BC-4B08-BE75-2CAB907B3ECE}" dt="2025-05-10T11:22:09.128" v="510"/>
        <pc:sldMkLst>
          <pc:docMk/>
          <pc:sldMk cId="3734251404" sldId="343"/>
        </pc:sldMkLst>
      </pc:sldChg>
      <pc:sldChg chg="addSp modSp mod ord">
        <pc:chgData name="泰己 磯村" userId="ad89b5748741354d" providerId="LiveId" clId="{294531E8-04BC-4B08-BE75-2CAB907B3ECE}" dt="2025-05-10T16:38:58.259" v="3686" actId="122"/>
        <pc:sldMkLst>
          <pc:docMk/>
          <pc:sldMk cId="3951540228" sldId="362"/>
        </pc:sldMkLst>
        <pc:spChg chg="mod">
          <ac:chgData name="泰己 磯村" userId="ad89b5748741354d" providerId="LiveId" clId="{294531E8-04BC-4B08-BE75-2CAB907B3ECE}" dt="2025-05-10T16:15:40.017" v="3646" actId="403"/>
          <ac:spMkLst>
            <pc:docMk/>
            <pc:sldMk cId="3951540228" sldId="362"/>
            <ac:spMk id="2" creationId="{18892C6A-748F-8FB5-6598-45A567C6E9C2}"/>
          </ac:spMkLst>
        </pc:spChg>
        <pc:spChg chg="mod">
          <ac:chgData name="泰己 磯村" userId="ad89b5748741354d" providerId="LiveId" clId="{294531E8-04BC-4B08-BE75-2CAB907B3ECE}" dt="2025-05-10T16:15:58.251" v="3649" actId="1076"/>
          <ac:spMkLst>
            <pc:docMk/>
            <pc:sldMk cId="3951540228" sldId="362"/>
            <ac:spMk id="3" creationId="{CF16A9E9-A262-A1B4-91CD-E394EAEC1B26}"/>
          </ac:spMkLst>
        </pc:spChg>
        <pc:spChg chg="mod">
          <ac:chgData name="泰己 磯村" userId="ad89b5748741354d" providerId="LiveId" clId="{294531E8-04BC-4B08-BE75-2CAB907B3ECE}" dt="2025-05-10T16:15:40.017" v="3646" actId="403"/>
          <ac:spMkLst>
            <pc:docMk/>
            <pc:sldMk cId="3951540228" sldId="362"/>
            <ac:spMk id="4" creationId="{CBE82C62-9C45-8A83-8D19-4CE084B18980}"/>
          </ac:spMkLst>
        </pc:spChg>
        <pc:spChg chg="add mod">
          <ac:chgData name="泰己 磯村" userId="ad89b5748741354d" providerId="LiveId" clId="{294531E8-04BC-4B08-BE75-2CAB907B3ECE}" dt="2025-05-10T15:41:06.362" v="3254"/>
          <ac:spMkLst>
            <pc:docMk/>
            <pc:sldMk cId="3951540228" sldId="362"/>
            <ac:spMk id="6" creationId="{E2357119-73E3-95FC-77F3-BC74C1323FD6}"/>
          </ac:spMkLst>
        </pc:spChg>
        <pc:spChg chg="add mod">
          <ac:chgData name="泰己 磯村" userId="ad89b5748741354d" providerId="LiveId" clId="{294531E8-04BC-4B08-BE75-2CAB907B3ECE}" dt="2025-05-10T15:41:06.362" v="3254"/>
          <ac:spMkLst>
            <pc:docMk/>
            <pc:sldMk cId="3951540228" sldId="362"/>
            <ac:spMk id="7" creationId="{80450C00-C059-F4E5-2482-E444D87D688F}"/>
          </ac:spMkLst>
        </pc:spChg>
        <pc:spChg chg="add mod">
          <ac:chgData name="泰己 磯村" userId="ad89b5748741354d" providerId="LiveId" clId="{294531E8-04BC-4B08-BE75-2CAB907B3ECE}" dt="2025-05-10T15:41:06.362" v="3254"/>
          <ac:spMkLst>
            <pc:docMk/>
            <pc:sldMk cId="3951540228" sldId="362"/>
            <ac:spMk id="8" creationId="{3FB73EA0-A20C-BDFC-CC7F-F70EFD924F6C}"/>
          </ac:spMkLst>
        </pc:spChg>
        <pc:spChg chg="add mod">
          <ac:chgData name="泰己 磯村" userId="ad89b5748741354d" providerId="LiveId" clId="{294531E8-04BC-4B08-BE75-2CAB907B3ECE}" dt="2025-05-10T16:15:40.017" v="3646" actId="403"/>
          <ac:spMkLst>
            <pc:docMk/>
            <pc:sldMk cId="3951540228" sldId="362"/>
            <ac:spMk id="10" creationId="{6CB6E751-5CD1-7D5A-98BE-F35F24246798}"/>
          </ac:spMkLst>
        </pc:spChg>
        <pc:spChg chg="add mod">
          <ac:chgData name="泰己 磯村" userId="ad89b5748741354d" providerId="LiveId" clId="{294531E8-04BC-4B08-BE75-2CAB907B3ECE}" dt="2025-05-10T16:15:50.808" v="3648" actId="1076"/>
          <ac:spMkLst>
            <pc:docMk/>
            <pc:sldMk cId="3951540228" sldId="362"/>
            <ac:spMk id="12" creationId="{BB4BCCA6-7981-C367-CA65-157C490E51E4}"/>
          </ac:spMkLst>
        </pc:spChg>
      </pc:sldChg>
      <pc:sldChg chg="delSp modSp mod">
        <pc:chgData name="泰己 磯村" userId="ad89b5748741354d" providerId="LiveId" clId="{294531E8-04BC-4B08-BE75-2CAB907B3ECE}" dt="2025-05-10T14:35:54.965" v="2301" actId="20577"/>
        <pc:sldMkLst>
          <pc:docMk/>
          <pc:sldMk cId="480378444" sldId="364"/>
        </pc:sldMkLst>
        <pc:spChg chg="mod">
          <ac:chgData name="泰己 磯村" userId="ad89b5748741354d" providerId="LiveId" clId="{294531E8-04BC-4B08-BE75-2CAB907B3ECE}" dt="2025-05-09T15:50:27.030" v="382" actId="20577"/>
          <ac:spMkLst>
            <pc:docMk/>
            <pc:sldMk cId="480378444" sldId="364"/>
            <ac:spMk id="2" creationId="{F927CA32-1F2B-0770-3FBE-40E3726BEF1B}"/>
          </ac:spMkLst>
        </pc:spChg>
        <pc:spChg chg="mod">
          <ac:chgData name="泰己 磯村" userId="ad89b5748741354d" providerId="LiveId" clId="{294531E8-04BC-4B08-BE75-2CAB907B3ECE}" dt="2025-05-09T15:38:33.145" v="252" actId="1076"/>
          <ac:spMkLst>
            <pc:docMk/>
            <pc:sldMk cId="480378444" sldId="364"/>
            <ac:spMk id="7" creationId="{04F7F8D1-7573-1C10-8647-AC34D5FD1167}"/>
          </ac:spMkLst>
        </pc:spChg>
        <pc:spChg chg="mod">
          <ac:chgData name="泰己 磯村" userId="ad89b5748741354d" providerId="LiveId" clId="{294531E8-04BC-4B08-BE75-2CAB907B3ECE}" dt="2025-05-09T15:41:37.306" v="260" actId="1076"/>
          <ac:spMkLst>
            <pc:docMk/>
            <pc:sldMk cId="480378444" sldId="364"/>
            <ac:spMk id="9" creationId="{D3478A60-27EA-D74B-F440-76119BECAEAF}"/>
          </ac:spMkLst>
        </pc:spChg>
        <pc:spChg chg="mod">
          <ac:chgData name="泰己 磯村" userId="ad89b5748741354d" providerId="LiveId" clId="{294531E8-04BC-4B08-BE75-2CAB907B3ECE}" dt="2025-05-10T14:35:54.965" v="2301" actId="20577"/>
          <ac:spMkLst>
            <pc:docMk/>
            <pc:sldMk cId="480378444" sldId="364"/>
            <ac:spMk id="12" creationId="{3480B35A-6F90-508C-96BD-9B34EF32CA34}"/>
          </ac:spMkLst>
        </pc:spChg>
      </pc:sldChg>
      <pc:sldChg chg="addSp delSp modSp mod ord">
        <pc:chgData name="泰己 磯村" userId="ad89b5748741354d" providerId="LiveId" clId="{294531E8-04BC-4B08-BE75-2CAB907B3ECE}" dt="2025-05-10T15:40:46.890" v="3252" actId="1076"/>
        <pc:sldMkLst>
          <pc:docMk/>
          <pc:sldMk cId="2027064379" sldId="368"/>
        </pc:sldMkLst>
        <pc:spChg chg="add mod">
          <ac:chgData name="泰己 磯村" userId="ad89b5748741354d" providerId="LiveId" clId="{294531E8-04BC-4B08-BE75-2CAB907B3ECE}" dt="2025-05-10T15:32:53.699" v="3127"/>
          <ac:spMkLst>
            <pc:docMk/>
            <pc:sldMk cId="2027064379" sldId="368"/>
            <ac:spMk id="3" creationId="{CDDBAAD9-1915-3A9F-E46C-7A32C8626B2B}"/>
          </ac:spMkLst>
        </pc:spChg>
        <pc:spChg chg="add mod">
          <ac:chgData name="泰己 磯村" userId="ad89b5748741354d" providerId="LiveId" clId="{294531E8-04BC-4B08-BE75-2CAB907B3ECE}" dt="2025-05-10T15:32:53.699" v="3127"/>
          <ac:spMkLst>
            <pc:docMk/>
            <pc:sldMk cId="2027064379" sldId="368"/>
            <ac:spMk id="7" creationId="{6C970ECE-B5E2-39BB-D3F8-9ABFFC7BA8EA}"/>
          </ac:spMkLst>
        </pc:spChg>
        <pc:spChg chg="add mod">
          <ac:chgData name="泰己 磯村" userId="ad89b5748741354d" providerId="LiveId" clId="{294531E8-04BC-4B08-BE75-2CAB907B3ECE}" dt="2025-05-10T15:32:53.699" v="3127"/>
          <ac:spMkLst>
            <pc:docMk/>
            <pc:sldMk cId="2027064379" sldId="368"/>
            <ac:spMk id="8" creationId="{7BB61172-F9BC-2966-8D93-C1D995617D8E}"/>
          </ac:spMkLst>
        </pc:spChg>
        <pc:spChg chg="add mod">
          <ac:chgData name="泰己 磯村" userId="ad89b5748741354d" providerId="LiveId" clId="{294531E8-04BC-4B08-BE75-2CAB907B3ECE}" dt="2025-05-10T15:40:46.890" v="3252" actId="1076"/>
          <ac:spMkLst>
            <pc:docMk/>
            <pc:sldMk cId="2027064379" sldId="368"/>
            <ac:spMk id="16" creationId="{4F4BE344-7869-0FEB-8A9C-B698606DEED0}"/>
          </ac:spMkLst>
        </pc:spChg>
      </pc:sldChg>
      <pc:sldChg chg="mod modShow">
        <pc:chgData name="泰己 磯村" userId="ad89b5748741354d" providerId="LiveId" clId="{294531E8-04BC-4B08-BE75-2CAB907B3ECE}" dt="2025-05-10T15:35:21.776" v="3133" actId="729"/>
        <pc:sldMkLst>
          <pc:docMk/>
          <pc:sldMk cId="660429910" sldId="374"/>
        </pc:sldMkLst>
      </pc:sldChg>
      <pc:sldChg chg="addSp modSp mod modShow">
        <pc:chgData name="泰己 磯村" userId="ad89b5748741354d" providerId="LiveId" clId="{294531E8-04BC-4B08-BE75-2CAB907B3ECE}" dt="2025-05-10T15:25:33.335" v="3060" actId="729"/>
        <pc:sldMkLst>
          <pc:docMk/>
          <pc:sldMk cId="1771885167" sldId="379"/>
        </pc:sldMkLst>
      </pc:sldChg>
      <pc:sldChg chg="addSp delSp modSp mod ord">
        <pc:chgData name="泰己 磯村" userId="ad89b5748741354d" providerId="LiveId" clId="{294531E8-04BC-4B08-BE75-2CAB907B3ECE}" dt="2025-05-10T16:15:19.254" v="3645" actId="403"/>
        <pc:sldMkLst>
          <pc:docMk/>
          <pc:sldMk cId="1220713266" sldId="380"/>
        </pc:sldMkLst>
        <pc:spChg chg="mod">
          <ac:chgData name="泰己 磯村" userId="ad89b5748741354d" providerId="LiveId" clId="{294531E8-04BC-4B08-BE75-2CAB907B3ECE}" dt="2025-05-10T15:57:00.303" v="3419" actId="948"/>
          <ac:spMkLst>
            <pc:docMk/>
            <pc:sldMk cId="1220713266" sldId="380"/>
            <ac:spMk id="3" creationId="{90018818-5882-A99D-E29A-B32730A39062}"/>
          </ac:spMkLst>
        </pc:spChg>
        <pc:spChg chg="mod">
          <ac:chgData name="泰己 磯村" userId="ad89b5748741354d" providerId="LiveId" clId="{294531E8-04BC-4B08-BE75-2CAB907B3ECE}" dt="2025-05-10T15:55:08.076" v="3352" actId="1035"/>
          <ac:spMkLst>
            <pc:docMk/>
            <pc:sldMk cId="1220713266" sldId="380"/>
            <ac:spMk id="7" creationId="{6C4BAFA1-CB72-95C5-368F-8F7690B64B58}"/>
          </ac:spMkLst>
        </pc:spChg>
        <pc:spChg chg="mod">
          <ac:chgData name="泰己 磯村" userId="ad89b5748741354d" providerId="LiveId" clId="{294531E8-04BC-4B08-BE75-2CAB907B3ECE}" dt="2025-05-10T15:55:08.076" v="3352" actId="1035"/>
          <ac:spMkLst>
            <pc:docMk/>
            <pc:sldMk cId="1220713266" sldId="380"/>
            <ac:spMk id="8" creationId="{D380586B-4586-851D-FBD7-F6669FE6DE69}"/>
          </ac:spMkLst>
        </pc:spChg>
        <pc:spChg chg="mod">
          <ac:chgData name="泰己 磯村" userId="ad89b5748741354d" providerId="LiveId" clId="{294531E8-04BC-4B08-BE75-2CAB907B3ECE}" dt="2025-05-10T15:55:08.076" v="3352" actId="1035"/>
          <ac:spMkLst>
            <pc:docMk/>
            <pc:sldMk cId="1220713266" sldId="380"/>
            <ac:spMk id="10" creationId="{3E9B4B4B-E581-30F1-384B-29FB76643510}"/>
          </ac:spMkLst>
        </pc:spChg>
        <pc:spChg chg="mod">
          <ac:chgData name="泰己 磯村" userId="ad89b5748741354d" providerId="LiveId" clId="{294531E8-04BC-4B08-BE75-2CAB907B3ECE}" dt="2025-05-10T15:58:33.154" v="3454" actId="1076"/>
          <ac:spMkLst>
            <pc:docMk/>
            <pc:sldMk cId="1220713266" sldId="380"/>
            <ac:spMk id="13" creationId="{261B2131-CFF6-DB34-E73C-FB82A79BBED2}"/>
          </ac:spMkLst>
        </pc:spChg>
        <pc:spChg chg="add mod">
          <ac:chgData name="泰己 磯村" userId="ad89b5748741354d" providerId="LiveId" clId="{294531E8-04BC-4B08-BE75-2CAB907B3ECE}" dt="2025-05-10T15:25:54.909" v="3063"/>
          <ac:spMkLst>
            <pc:docMk/>
            <pc:sldMk cId="1220713266" sldId="380"/>
            <ac:spMk id="14" creationId="{BEE5C6ED-ED91-CD9E-A5CE-7C7EFD928F88}"/>
          </ac:spMkLst>
        </pc:spChg>
        <pc:spChg chg="add mod">
          <ac:chgData name="泰己 磯村" userId="ad89b5748741354d" providerId="LiveId" clId="{294531E8-04BC-4B08-BE75-2CAB907B3ECE}" dt="2025-05-10T15:25:54.909" v="3063"/>
          <ac:spMkLst>
            <pc:docMk/>
            <pc:sldMk cId="1220713266" sldId="380"/>
            <ac:spMk id="15" creationId="{02FABFF3-C428-213E-B885-44F4FEBBFE7C}"/>
          </ac:spMkLst>
        </pc:spChg>
        <pc:spChg chg="add mod">
          <ac:chgData name="泰己 磯村" userId="ad89b5748741354d" providerId="LiveId" clId="{294531E8-04BC-4B08-BE75-2CAB907B3ECE}" dt="2025-05-10T15:26:30.864" v="3116" actId="6549"/>
          <ac:spMkLst>
            <pc:docMk/>
            <pc:sldMk cId="1220713266" sldId="380"/>
            <ac:spMk id="16" creationId="{13386CB1-7A42-7070-6E5C-2690BC6EB409}"/>
          </ac:spMkLst>
        </pc:spChg>
        <pc:spChg chg="add mod">
          <ac:chgData name="泰己 磯村" userId="ad89b5748741354d" providerId="LiveId" clId="{294531E8-04BC-4B08-BE75-2CAB907B3ECE}" dt="2025-05-10T16:15:19.254" v="3645" actId="403"/>
          <ac:spMkLst>
            <pc:docMk/>
            <pc:sldMk cId="1220713266" sldId="380"/>
            <ac:spMk id="17" creationId="{C6F2834A-3BE3-6DF0-F912-A3346E838A97}"/>
          </ac:spMkLst>
        </pc:spChg>
        <pc:picChg chg="mod">
          <ac:chgData name="泰己 磯村" userId="ad89b5748741354d" providerId="LiveId" clId="{294531E8-04BC-4B08-BE75-2CAB907B3ECE}" dt="2025-05-10T15:55:08.076" v="3352" actId="1035"/>
          <ac:picMkLst>
            <pc:docMk/>
            <pc:sldMk cId="1220713266" sldId="380"/>
            <ac:picMk id="5" creationId="{9DB2ED30-B0DE-C010-1E3A-8EEEBD2D0935}"/>
          </ac:picMkLst>
        </pc:picChg>
        <pc:picChg chg="mod">
          <ac:chgData name="泰己 磯村" userId="ad89b5748741354d" providerId="LiveId" clId="{294531E8-04BC-4B08-BE75-2CAB907B3ECE}" dt="2025-05-10T15:55:08.076" v="3352" actId="1035"/>
          <ac:picMkLst>
            <pc:docMk/>
            <pc:sldMk cId="1220713266" sldId="380"/>
            <ac:picMk id="6" creationId="{388D7331-ADD8-722E-BEF0-F635ABFBE9FD}"/>
          </ac:picMkLst>
        </pc:picChg>
        <pc:picChg chg="mod">
          <ac:chgData name="泰己 磯村" userId="ad89b5748741354d" providerId="LiveId" clId="{294531E8-04BC-4B08-BE75-2CAB907B3ECE}" dt="2025-05-10T15:55:08.076" v="3352" actId="1035"/>
          <ac:picMkLst>
            <pc:docMk/>
            <pc:sldMk cId="1220713266" sldId="380"/>
            <ac:picMk id="11" creationId="{635A8084-3FE1-5225-7125-57C0BCEC150A}"/>
          </ac:picMkLst>
        </pc:picChg>
        <pc:picChg chg="mod">
          <ac:chgData name="泰己 磯村" userId="ad89b5748741354d" providerId="LiveId" clId="{294531E8-04BC-4B08-BE75-2CAB907B3ECE}" dt="2025-05-10T15:55:08.076" v="3352" actId="1035"/>
          <ac:picMkLst>
            <pc:docMk/>
            <pc:sldMk cId="1220713266" sldId="380"/>
            <ac:picMk id="12" creationId="{5EBD6B66-0AB3-24AC-B113-35011A4E4369}"/>
          </ac:picMkLst>
        </pc:picChg>
      </pc:sldChg>
      <pc:sldChg chg="addSp delSp modSp mod">
        <pc:chgData name="泰己 磯村" userId="ad89b5748741354d" providerId="LiveId" clId="{294531E8-04BC-4B08-BE75-2CAB907B3ECE}" dt="2025-05-10T14:48:50.785" v="2481" actId="207"/>
        <pc:sldMkLst>
          <pc:docMk/>
          <pc:sldMk cId="1344746277" sldId="389"/>
        </pc:sldMkLst>
        <pc:spChg chg="mod">
          <ac:chgData name="泰己 磯村" userId="ad89b5748741354d" providerId="LiveId" clId="{294531E8-04BC-4B08-BE75-2CAB907B3ECE}" dt="2025-05-10T14:36:07.399" v="2325" actId="20577"/>
          <ac:spMkLst>
            <pc:docMk/>
            <pc:sldMk cId="1344746277" sldId="389"/>
            <ac:spMk id="5" creationId="{D6CD92F4-643A-0558-BE92-B6CB2D12D5CB}"/>
          </ac:spMkLst>
        </pc:spChg>
        <pc:spChg chg="add mod">
          <ac:chgData name="泰己 磯村" userId="ad89b5748741354d" providerId="LiveId" clId="{294531E8-04BC-4B08-BE75-2CAB907B3ECE}" dt="2025-05-10T14:42:08.827" v="2423" actId="206"/>
          <ac:spMkLst>
            <pc:docMk/>
            <pc:sldMk cId="1344746277" sldId="389"/>
            <ac:spMk id="12" creationId="{8BD5912A-F890-27A9-9265-A3D7A39CEF15}"/>
          </ac:spMkLst>
        </pc:spChg>
        <pc:spChg chg="add mod">
          <ac:chgData name="泰己 磯村" userId="ad89b5748741354d" providerId="LiveId" clId="{294531E8-04BC-4B08-BE75-2CAB907B3ECE}" dt="2025-05-10T14:21:54.094" v="2002" actId="207"/>
          <ac:spMkLst>
            <pc:docMk/>
            <pc:sldMk cId="1344746277" sldId="389"/>
            <ac:spMk id="13" creationId="{8552C20A-03BA-8F8C-DA8E-245382D6502E}"/>
          </ac:spMkLst>
        </pc:spChg>
        <pc:spChg chg="add mod">
          <ac:chgData name="泰己 磯村" userId="ad89b5748741354d" providerId="LiveId" clId="{294531E8-04BC-4B08-BE75-2CAB907B3ECE}" dt="2025-05-10T14:21:05.326" v="1998" actId="207"/>
          <ac:spMkLst>
            <pc:docMk/>
            <pc:sldMk cId="1344746277" sldId="389"/>
            <ac:spMk id="14" creationId="{6F9E8573-BB1D-B721-E260-647DABCA47F9}"/>
          </ac:spMkLst>
        </pc:spChg>
        <pc:spChg chg="add mod">
          <ac:chgData name="泰己 磯村" userId="ad89b5748741354d" providerId="LiveId" clId="{294531E8-04BC-4B08-BE75-2CAB907B3ECE}" dt="2025-05-10T14:29:25.452" v="2168" actId="165"/>
          <ac:spMkLst>
            <pc:docMk/>
            <pc:sldMk cId="1344746277" sldId="389"/>
            <ac:spMk id="18" creationId="{1F5C1126-9847-1E14-A10F-5B2972A4ED4A}"/>
          </ac:spMkLst>
        </pc:spChg>
        <pc:spChg chg="add mod">
          <ac:chgData name="泰己 磯村" userId="ad89b5748741354d" providerId="LiveId" clId="{294531E8-04BC-4B08-BE75-2CAB907B3ECE}" dt="2025-05-10T14:22:29.160" v="2003" actId="207"/>
          <ac:spMkLst>
            <pc:docMk/>
            <pc:sldMk cId="1344746277" sldId="389"/>
            <ac:spMk id="19" creationId="{84649D46-EEC9-62F0-24C0-6E821816B1A3}"/>
          </ac:spMkLst>
        </pc:spChg>
        <pc:spChg chg="add mod">
          <ac:chgData name="泰己 磯村" userId="ad89b5748741354d" providerId="LiveId" clId="{294531E8-04BC-4B08-BE75-2CAB907B3ECE}" dt="2025-05-10T14:42:08.827" v="2423" actId="206"/>
          <ac:spMkLst>
            <pc:docMk/>
            <pc:sldMk cId="1344746277" sldId="389"/>
            <ac:spMk id="20" creationId="{6B0EF081-856F-8D86-3326-2210034BDBB7}"/>
          </ac:spMkLst>
        </pc:spChg>
        <pc:spChg chg="add mod">
          <ac:chgData name="泰己 磯村" userId="ad89b5748741354d" providerId="LiveId" clId="{294531E8-04BC-4B08-BE75-2CAB907B3ECE}" dt="2025-05-10T14:42:08.827" v="2423" actId="206"/>
          <ac:spMkLst>
            <pc:docMk/>
            <pc:sldMk cId="1344746277" sldId="389"/>
            <ac:spMk id="21" creationId="{E3AB6FC1-E7B5-3F19-B9A3-2617FF3A507B}"/>
          </ac:spMkLst>
        </pc:spChg>
        <pc:spChg chg="mod">
          <ac:chgData name="泰己 磯村" userId="ad89b5748741354d" providerId="LiveId" clId="{294531E8-04BC-4B08-BE75-2CAB907B3ECE}" dt="2025-05-10T13:51:24.650" v="1010" actId="164"/>
          <ac:spMkLst>
            <pc:docMk/>
            <pc:sldMk cId="1344746277" sldId="389"/>
            <ac:spMk id="24" creationId="{0DE2BC39-B494-6DDC-CADF-53B38C5009E9}"/>
          </ac:spMkLst>
        </pc:spChg>
        <pc:spChg chg="add mod">
          <ac:chgData name="泰己 磯村" userId="ad89b5748741354d" providerId="LiveId" clId="{294531E8-04BC-4B08-BE75-2CAB907B3ECE}" dt="2025-05-10T14:42:08.827" v="2423" actId="206"/>
          <ac:spMkLst>
            <pc:docMk/>
            <pc:sldMk cId="1344746277" sldId="389"/>
            <ac:spMk id="25" creationId="{8C2E410F-B9AB-E6AB-B49D-8A4F31F7F398}"/>
          </ac:spMkLst>
        </pc:spChg>
        <pc:spChg chg="add mod">
          <ac:chgData name="泰己 磯村" userId="ad89b5748741354d" providerId="LiveId" clId="{294531E8-04BC-4B08-BE75-2CAB907B3ECE}" dt="2025-05-10T14:29:25.452" v="2168" actId="165"/>
          <ac:spMkLst>
            <pc:docMk/>
            <pc:sldMk cId="1344746277" sldId="389"/>
            <ac:spMk id="26" creationId="{C12B8C16-58FF-B95C-7128-527B517E7D3F}"/>
          </ac:spMkLst>
        </pc:spChg>
        <pc:spChg chg="mod ord">
          <ac:chgData name="泰己 磯村" userId="ad89b5748741354d" providerId="LiveId" clId="{294531E8-04BC-4B08-BE75-2CAB907B3ECE}" dt="2025-05-10T14:29:25.452" v="2168" actId="165"/>
          <ac:spMkLst>
            <pc:docMk/>
            <pc:sldMk cId="1344746277" sldId="389"/>
            <ac:spMk id="30" creationId="{FE5FDA0E-47FB-B53F-6EB4-405049E016D9}"/>
          </ac:spMkLst>
        </pc:spChg>
        <pc:spChg chg="add mod">
          <ac:chgData name="泰己 磯村" userId="ad89b5748741354d" providerId="LiveId" clId="{294531E8-04BC-4B08-BE75-2CAB907B3ECE}" dt="2025-05-10T14:42:08.827" v="2423" actId="206"/>
          <ac:spMkLst>
            <pc:docMk/>
            <pc:sldMk cId="1344746277" sldId="389"/>
            <ac:spMk id="31" creationId="{5442D951-6E19-4C3D-B9B3-48391270EFF2}"/>
          </ac:spMkLst>
        </pc:spChg>
        <pc:spChg chg="add mod">
          <ac:chgData name="泰己 磯村" userId="ad89b5748741354d" providerId="LiveId" clId="{294531E8-04BC-4B08-BE75-2CAB907B3ECE}" dt="2025-05-10T14:39:57.524" v="2362" actId="14100"/>
          <ac:spMkLst>
            <pc:docMk/>
            <pc:sldMk cId="1344746277" sldId="389"/>
            <ac:spMk id="33" creationId="{B3968F64-BCAC-3864-BBD2-2A3D8C244D95}"/>
          </ac:spMkLst>
        </pc:spChg>
        <pc:spChg chg="add mod">
          <ac:chgData name="泰己 磯村" userId="ad89b5748741354d" providerId="LiveId" clId="{294531E8-04BC-4B08-BE75-2CAB907B3ECE}" dt="2025-05-10T14:39:27.169" v="2351" actId="14100"/>
          <ac:spMkLst>
            <pc:docMk/>
            <pc:sldMk cId="1344746277" sldId="389"/>
            <ac:spMk id="35" creationId="{887099D2-7104-35CB-8F36-761B8DE6A3A5}"/>
          </ac:spMkLst>
        </pc:spChg>
        <pc:spChg chg="add mod">
          <ac:chgData name="泰己 磯村" userId="ad89b5748741354d" providerId="LiveId" clId="{294531E8-04BC-4B08-BE75-2CAB907B3ECE}" dt="2025-05-10T14:16:44.700" v="1868" actId="164"/>
          <ac:spMkLst>
            <pc:docMk/>
            <pc:sldMk cId="1344746277" sldId="389"/>
            <ac:spMk id="37" creationId="{D73ECEE2-BA83-8DE7-54B6-2EF7B86B269F}"/>
          </ac:spMkLst>
        </pc:spChg>
        <pc:spChg chg="add mod topLvl">
          <ac:chgData name="泰己 磯村" userId="ad89b5748741354d" providerId="LiveId" clId="{294531E8-04BC-4B08-BE75-2CAB907B3ECE}" dt="2025-05-10T14:42:08.827" v="2423" actId="206"/>
          <ac:spMkLst>
            <pc:docMk/>
            <pc:sldMk cId="1344746277" sldId="389"/>
            <ac:spMk id="38" creationId="{455F24C7-1C94-8C8B-E4BC-C7B1571569BE}"/>
          </ac:spMkLst>
        </pc:spChg>
        <pc:spChg chg="add mod">
          <ac:chgData name="泰己 磯村" userId="ad89b5748741354d" providerId="LiveId" clId="{294531E8-04BC-4B08-BE75-2CAB907B3ECE}" dt="2025-05-10T14:42:08.827" v="2423" actId="206"/>
          <ac:spMkLst>
            <pc:docMk/>
            <pc:sldMk cId="1344746277" sldId="389"/>
            <ac:spMk id="40" creationId="{07F671C4-3CCE-FFA5-3EA0-EF07C0E83C16}"/>
          </ac:spMkLst>
        </pc:spChg>
        <pc:spChg chg="add mod topLvl">
          <ac:chgData name="泰己 磯村" userId="ad89b5748741354d" providerId="LiveId" clId="{294531E8-04BC-4B08-BE75-2CAB907B3ECE}" dt="2025-05-10T14:29:40.576" v="2182" actId="164"/>
          <ac:spMkLst>
            <pc:docMk/>
            <pc:sldMk cId="1344746277" sldId="389"/>
            <ac:spMk id="41" creationId="{B5655553-32E6-AD93-9725-B1CF291D4544}"/>
          </ac:spMkLst>
        </pc:spChg>
        <pc:spChg chg="add mod">
          <ac:chgData name="泰己 磯村" userId="ad89b5748741354d" providerId="LiveId" clId="{294531E8-04BC-4B08-BE75-2CAB907B3ECE}" dt="2025-05-10T14:42:08.827" v="2423" actId="206"/>
          <ac:spMkLst>
            <pc:docMk/>
            <pc:sldMk cId="1344746277" sldId="389"/>
            <ac:spMk id="42" creationId="{57D9C97A-AB88-B5E6-B97E-98196D69DD5F}"/>
          </ac:spMkLst>
        </pc:spChg>
        <pc:spChg chg="add mod topLvl">
          <ac:chgData name="泰己 磯村" userId="ad89b5748741354d" providerId="LiveId" clId="{294531E8-04BC-4B08-BE75-2CAB907B3ECE}" dt="2025-05-10T14:42:08.827" v="2423" actId="206"/>
          <ac:spMkLst>
            <pc:docMk/>
            <pc:sldMk cId="1344746277" sldId="389"/>
            <ac:spMk id="43" creationId="{8CA24105-C09F-FE73-6A4E-489AA687D014}"/>
          </ac:spMkLst>
        </pc:spChg>
        <pc:spChg chg="add mod topLvl">
          <ac:chgData name="泰己 磯村" userId="ad89b5748741354d" providerId="LiveId" clId="{294531E8-04BC-4B08-BE75-2CAB907B3ECE}" dt="2025-05-10T14:29:40.576" v="2182" actId="164"/>
          <ac:spMkLst>
            <pc:docMk/>
            <pc:sldMk cId="1344746277" sldId="389"/>
            <ac:spMk id="44" creationId="{A366DD69-E703-1763-F1D2-5FCC2526EEB7}"/>
          </ac:spMkLst>
        </pc:spChg>
        <pc:spChg chg="add mod">
          <ac:chgData name="泰己 磯村" userId="ad89b5748741354d" providerId="LiveId" clId="{294531E8-04BC-4B08-BE75-2CAB907B3ECE}" dt="2025-05-10T14:42:08.827" v="2423" actId="206"/>
          <ac:spMkLst>
            <pc:docMk/>
            <pc:sldMk cId="1344746277" sldId="389"/>
            <ac:spMk id="48" creationId="{8126CD69-575E-2C14-E6EB-C9C11A00B5D9}"/>
          </ac:spMkLst>
        </pc:spChg>
        <pc:spChg chg="add mod">
          <ac:chgData name="泰己 磯村" userId="ad89b5748741354d" providerId="LiveId" clId="{294531E8-04BC-4B08-BE75-2CAB907B3ECE}" dt="2025-05-10T14:28:20.486" v="2147" actId="6549"/>
          <ac:spMkLst>
            <pc:docMk/>
            <pc:sldMk cId="1344746277" sldId="389"/>
            <ac:spMk id="51" creationId="{05E5081E-4BA1-FB4A-60EE-CDF9E25F2ABD}"/>
          </ac:spMkLst>
        </pc:spChg>
        <pc:spChg chg="add del mod ord">
          <ac:chgData name="泰己 磯村" userId="ad89b5748741354d" providerId="LiveId" clId="{294531E8-04BC-4B08-BE75-2CAB907B3ECE}" dt="2025-05-10T14:46:44.278" v="2462" actId="478"/>
          <ac:spMkLst>
            <pc:docMk/>
            <pc:sldMk cId="1344746277" sldId="389"/>
            <ac:spMk id="53" creationId="{98E22F99-8755-DE69-FAE5-56FBC59D0636}"/>
          </ac:spMkLst>
        </pc:spChg>
        <pc:spChg chg="add mod">
          <ac:chgData name="泰己 磯村" userId="ad89b5748741354d" providerId="LiveId" clId="{294531E8-04BC-4B08-BE75-2CAB907B3ECE}" dt="2025-05-10T14:43:23.209" v="2447" actId="1076"/>
          <ac:spMkLst>
            <pc:docMk/>
            <pc:sldMk cId="1344746277" sldId="389"/>
            <ac:spMk id="54" creationId="{57036D54-005C-724D-024E-A85153C10322}"/>
          </ac:spMkLst>
        </pc:spChg>
        <pc:spChg chg="mod">
          <ac:chgData name="泰己 磯村" userId="ad89b5748741354d" providerId="LiveId" clId="{294531E8-04BC-4B08-BE75-2CAB907B3ECE}" dt="2025-05-10T14:48:50.785" v="2481" actId="207"/>
          <ac:spMkLst>
            <pc:docMk/>
            <pc:sldMk cId="1344746277" sldId="389"/>
            <ac:spMk id="62" creationId="{BD5C1FF0-65FE-B826-904E-F83C3599FD81}"/>
          </ac:spMkLst>
        </pc:spChg>
        <pc:grpChg chg="mod">
          <ac:chgData name="泰己 磯村" userId="ad89b5748741354d" providerId="LiveId" clId="{294531E8-04BC-4B08-BE75-2CAB907B3ECE}" dt="2025-05-10T14:29:40.576" v="2182" actId="164"/>
          <ac:grpSpMkLst>
            <pc:docMk/>
            <pc:sldMk cId="1344746277" sldId="389"/>
            <ac:grpSpMk id="32" creationId="{6CD73500-CB2D-8A82-9D64-211158949DD0}"/>
          </ac:grpSpMkLst>
        </pc:grpChg>
        <pc:grpChg chg="add mod">
          <ac:chgData name="泰己 磯村" userId="ad89b5748741354d" providerId="LiveId" clId="{294531E8-04BC-4B08-BE75-2CAB907B3ECE}" dt="2025-05-10T14:26:04.837" v="2082" actId="1035"/>
          <ac:grpSpMkLst>
            <pc:docMk/>
            <pc:sldMk cId="1344746277" sldId="389"/>
            <ac:grpSpMk id="47" creationId="{C6800350-CCD3-8724-4467-3951A5A15C03}"/>
          </ac:grpSpMkLst>
        </pc:grpChg>
        <pc:grpChg chg="add mod">
          <ac:chgData name="泰己 磯村" userId="ad89b5748741354d" providerId="LiveId" clId="{294531E8-04BC-4B08-BE75-2CAB907B3ECE}" dt="2025-05-10T14:43:18.648" v="2446" actId="1076"/>
          <ac:grpSpMkLst>
            <pc:docMk/>
            <pc:sldMk cId="1344746277" sldId="389"/>
            <ac:grpSpMk id="52" creationId="{DCE17943-AA86-0649-7994-86CC37A1CDA1}"/>
          </ac:grpSpMkLst>
        </pc:grpChg>
      </pc:sldChg>
      <pc:sldChg chg="addSp delSp modSp mod">
        <pc:chgData name="泰己 磯村" userId="ad89b5748741354d" providerId="LiveId" clId="{294531E8-04BC-4B08-BE75-2CAB907B3ECE}" dt="2025-05-10T15:59:15.327" v="3458" actId="948"/>
        <pc:sldMkLst>
          <pc:docMk/>
          <pc:sldMk cId="2272892375" sldId="398"/>
        </pc:sldMkLst>
        <pc:spChg chg="add mod">
          <ac:chgData name="泰己 磯村" userId="ad89b5748741354d" providerId="LiveId" clId="{294531E8-04BC-4B08-BE75-2CAB907B3ECE}" dt="2025-05-10T14:37:01.298" v="2328"/>
          <ac:spMkLst>
            <pc:docMk/>
            <pc:sldMk cId="2272892375" sldId="398"/>
            <ac:spMk id="3" creationId="{2EEC9330-EA05-A3F9-B848-DBEEB762A642}"/>
          </ac:spMkLst>
        </pc:spChg>
        <pc:spChg chg="add mod">
          <ac:chgData name="泰己 磯村" userId="ad89b5748741354d" providerId="LiveId" clId="{294531E8-04BC-4B08-BE75-2CAB907B3ECE}" dt="2025-05-10T14:37:01.298" v="2328"/>
          <ac:spMkLst>
            <pc:docMk/>
            <pc:sldMk cId="2272892375" sldId="398"/>
            <ac:spMk id="8" creationId="{028B7504-A794-32BF-038C-1F8E761D8DF7}"/>
          </ac:spMkLst>
        </pc:spChg>
        <pc:spChg chg="add mod">
          <ac:chgData name="泰己 磯村" userId="ad89b5748741354d" providerId="LiveId" clId="{294531E8-04BC-4B08-BE75-2CAB907B3ECE}" dt="2025-05-10T14:37:09.475" v="2345" actId="20577"/>
          <ac:spMkLst>
            <pc:docMk/>
            <pc:sldMk cId="2272892375" sldId="398"/>
            <ac:spMk id="9" creationId="{843EFD25-8048-5BAC-F4CB-46C98DEC6ABF}"/>
          </ac:spMkLst>
        </pc:spChg>
        <pc:spChg chg="add mod">
          <ac:chgData name="泰己 磯村" userId="ad89b5748741354d" providerId="LiveId" clId="{294531E8-04BC-4B08-BE75-2CAB907B3ECE}" dt="2025-05-10T15:20:07.866" v="2987" actId="115"/>
          <ac:spMkLst>
            <pc:docMk/>
            <pc:sldMk cId="2272892375" sldId="398"/>
            <ac:spMk id="10" creationId="{CD4F0B63-276A-183F-A906-E563C42C9725}"/>
          </ac:spMkLst>
        </pc:spChg>
        <pc:spChg chg="mod">
          <ac:chgData name="泰己 磯村" userId="ad89b5748741354d" providerId="LiveId" clId="{294531E8-04BC-4B08-BE75-2CAB907B3ECE}" dt="2025-05-10T15:20:37.963" v="2988" actId="2711"/>
          <ac:spMkLst>
            <pc:docMk/>
            <pc:sldMk cId="2272892375" sldId="398"/>
            <ac:spMk id="14" creationId="{AFB75D22-E820-E1DD-E15E-CE351F8A02E0}"/>
          </ac:spMkLst>
        </pc:spChg>
        <pc:spChg chg="mod">
          <ac:chgData name="泰己 磯村" userId="ad89b5748741354d" providerId="LiveId" clId="{294531E8-04BC-4B08-BE75-2CAB907B3ECE}" dt="2025-05-10T15:20:37.963" v="2988" actId="2711"/>
          <ac:spMkLst>
            <pc:docMk/>
            <pc:sldMk cId="2272892375" sldId="398"/>
            <ac:spMk id="22" creationId="{AECABDE7-E078-5868-E6F7-C2C7C63182E1}"/>
          </ac:spMkLst>
        </pc:spChg>
        <pc:spChg chg="add mod">
          <ac:chgData name="泰己 磯村" userId="ad89b5748741354d" providerId="LiveId" clId="{294531E8-04BC-4B08-BE75-2CAB907B3ECE}" dt="2025-05-10T15:59:15.327" v="3458" actId="948"/>
          <ac:spMkLst>
            <pc:docMk/>
            <pc:sldMk cId="2272892375" sldId="398"/>
            <ac:spMk id="28" creationId="{6E308A1B-7D2F-9404-B404-042EF85DC98C}"/>
          </ac:spMkLst>
        </pc:spChg>
        <pc:spChg chg="add mod">
          <ac:chgData name="泰己 磯村" userId="ad89b5748741354d" providerId="LiveId" clId="{294531E8-04BC-4B08-BE75-2CAB907B3ECE}" dt="2025-05-10T15:22:52.481" v="3053" actId="1037"/>
          <ac:spMkLst>
            <pc:docMk/>
            <pc:sldMk cId="2272892375" sldId="398"/>
            <ac:spMk id="30" creationId="{E45860F3-F0E3-9FCA-EB6C-1333838EEC02}"/>
          </ac:spMkLst>
        </pc:spChg>
        <pc:spChg chg="mod">
          <ac:chgData name="泰己 磯村" userId="ad89b5748741354d" providerId="LiveId" clId="{294531E8-04BC-4B08-BE75-2CAB907B3ECE}" dt="2025-05-10T15:20:37.963" v="2988" actId="2711"/>
          <ac:spMkLst>
            <pc:docMk/>
            <pc:sldMk cId="2272892375" sldId="398"/>
            <ac:spMk id="72" creationId="{B0F6F811-E4BF-8C61-2477-4A751119EC94}"/>
          </ac:spMkLst>
        </pc:spChg>
        <pc:spChg chg="mod">
          <ac:chgData name="泰己 磯村" userId="ad89b5748741354d" providerId="LiveId" clId="{294531E8-04BC-4B08-BE75-2CAB907B3ECE}" dt="2025-05-10T15:20:37.963" v="2988" actId="2711"/>
          <ac:spMkLst>
            <pc:docMk/>
            <pc:sldMk cId="2272892375" sldId="398"/>
            <ac:spMk id="84" creationId="{8B20F0E5-2F89-001A-8054-41F28C8D0ED3}"/>
          </ac:spMkLst>
        </pc:spChg>
        <pc:spChg chg="mod">
          <ac:chgData name="泰己 磯村" userId="ad89b5748741354d" providerId="LiveId" clId="{294531E8-04BC-4B08-BE75-2CAB907B3ECE}" dt="2025-05-10T15:20:37.963" v="2988" actId="2711"/>
          <ac:spMkLst>
            <pc:docMk/>
            <pc:sldMk cId="2272892375" sldId="398"/>
            <ac:spMk id="86" creationId="{25EF3F1C-C2C4-E3A3-967A-DE14335C47C9}"/>
          </ac:spMkLst>
        </pc:spChg>
        <pc:spChg chg="mod">
          <ac:chgData name="泰己 磯村" userId="ad89b5748741354d" providerId="LiveId" clId="{294531E8-04BC-4B08-BE75-2CAB907B3ECE}" dt="2025-05-10T15:20:56.515" v="2993" actId="1076"/>
          <ac:spMkLst>
            <pc:docMk/>
            <pc:sldMk cId="2272892375" sldId="398"/>
            <ac:spMk id="109" creationId="{9212B51F-CEF4-4BAF-6634-FA836D3469E3}"/>
          </ac:spMkLst>
        </pc:spChg>
        <pc:spChg chg="mod">
          <ac:chgData name="泰己 磯村" userId="ad89b5748741354d" providerId="LiveId" clId="{294531E8-04BC-4B08-BE75-2CAB907B3ECE}" dt="2025-05-10T15:20:49.127" v="2990" actId="1076"/>
          <ac:spMkLst>
            <pc:docMk/>
            <pc:sldMk cId="2272892375" sldId="398"/>
            <ac:spMk id="131" creationId="{729C020C-187F-869C-6562-D3E52BC85571}"/>
          </ac:spMkLst>
        </pc:spChg>
        <pc:grpChg chg="add mod">
          <ac:chgData name="泰己 磯村" userId="ad89b5748741354d" providerId="LiveId" clId="{294531E8-04BC-4B08-BE75-2CAB907B3ECE}" dt="2025-05-10T15:17:00.998" v="2932" actId="14100"/>
          <ac:grpSpMkLst>
            <pc:docMk/>
            <pc:sldMk cId="2272892375" sldId="398"/>
            <ac:grpSpMk id="26" creationId="{BD4AF846-2891-0599-1B43-EA6E98AC357A}"/>
          </ac:grpSpMkLst>
        </pc:grpChg>
        <pc:graphicFrameChg chg="mod">
          <ac:chgData name="泰己 磯村" userId="ad89b5748741354d" providerId="LiveId" clId="{294531E8-04BC-4B08-BE75-2CAB907B3ECE}" dt="2025-05-10T15:23:26.081" v="3059" actId="403"/>
          <ac:graphicFrameMkLst>
            <pc:docMk/>
            <pc:sldMk cId="2272892375" sldId="398"/>
            <ac:graphicFrameMk id="13" creationId="{478712FE-315D-4F80-B4F0-3B7A08C3C124}"/>
          </ac:graphicFrameMkLst>
        </pc:graphicFrameChg>
        <pc:picChg chg="mod">
          <ac:chgData name="泰己 磯村" userId="ad89b5748741354d" providerId="LiveId" clId="{294531E8-04BC-4B08-BE75-2CAB907B3ECE}" dt="2025-05-10T15:20:37.963" v="2988" actId="2711"/>
          <ac:picMkLst>
            <pc:docMk/>
            <pc:sldMk cId="2272892375" sldId="398"/>
            <ac:picMk id="6" creationId="{FDD97A64-725E-0E02-FDFC-2AFD080AAC2A}"/>
          </ac:picMkLst>
        </pc:picChg>
        <pc:picChg chg="mod">
          <ac:chgData name="泰己 磯村" userId="ad89b5748741354d" providerId="LiveId" clId="{294531E8-04BC-4B08-BE75-2CAB907B3ECE}" dt="2025-05-10T15:12:38.872" v="2773" actId="164"/>
          <ac:picMkLst>
            <pc:docMk/>
            <pc:sldMk cId="2272892375" sldId="398"/>
            <ac:picMk id="12" creationId="{6E69CE14-0886-059F-B226-0AF037C34AF4}"/>
          </ac:picMkLst>
        </pc:picChg>
        <pc:picChg chg="add mod">
          <ac:chgData name="泰己 磯村" userId="ad89b5748741354d" providerId="LiveId" clId="{294531E8-04BC-4B08-BE75-2CAB907B3ECE}" dt="2025-05-10T15:20:37.963" v="2988" actId="2711"/>
          <ac:picMkLst>
            <pc:docMk/>
            <pc:sldMk cId="2272892375" sldId="398"/>
            <ac:picMk id="19" creationId="{0E69FC59-0D50-EE48-D848-1E62D23A8F5C}"/>
          </ac:picMkLst>
        </pc:picChg>
        <pc:picChg chg="mod">
          <ac:chgData name="泰己 磯村" userId="ad89b5748741354d" providerId="LiveId" clId="{294531E8-04BC-4B08-BE75-2CAB907B3ECE}" dt="2025-05-10T15:20:37.963" v="2988" actId="2711"/>
          <ac:picMkLst>
            <pc:docMk/>
            <pc:sldMk cId="2272892375" sldId="398"/>
            <ac:picMk id="121" creationId="{C2E8013C-C9C5-040B-6E2D-BB6B45E1C63D}"/>
          </ac:picMkLst>
        </pc:picChg>
        <pc:cxnChg chg="mod">
          <ac:chgData name="泰己 磯村" userId="ad89b5748741354d" providerId="LiveId" clId="{294531E8-04BC-4B08-BE75-2CAB907B3ECE}" dt="2025-05-10T15:17:09.861" v="2933" actId="1076"/>
          <ac:cxnSpMkLst>
            <pc:docMk/>
            <pc:sldMk cId="2272892375" sldId="398"/>
            <ac:cxnSpMk id="5" creationId="{CF808161-A332-1EAC-937D-01438DA3B86D}"/>
          </ac:cxnSpMkLst>
        </pc:cxnChg>
        <pc:cxnChg chg="add mod">
          <ac:chgData name="泰己 磯村" userId="ad89b5748741354d" providerId="LiveId" clId="{294531E8-04BC-4B08-BE75-2CAB907B3ECE}" dt="2025-05-10T15:12:38.872" v="2773" actId="164"/>
          <ac:cxnSpMkLst>
            <pc:docMk/>
            <pc:sldMk cId="2272892375" sldId="398"/>
            <ac:cxnSpMk id="25" creationId="{25A8392C-28BD-0FED-F024-143F8EFEACD4}"/>
          </ac:cxnSpMkLst>
        </pc:cxnChg>
      </pc:sldChg>
      <pc:sldChg chg="addSp delSp modSp new mod">
        <pc:chgData name="泰己 磯村" userId="ad89b5748741354d" providerId="LiveId" clId="{294531E8-04BC-4B08-BE75-2CAB907B3ECE}" dt="2025-05-09T15:35:36.337" v="224" actId="1076"/>
        <pc:sldMkLst>
          <pc:docMk/>
          <pc:sldMk cId="2408658375" sldId="431"/>
        </pc:sldMkLst>
        <pc:spChg chg="mod">
          <ac:chgData name="泰己 磯村" userId="ad89b5748741354d" providerId="LiveId" clId="{294531E8-04BC-4B08-BE75-2CAB907B3ECE}" dt="2025-05-09T15:35:36.337" v="224" actId="1076"/>
          <ac:spMkLst>
            <pc:docMk/>
            <pc:sldMk cId="2408658375" sldId="431"/>
            <ac:spMk id="3" creationId="{BCFC1612-02E5-CCD2-9557-427B50215094}"/>
          </ac:spMkLst>
        </pc:spChg>
        <pc:picChg chg="add mod">
          <ac:chgData name="泰己 磯村" userId="ad89b5748741354d" providerId="LiveId" clId="{294531E8-04BC-4B08-BE75-2CAB907B3ECE}" dt="2025-05-09T15:35:01.266" v="205" actId="167"/>
          <ac:picMkLst>
            <pc:docMk/>
            <pc:sldMk cId="2408658375" sldId="431"/>
            <ac:picMk id="1026" creationId="{F04690DC-4455-CA41-06BD-D2BA2728051A}"/>
          </ac:picMkLst>
        </pc:picChg>
      </pc:sldChg>
      <pc:sldChg chg="add mod modShow">
        <pc:chgData name="泰己 磯村" userId="ad89b5748741354d" providerId="LiveId" clId="{294531E8-04BC-4B08-BE75-2CAB907B3ECE}" dt="2025-05-10T15:25:35.156" v="3061" actId="729"/>
        <pc:sldMkLst>
          <pc:docMk/>
          <pc:sldMk cId="3480854072" sldId="432"/>
        </pc:sldMkLst>
      </pc:sldChg>
    </pc:docChg>
  </pc:docChgLst>
  <pc:docChgLst>
    <pc:chgData name="泰己 磯村" userId="ad89b5748741354d" providerId="LiveId" clId="{015B6A6B-99D2-45AE-ACED-9F2D96F489F8}"/>
    <pc:docChg chg="undo custSel modSld modMainMaster">
      <pc:chgData name="泰己 磯村" userId="ad89b5748741354d" providerId="LiveId" clId="{015B6A6B-99D2-45AE-ACED-9F2D96F489F8}" dt="2025-05-11T14:26:40.862" v="1025" actId="20577"/>
      <pc:docMkLst>
        <pc:docMk/>
      </pc:docMkLst>
      <pc:sldChg chg="modSp mod">
        <pc:chgData name="泰己 磯村" userId="ad89b5748741354d" providerId="LiveId" clId="{015B6A6B-99D2-45AE-ACED-9F2D96F489F8}" dt="2025-05-11T02:42:58.887" v="74" actId="2711"/>
        <pc:sldMkLst>
          <pc:docMk/>
          <pc:sldMk cId="1109051276" sldId="338"/>
        </pc:sldMkLst>
        <pc:spChg chg="mod">
          <ac:chgData name="泰己 磯村" userId="ad89b5748741354d" providerId="LiveId" clId="{015B6A6B-99D2-45AE-ACED-9F2D96F489F8}" dt="2025-05-11T02:42:58.887" v="74" actId="2711"/>
          <ac:spMkLst>
            <pc:docMk/>
            <pc:sldMk cId="1109051276" sldId="338"/>
            <ac:spMk id="2" creationId="{47534653-A3F1-96F8-A447-96CB37521CB1}"/>
          </ac:spMkLst>
        </pc:spChg>
        <pc:spChg chg="mod">
          <ac:chgData name="泰己 磯村" userId="ad89b5748741354d" providerId="LiveId" clId="{015B6A6B-99D2-45AE-ACED-9F2D96F489F8}" dt="2025-05-11T02:42:50.713" v="73" actId="3064"/>
          <ac:spMkLst>
            <pc:docMk/>
            <pc:sldMk cId="1109051276" sldId="338"/>
            <ac:spMk id="13" creationId="{DDE35D5B-2D44-0320-9D3B-8F8D9C30EA2F}"/>
          </ac:spMkLst>
        </pc:spChg>
        <pc:spChg chg="mod">
          <ac:chgData name="泰己 磯村" userId="ad89b5748741354d" providerId="LiveId" clId="{015B6A6B-99D2-45AE-ACED-9F2D96F489F8}" dt="2025-05-11T02:42:50.713" v="73" actId="3064"/>
          <ac:spMkLst>
            <pc:docMk/>
            <pc:sldMk cId="1109051276" sldId="338"/>
            <ac:spMk id="14" creationId="{CF57E44C-A9F3-99E8-5FDE-FB9CA5D65C09}"/>
          </ac:spMkLst>
        </pc:spChg>
        <pc:spChg chg="mod">
          <ac:chgData name="泰己 磯村" userId="ad89b5748741354d" providerId="LiveId" clId="{015B6A6B-99D2-45AE-ACED-9F2D96F489F8}" dt="2025-05-11T02:42:50.713" v="73" actId="3064"/>
          <ac:spMkLst>
            <pc:docMk/>
            <pc:sldMk cId="1109051276" sldId="338"/>
            <ac:spMk id="15" creationId="{C9C04FBE-AF26-27E0-9B64-DDFAEDEEE65B}"/>
          </ac:spMkLst>
        </pc:spChg>
        <pc:spChg chg="mod">
          <ac:chgData name="泰己 磯村" userId="ad89b5748741354d" providerId="LiveId" clId="{015B6A6B-99D2-45AE-ACED-9F2D96F489F8}" dt="2025-05-11T02:42:58.887" v="74" actId="2711"/>
          <ac:spMkLst>
            <pc:docMk/>
            <pc:sldMk cId="1109051276" sldId="338"/>
            <ac:spMk id="16" creationId="{A2EF6C1C-C70C-2D7B-AA35-36F4CBCC4079}"/>
          </ac:spMkLst>
        </pc:spChg>
        <pc:graphicFrameChg chg="mod">
          <ac:chgData name="泰己 磯村" userId="ad89b5748741354d" providerId="LiveId" clId="{015B6A6B-99D2-45AE-ACED-9F2D96F489F8}" dt="2025-05-11T02:42:58.887" v="74" actId="2711"/>
          <ac:graphicFrameMkLst>
            <pc:docMk/>
            <pc:sldMk cId="1109051276" sldId="338"/>
            <ac:graphicFrameMk id="17" creationId="{D3CA25E4-7206-3A5E-D8FE-5A36B51F44D5}"/>
          </ac:graphicFrameMkLst>
        </pc:graphicFrameChg>
      </pc:sldChg>
      <pc:sldChg chg="modSp mod">
        <pc:chgData name="泰己 磯村" userId="ad89b5748741354d" providerId="LiveId" clId="{015B6A6B-99D2-45AE-ACED-9F2D96F489F8}" dt="2025-05-11T02:48:05.044" v="112" actId="3064"/>
        <pc:sldMkLst>
          <pc:docMk/>
          <pc:sldMk cId="1566003943" sldId="339"/>
        </pc:sldMkLst>
        <pc:spChg chg="mod">
          <ac:chgData name="泰己 磯村" userId="ad89b5748741354d" providerId="LiveId" clId="{015B6A6B-99D2-45AE-ACED-9F2D96F489F8}" dt="2025-05-11T02:47:58.848" v="109" actId="2711"/>
          <ac:spMkLst>
            <pc:docMk/>
            <pc:sldMk cId="1566003943" sldId="339"/>
            <ac:spMk id="2" creationId="{4F3F5267-7EC9-E880-51C5-3537E1B777FD}"/>
          </ac:spMkLst>
        </pc:spChg>
        <pc:spChg chg="mod">
          <ac:chgData name="泰己 磯村" userId="ad89b5748741354d" providerId="LiveId" clId="{015B6A6B-99D2-45AE-ACED-9F2D96F489F8}" dt="2025-05-11T02:47:58.848" v="109" actId="2711"/>
          <ac:spMkLst>
            <pc:docMk/>
            <pc:sldMk cId="1566003943" sldId="339"/>
            <ac:spMk id="3" creationId="{16F0F79D-71D5-CE9B-4E5E-9BB6FA2903EC}"/>
          </ac:spMkLst>
        </pc:spChg>
        <pc:spChg chg="mod">
          <ac:chgData name="泰己 磯村" userId="ad89b5748741354d" providerId="LiveId" clId="{015B6A6B-99D2-45AE-ACED-9F2D96F489F8}" dt="2025-05-11T02:47:58.848" v="109" actId="2711"/>
          <ac:spMkLst>
            <pc:docMk/>
            <pc:sldMk cId="1566003943" sldId="339"/>
            <ac:spMk id="5" creationId="{40DA9C70-8F13-942E-F99F-C410840D3036}"/>
          </ac:spMkLst>
        </pc:spChg>
        <pc:spChg chg="mod">
          <ac:chgData name="泰己 磯村" userId="ad89b5748741354d" providerId="LiveId" clId="{015B6A6B-99D2-45AE-ACED-9F2D96F489F8}" dt="2025-05-11T02:47:58.848" v="109" actId="2711"/>
          <ac:spMkLst>
            <pc:docMk/>
            <pc:sldMk cId="1566003943" sldId="339"/>
            <ac:spMk id="8" creationId="{57A5A8D3-24CA-861A-EC61-E60B64FCD615}"/>
          </ac:spMkLst>
        </pc:spChg>
        <pc:spChg chg="mod">
          <ac:chgData name="泰己 磯村" userId="ad89b5748741354d" providerId="LiveId" clId="{015B6A6B-99D2-45AE-ACED-9F2D96F489F8}" dt="2025-05-11T02:48:05.044" v="112" actId="3064"/>
          <ac:spMkLst>
            <pc:docMk/>
            <pc:sldMk cId="1566003943" sldId="339"/>
            <ac:spMk id="10" creationId="{774C080E-E324-0935-2539-1D3705A64BD2}"/>
          </ac:spMkLst>
        </pc:spChg>
      </pc:sldChg>
      <pc:sldChg chg="addSp delSp modSp mod">
        <pc:chgData name="泰己 磯村" userId="ad89b5748741354d" providerId="LiveId" clId="{015B6A6B-99D2-45AE-ACED-9F2D96F489F8}" dt="2025-05-11T14:16:18.858" v="818" actId="20577"/>
        <pc:sldMkLst>
          <pc:docMk/>
          <pc:sldMk cId="3734251404" sldId="343"/>
        </pc:sldMkLst>
        <pc:spChg chg="mod ord">
          <ac:chgData name="泰己 磯村" userId="ad89b5748741354d" providerId="LiveId" clId="{015B6A6B-99D2-45AE-ACED-9F2D96F489F8}" dt="2025-05-11T14:15:55.206" v="810" actId="1036"/>
          <ac:spMkLst>
            <pc:docMk/>
            <pc:sldMk cId="3734251404" sldId="343"/>
            <ac:spMk id="6" creationId="{0231FD38-A21C-4DE5-3568-A5BEDA176B41}"/>
          </ac:spMkLst>
        </pc:spChg>
        <pc:spChg chg="mod">
          <ac:chgData name="泰己 磯村" userId="ad89b5748741354d" providerId="LiveId" clId="{015B6A6B-99D2-45AE-ACED-9F2D96F489F8}" dt="2025-05-11T14:06:02.983" v="404" actId="14100"/>
          <ac:spMkLst>
            <pc:docMk/>
            <pc:sldMk cId="3734251404" sldId="343"/>
            <ac:spMk id="7" creationId="{236B4E16-6702-3103-F2B3-BFAF65C08132}"/>
          </ac:spMkLst>
        </pc:spChg>
        <pc:spChg chg="mod">
          <ac:chgData name="泰己 磯村" userId="ad89b5748741354d" providerId="LiveId" clId="{015B6A6B-99D2-45AE-ACED-9F2D96F489F8}" dt="2025-05-11T14:06:11.805" v="408" actId="1076"/>
          <ac:spMkLst>
            <pc:docMk/>
            <pc:sldMk cId="3734251404" sldId="343"/>
            <ac:spMk id="8" creationId="{C8690BAF-2493-9F47-7E6C-4FE070766EE9}"/>
          </ac:spMkLst>
        </pc:spChg>
        <pc:spChg chg="ord">
          <ac:chgData name="泰己 磯村" userId="ad89b5748741354d" providerId="LiveId" clId="{015B6A6B-99D2-45AE-ACED-9F2D96F489F8}" dt="2025-05-11T14:01:49.428" v="345" actId="167"/>
          <ac:spMkLst>
            <pc:docMk/>
            <pc:sldMk cId="3734251404" sldId="343"/>
            <ac:spMk id="14" creationId="{4C8C3EB3-9F8B-3611-B256-8E446FCD26E8}"/>
          </ac:spMkLst>
        </pc:spChg>
        <pc:spChg chg="mod">
          <ac:chgData name="泰己 磯村" userId="ad89b5748741354d" providerId="LiveId" clId="{015B6A6B-99D2-45AE-ACED-9F2D96F489F8}" dt="2025-05-11T14:05:56.855" v="401" actId="14100"/>
          <ac:spMkLst>
            <pc:docMk/>
            <pc:sldMk cId="3734251404" sldId="343"/>
            <ac:spMk id="19" creationId="{097A94BE-8B32-4626-883B-1E20F64EF367}"/>
          </ac:spMkLst>
        </pc:spChg>
        <pc:spChg chg="mod">
          <ac:chgData name="泰己 磯村" userId="ad89b5748741354d" providerId="LiveId" clId="{015B6A6B-99D2-45AE-ACED-9F2D96F489F8}" dt="2025-05-11T14:06:00.926" v="402" actId="1076"/>
          <ac:spMkLst>
            <pc:docMk/>
            <pc:sldMk cId="3734251404" sldId="343"/>
            <ac:spMk id="20" creationId="{E7B5DC26-C8A1-4A77-9291-EEEBEA46E97B}"/>
          </ac:spMkLst>
        </pc:spChg>
        <pc:spChg chg="add mod">
          <ac:chgData name="泰己 磯村" userId="ad89b5748741354d" providerId="LiveId" clId="{015B6A6B-99D2-45AE-ACED-9F2D96F489F8}" dt="2025-05-11T14:15:47.799" v="804" actId="1035"/>
          <ac:spMkLst>
            <pc:docMk/>
            <pc:sldMk cId="3734251404" sldId="343"/>
            <ac:spMk id="22" creationId="{CB1C2181-BE22-87EA-B115-17A405205999}"/>
          </ac:spMkLst>
        </pc:spChg>
        <pc:spChg chg="mod">
          <ac:chgData name="泰己 磯村" userId="ad89b5748741354d" providerId="LiveId" clId="{015B6A6B-99D2-45AE-ACED-9F2D96F489F8}" dt="2025-05-11T14:16:18.858" v="818" actId="20577"/>
          <ac:spMkLst>
            <pc:docMk/>
            <pc:sldMk cId="3734251404" sldId="343"/>
            <ac:spMk id="29" creationId="{8F81E657-1AC2-F7B9-6651-8A03F5A1AD2D}"/>
          </ac:spMkLst>
        </pc:spChg>
        <pc:spChg chg="mod">
          <ac:chgData name="泰己 磯村" userId="ad89b5748741354d" providerId="LiveId" clId="{015B6A6B-99D2-45AE-ACED-9F2D96F489F8}" dt="2025-05-11T14:15:55.206" v="810" actId="1036"/>
          <ac:spMkLst>
            <pc:docMk/>
            <pc:sldMk cId="3734251404" sldId="343"/>
            <ac:spMk id="33" creationId="{65EB7271-1F36-ADDA-C441-32FB371FD0E9}"/>
          </ac:spMkLst>
        </pc:spChg>
        <pc:spChg chg="del mod">
          <ac:chgData name="泰己 磯村" userId="ad89b5748741354d" providerId="LiveId" clId="{015B6A6B-99D2-45AE-ACED-9F2D96F489F8}" dt="2025-05-11T14:04:51.784" v="382" actId="478"/>
          <ac:spMkLst>
            <pc:docMk/>
            <pc:sldMk cId="3734251404" sldId="343"/>
            <ac:spMk id="36" creationId="{EBDD048A-F1DD-4732-3932-6C6A1ECB59BF}"/>
          </ac:spMkLst>
        </pc:spChg>
        <pc:spChg chg="mod">
          <ac:chgData name="泰己 磯村" userId="ad89b5748741354d" providerId="LiveId" clId="{015B6A6B-99D2-45AE-ACED-9F2D96F489F8}" dt="2025-05-11T14:15:55.206" v="810" actId="1036"/>
          <ac:spMkLst>
            <pc:docMk/>
            <pc:sldMk cId="3734251404" sldId="343"/>
            <ac:spMk id="37" creationId="{2ED525D7-8F32-0B63-9438-5DBE851D2941}"/>
          </ac:spMkLst>
        </pc:spChg>
        <pc:grpChg chg="mod">
          <ac:chgData name="泰己 磯村" userId="ad89b5748741354d" providerId="LiveId" clId="{015B6A6B-99D2-45AE-ACED-9F2D96F489F8}" dt="2025-05-11T14:12:56.291" v="622" actId="1076"/>
          <ac:grpSpMkLst>
            <pc:docMk/>
            <pc:sldMk cId="3734251404" sldId="343"/>
            <ac:grpSpMk id="26" creationId="{52A2B312-D349-E42D-2D09-D3149E58EED1}"/>
          </ac:grpSpMkLst>
        </pc:grpChg>
        <pc:graphicFrameChg chg="mod">
          <ac:chgData name="泰己 磯村" userId="ad89b5748741354d" providerId="LiveId" clId="{015B6A6B-99D2-45AE-ACED-9F2D96F489F8}" dt="2025-05-11T14:06:16.450" v="413" actId="20577"/>
          <ac:graphicFrameMkLst>
            <pc:docMk/>
            <pc:sldMk cId="3734251404" sldId="343"/>
            <ac:graphicFrameMk id="3" creationId="{AB228B84-1425-95EC-7F8C-6ABF446FD287}"/>
          </ac:graphicFrameMkLst>
        </pc:graphicFrameChg>
        <pc:graphicFrameChg chg="mod">
          <ac:chgData name="泰己 磯村" userId="ad89b5748741354d" providerId="LiveId" clId="{015B6A6B-99D2-45AE-ACED-9F2D96F489F8}" dt="2025-05-11T14:02:34.017" v="360"/>
          <ac:graphicFrameMkLst>
            <pc:docMk/>
            <pc:sldMk cId="3734251404" sldId="343"/>
            <ac:graphicFrameMk id="16" creationId="{4F23FA10-369C-4784-A69B-48A6818A866A}"/>
          </ac:graphicFrameMkLst>
        </pc:graphicFrameChg>
        <pc:picChg chg="mod modCrop">
          <ac:chgData name="泰己 磯村" userId="ad89b5748741354d" providerId="LiveId" clId="{015B6A6B-99D2-45AE-ACED-9F2D96F489F8}" dt="2025-05-11T14:11:23.284" v="600" actId="18131"/>
          <ac:picMkLst>
            <pc:docMk/>
            <pc:sldMk cId="3734251404" sldId="343"/>
            <ac:picMk id="5" creationId="{59A4E85D-238D-CF8C-563F-5311906219FA}"/>
          </ac:picMkLst>
        </pc:picChg>
        <pc:picChg chg="mod">
          <ac:chgData name="泰己 磯村" userId="ad89b5748741354d" providerId="LiveId" clId="{015B6A6B-99D2-45AE-ACED-9F2D96F489F8}" dt="2025-05-11T14:15:47.799" v="804" actId="1035"/>
          <ac:picMkLst>
            <pc:docMk/>
            <pc:sldMk cId="3734251404" sldId="343"/>
            <ac:picMk id="9" creationId="{4C3D6F66-73CB-4A72-95EC-2F241E2070E1}"/>
          </ac:picMkLst>
        </pc:picChg>
        <pc:cxnChg chg="add mod">
          <ac:chgData name="泰己 磯村" userId="ad89b5748741354d" providerId="LiveId" clId="{015B6A6B-99D2-45AE-ACED-9F2D96F489F8}" dt="2025-05-11T14:15:47.799" v="804" actId="1035"/>
          <ac:cxnSpMkLst>
            <pc:docMk/>
            <pc:sldMk cId="3734251404" sldId="343"/>
            <ac:cxnSpMk id="17" creationId="{77955179-0957-FBE6-7C39-69FDB3A97465}"/>
          </ac:cxnSpMkLst>
        </pc:cxnChg>
        <pc:cxnChg chg="add mod">
          <ac:chgData name="泰己 磯村" userId="ad89b5748741354d" providerId="LiveId" clId="{015B6A6B-99D2-45AE-ACED-9F2D96F489F8}" dt="2025-05-11T14:15:47.799" v="804" actId="1035"/>
          <ac:cxnSpMkLst>
            <pc:docMk/>
            <pc:sldMk cId="3734251404" sldId="343"/>
            <ac:cxnSpMk id="21" creationId="{8F3BC5CF-50A0-7E05-FD38-0389BBB662C4}"/>
          </ac:cxnSpMkLst>
        </pc:cxnChg>
        <pc:cxnChg chg="mod">
          <ac:chgData name="泰己 磯村" userId="ad89b5748741354d" providerId="LiveId" clId="{015B6A6B-99D2-45AE-ACED-9F2D96F489F8}" dt="2025-05-11T14:15:55.206" v="810" actId="1036"/>
          <ac:cxnSpMkLst>
            <pc:docMk/>
            <pc:sldMk cId="3734251404" sldId="343"/>
            <ac:cxnSpMk id="34" creationId="{F4DA8393-74BD-A9F9-A550-6E19E8FAA32C}"/>
          </ac:cxnSpMkLst>
        </pc:cxnChg>
      </pc:sldChg>
      <pc:sldChg chg="modSp mod">
        <pc:chgData name="泰己 磯村" userId="ad89b5748741354d" providerId="LiveId" clId="{015B6A6B-99D2-45AE-ACED-9F2D96F489F8}" dt="2025-05-11T02:47:38.672" v="108" actId="3064"/>
        <pc:sldMkLst>
          <pc:docMk/>
          <pc:sldMk cId="3951540228" sldId="362"/>
        </pc:sldMkLst>
        <pc:spChg chg="mod">
          <ac:chgData name="泰己 磯村" userId="ad89b5748741354d" providerId="LiveId" clId="{015B6A6B-99D2-45AE-ACED-9F2D96F489F8}" dt="2025-05-11T02:47:33.296" v="106" actId="2711"/>
          <ac:spMkLst>
            <pc:docMk/>
            <pc:sldMk cId="3951540228" sldId="362"/>
            <ac:spMk id="2" creationId="{18892C6A-748F-8FB5-6598-45A567C6E9C2}"/>
          </ac:spMkLst>
        </pc:spChg>
        <pc:spChg chg="mod">
          <ac:chgData name="泰己 磯村" userId="ad89b5748741354d" providerId="LiveId" clId="{015B6A6B-99D2-45AE-ACED-9F2D96F489F8}" dt="2025-05-11T02:47:33.296" v="106" actId="2711"/>
          <ac:spMkLst>
            <pc:docMk/>
            <pc:sldMk cId="3951540228" sldId="362"/>
            <ac:spMk id="3" creationId="{CF16A9E9-A262-A1B4-91CD-E394EAEC1B26}"/>
          </ac:spMkLst>
        </pc:spChg>
        <pc:spChg chg="mod">
          <ac:chgData name="泰己 磯村" userId="ad89b5748741354d" providerId="LiveId" clId="{015B6A6B-99D2-45AE-ACED-9F2D96F489F8}" dt="2025-05-11T02:47:33.296" v="106" actId="2711"/>
          <ac:spMkLst>
            <pc:docMk/>
            <pc:sldMk cId="3951540228" sldId="362"/>
            <ac:spMk id="4" creationId="{CBE82C62-9C45-8A83-8D19-4CE084B18980}"/>
          </ac:spMkLst>
        </pc:spChg>
        <pc:spChg chg="mod">
          <ac:chgData name="泰己 磯村" userId="ad89b5748741354d" providerId="LiveId" clId="{015B6A6B-99D2-45AE-ACED-9F2D96F489F8}" dt="2025-05-11T02:47:33.296" v="106" actId="2711"/>
          <ac:spMkLst>
            <pc:docMk/>
            <pc:sldMk cId="3951540228" sldId="362"/>
            <ac:spMk id="6" creationId="{E2357119-73E3-95FC-77F3-BC74C1323FD6}"/>
          </ac:spMkLst>
        </pc:spChg>
        <pc:spChg chg="mod">
          <ac:chgData name="泰己 磯村" userId="ad89b5748741354d" providerId="LiveId" clId="{015B6A6B-99D2-45AE-ACED-9F2D96F489F8}" dt="2025-05-11T02:47:33.296" v="106" actId="2711"/>
          <ac:spMkLst>
            <pc:docMk/>
            <pc:sldMk cId="3951540228" sldId="362"/>
            <ac:spMk id="7" creationId="{80450C00-C059-F4E5-2482-E444D87D688F}"/>
          </ac:spMkLst>
        </pc:spChg>
        <pc:spChg chg="mod">
          <ac:chgData name="泰己 磯村" userId="ad89b5748741354d" providerId="LiveId" clId="{015B6A6B-99D2-45AE-ACED-9F2D96F489F8}" dt="2025-05-11T02:47:38.672" v="108" actId="3064"/>
          <ac:spMkLst>
            <pc:docMk/>
            <pc:sldMk cId="3951540228" sldId="362"/>
            <ac:spMk id="8" creationId="{3FB73EA0-A20C-BDFC-CC7F-F70EFD924F6C}"/>
          </ac:spMkLst>
        </pc:spChg>
        <pc:spChg chg="mod">
          <ac:chgData name="泰己 磯村" userId="ad89b5748741354d" providerId="LiveId" clId="{015B6A6B-99D2-45AE-ACED-9F2D96F489F8}" dt="2025-05-11T02:47:33.296" v="106" actId="2711"/>
          <ac:spMkLst>
            <pc:docMk/>
            <pc:sldMk cId="3951540228" sldId="362"/>
            <ac:spMk id="9" creationId="{7987B1E3-EE4C-791C-DA3D-9BC03CAC9C96}"/>
          </ac:spMkLst>
        </pc:spChg>
        <pc:spChg chg="mod">
          <ac:chgData name="泰己 磯村" userId="ad89b5748741354d" providerId="LiveId" clId="{015B6A6B-99D2-45AE-ACED-9F2D96F489F8}" dt="2025-05-11T02:47:33.296" v="106" actId="2711"/>
          <ac:spMkLst>
            <pc:docMk/>
            <pc:sldMk cId="3951540228" sldId="362"/>
            <ac:spMk id="10" creationId="{6CB6E751-5CD1-7D5A-98BE-F35F24246798}"/>
          </ac:spMkLst>
        </pc:spChg>
        <pc:spChg chg="mod">
          <ac:chgData name="泰己 磯村" userId="ad89b5748741354d" providerId="LiveId" clId="{015B6A6B-99D2-45AE-ACED-9F2D96F489F8}" dt="2025-05-11T02:47:33.296" v="106" actId="2711"/>
          <ac:spMkLst>
            <pc:docMk/>
            <pc:sldMk cId="3951540228" sldId="362"/>
            <ac:spMk id="12" creationId="{BB4BCCA6-7981-C367-CA65-157C490E51E4}"/>
          </ac:spMkLst>
        </pc:spChg>
        <pc:picChg chg="mod">
          <ac:chgData name="泰己 磯村" userId="ad89b5748741354d" providerId="LiveId" clId="{015B6A6B-99D2-45AE-ACED-9F2D96F489F8}" dt="2025-05-11T02:39:26.265" v="54" actId="1076"/>
          <ac:picMkLst>
            <pc:docMk/>
            <pc:sldMk cId="3951540228" sldId="362"/>
            <ac:picMk id="5" creationId="{1A27D2CE-7F4D-FCAC-BA2F-2A96E9034A0E}"/>
          </ac:picMkLst>
        </pc:picChg>
      </pc:sldChg>
      <pc:sldChg chg="modSp mod">
        <pc:chgData name="泰己 磯村" userId="ad89b5748741354d" providerId="LiveId" clId="{015B6A6B-99D2-45AE-ACED-9F2D96F489F8}" dt="2025-05-11T02:45:21.691" v="77" actId="3064"/>
        <pc:sldMkLst>
          <pc:docMk/>
          <pc:sldMk cId="480378444" sldId="364"/>
        </pc:sldMkLst>
        <pc:spChg chg="mod">
          <ac:chgData name="泰己 磯村" userId="ad89b5748741354d" providerId="LiveId" clId="{015B6A6B-99D2-45AE-ACED-9F2D96F489F8}" dt="2025-05-11T02:45:12.594" v="75" actId="2711"/>
          <ac:spMkLst>
            <pc:docMk/>
            <pc:sldMk cId="480378444" sldId="364"/>
            <ac:spMk id="2" creationId="{F927CA32-1F2B-0770-3FBE-40E3726BEF1B}"/>
          </ac:spMkLst>
        </pc:spChg>
        <pc:spChg chg="mod">
          <ac:chgData name="泰己 磯村" userId="ad89b5748741354d" providerId="LiveId" clId="{015B6A6B-99D2-45AE-ACED-9F2D96F489F8}" dt="2025-05-11T02:45:12.594" v="75" actId="2711"/>
          <ac:spMkLst>
            <pc:docMk/>
            <pc:sldMk cId="480378444" sldId="364"/>
            <ac:spMk id="7" creationId="{04F7F8D1-7573-1C10-8647-AC34D5FD1167}"/>
          </ac:spMkLst>
        </pc:spChg>
        <pc:spChg chg="mod">
          <ac:chgData name="泰己 磯村" userId="ad89b5748741354d" providerId="LiveId" clId="{015B6A6B-99D2-45AE-ACED-9F2D96F489F8}" dt="2025-05-11T02:45:12.594" v="75" actId="2711"/>
          <ac:spMkLst>
            <pc:docMk/>
            <pc:sldMk cId="480378444" sldId="364"/>
            <ac:spMk id="9" creationId="{D3478A60-27EA-D74B-F440-76119BECAEAF}"/>
          </ac:spMkLst>
        </pc:spChg>
        <pc:spChg chg="mod">
          <ac:chgData name="泰己 磯村" userId="ad89b5748741354d" providerId="LiveId" clId="{015B6A6B-99D2-45AE-ACED-9F2D96F489F8}" dt="2025-05-11T02:45:12.594" v="75" actId="2711"/>
          <ac:spMkLst>
            <pc:docMk/>
            <pc:sldMk cId="480378444" sldId="364"/>
            <ac:spMk id="10" creationId="{723477EC-76C6-252E-C988-6DD47D60881B}"/>
          </ac:spMkLst>
        </pc:spChg>
        <pc:spChg chg="mod">
          <ac:chgData name="泰己 磯村" userId="ad89b5748741354d" providerId="LiveId" clId="{015B6A6B-99D2-45AE-ACED-9F2D96F489F8}" dt="2025-05-11T02:45:12.594" v="75" actId="2711"/>
          <ac:spMkLst>
            <pc:docMk/>
            <pc:sldMk cId="480378444" sldId="364"/>
            <ac:spMk id="11" creationId="{CEDA9B54-1315-6D9F-F944-02B109AC12F2}"/>
          </ac:spMkLst>
        </pc:spChg>
        <pc:spChg chg="mod">
          <ac:chgData name="泰己 磯村" userId="ad89b5748741354d" providerId="LiveId" clId="{015B6A6B-99D2-45AE-ACED-9F2D96F489F8}" dt="2025-05-11T02:45:21.691" v="77" actId="3064"/>
          <ac:spMkLst>
            <pc:docMk/>
            <pc:sldMk cId="480378444" sldId="364"/>
            <ac:spMk id="12" creationId="{3480B35A-6F90-508C-96BD-9B34EF32CA34}"/>
          </ac:spMkLst>
        </pc:spChg>
      </pc:sldChg>
      <pc:sldChg chg="modSp mod">
        <pc:chgData name="泰己 磯村" userId="ad89b5748741354d" providerId="LiveId" clId="{015B6A6B-99D2-45AE-ACED-9F2D96F489F8}" dt="2025-05-11T02:47:27.009" v="105" actId="3064"/>
        <pc:sldMkLst>
          <pc:docMk/>
          <pc:sldMk cId="2027064379" sldId="368"/>
        </pc:sldMkLst>
        <pc:spChg chg="mod">
          <ac:chgData name="泰己 磯村" userId="ad89b5748741354d" providerId="LiveId" clId="{015B6A6B-99D2-45AE-ACED-9F2D96F489F8}" dt="2025-05-11T02:47:12.453" v="101" actId="2711"/>
          <ac:spMkLst>
            <pc:docMk/>
            <pc:sldMk cId="2027064379" sldId="368"/>
            <ac:spMk id="3" creationId="{CDDBAAD9-1915-3A9F-E46C-7A32C8626B2B}"/>
          </ac:spMkLst>
        </pc:spChg>
        <pc:spChg chg="mod">
          <ac:chgData name="泰己 磯村" userId="ad89b5748741354d" providerId="LiveId" clId="{015B6A6B-99D2-45AE-ACED-9F2D96F489F8}" dt="2025-05-11T02:47:19.718" v="102" actId="14100"/>
          <ac:spMkLst>
            <pc:docMk/>
            <pc:sldMk cId="2027064379" sldId="368"/>
            <ac:spMk id="6" creationId="{FEAC140C-F0F1-2402-DEE8-F932FCB703BB}"/>
          </ac:spMkLst>
        </pc:spChg>
        <pc:spChg chg="mod">
          <ac:chgData name="泰己 磯村" userId="ad89b5748741354d" providerId="LiveId" clId="{015B6A6B-99D2-45AE-ACED-9F2D96F489F8}" dt="2025-05-11T02:47:12.453" v="101" actId="2711"/>
          <ac:spMkLst>
            <pc:docMk/>
            <pc:sldMk cId="2027064379" sldId="368"/>
            <ac:spMk id="7" creationId="{6C970ECE-B5E2-39BB-D3F8-9ABFFC7BA8EA}"/>
          </ac:spMkLst>
        </pc:spChg>
        <pc:spChg chg="mod">
          <ac:chgData name="泰己 磯村" userId="ad89b5748741354d" providerId="LiveId" clId="{015B6A6B-99D2-45AE-ACED-9F2D96F489F8}" dt="2025-05-11T02:47:27.009" v="105" actId="3064"/>
          <ac:spMkLst>
            <pc:docMk/>
            <pc:sldMk cId="2027064379" sldId="368"/>
            <ac:spMk id="8" creationId="{7BB61172-F9BC-2966-8D93-C1D995617D8E}"/>
          </ac:spMkLst>
        </pc:spChg>
        <pc:spChg chg="mod">
          <ac:chgData name="泰己 磯村" userId="ad89b5748741354d" providerId="LiveId" clId="{015B6A6B-99D2-45AE-ACED-9F2D96F489F8}" dt="2025-05-11T02:47:12.453" v="101" actId="2711"/>
          <ac:spMkLst>
            <pc:docMk/>
            <pc:sldMk cId="2027064379" sldId="368"/>
            <ac:spMk id="10" creationId="{608FF754-91C6-0236-8264-B8B4170F9BDC}"/>
          </ac:spMkLst>
        </pc:spChg>
        <pc:spChg chg="mod">
          <ac:chgData name="泰己 磯村" userId="ad89b5748741354d" providerId="LiveId" clId="{015B6A6B-99D2-45AE-ACED-9F2D96F489F8}" dt="2025-05-11T02:47:12.453" v="101" actId="2711"/>
          <ac:spMkLst>
            <pc:docMk/>
            <pc:sldMk cId="2027064379" sldId="368"/>
            <ac:spMk id="11" creationId="{807DDF3A-D96A-83AF-7A67-B25F6385ACDA}"/>
          </ac:spMkLst>
        </pc:spChg>
        <pc:spChg chg="mod">
          <ac:chgData name="泰己 磯村" userId="ad89b5748741354d" providerId="LiveId" clId="{015B6A6B-99D2-45AE-ACED-9F2D96F489F8}" dt="2025-05-11T02:47:12.453" v="101" actId="2711"/>
          <ac:spMkLst>
            <pc:docMk/>
            <pc:sldMk cId="2027064379" sldId="368"/>
            <ac:spMk id="12" creationId="{F4B31F46-FE62-2C95-41F1-5A688E440A57}"/>
          </ac:spMkLst>
        </pc:spChg>
        <pc:spChg chg="mod">
          <ac:chgData name="泰己 磯村" userId="ad89b5748741354d" providerId="LiveId" clId="{015B6A6B-99D2-45AE-ACED-9F2D96F489F8}" dt="2025-05-11T02:47:12.453" v="101" actId="2711"/>
          <ac:spMkLst>
            <pc:docMk/>
            <pc:sldMk cId="2027064379" sldId="368"/>
            <ac:spMk id="14" creationId="{73622341-B947-3BBD-0A75-7D8A45667BCF}"/>
          </ac:spMkLst>
        </pc:spChg>
        <pc:spChg chg="mod">
          <ac:chgData name="泰己 磯村" userId="ad89b5748741354d" providerId="LiveId" clId="{015B6A6B-99D2-45AE-ACED-9F2D96F489F8}" dt="2025-05-11T02:47:12.453" v="101" actId="2711"/>
          <ac:spMkLst>
            <pc:docMk/>
            <pc:sldMk cId="2027064379" sldId="368"/>
            <ac:spMk id="15" creationId="{C25D0971-424D-A528-E90F-981980896B1A}"/>
          </ac:spMkLst>
        </pc:spChg>
        <pc:spChg chg="mod">
          <ac:chgData name="泰己 磯村" userId="ad89b5748741354d" providerId="LiveId" clId="{015B6A6B-99D2-45AE-ACED-9F2D96F489F8}" dt="2025-05-11T02:47:12.453" v="101" actId="2711"/>
          <ac:spMkLst>
            <pc:docMk/>
            <pc:sldMk cId="2027064379" sldId="368"/>
            <ac:spMk id="16" creationId="{4F4BE344-7869-0FEB-8A9C-B698606DEED0}"/>
          </ac:spMkLst>
        </pc:spChg>
      </pc:sldChg>
      <pc:sldChg chg="modSp mod">
        <pc:chgData name="泰己 磯村" userId="ad89b5748741354d" providerId="LiveId" clId="{015B6A6B-99D2-45AE-ACED-9F2D96F489F8}" dt="2025-05-11T02:47:00.827" v="100" actId="3064"/>
        <pc:sldMkLst>
          <pc:docMk/>
          <pc:sldMk cId="1220713266" sldId="380"/>
        </pc:sldMkLst>
        <pc:spChg chg="mod">
          <ac:chgData name="泰己 磯村" userId="ad89b5748741354d" providerId="LiveId" clId="{015B6A6B-99D2-45AE-ACED-9F2D96F489F8}" dt="2025-05-11T02:46:55.697" v="98" actId="2711"/>
          <ac:spMkLst>
            <pc:docMk/>
            <pc:sldMk cId="1220713266" sldId="380"/>
            <ac:spMk id="3" creationId="{90018818-5882-A99D-E29A-B32730A39062}"/>
          </ac:spMkLst>
        </pc:spChg>
        <pc:spChg chg="mod">
          <ac:chgData name="泰己 磯村" userId="ad89b5748741354d" providerId="LiveId" clId="{015B6A6B-99D2-45AE-ACED-9F2D96F489F8}" dt="2025-05-11T02:46:55.697" v="98" actId="2711"/>
          <ac:spMkLst>
            <pc:docMk/>
            <pc:sldMk cId="1220713266" sldId="380"/>
            <ac:spMk id="7" creationId="{6C4BAFA1-CB72-95C5-368F-8F7690B64B58}"/>
          </ac:spMkLst>
        </pc:spChg>
        <pc:spChg chg="mod">
          <ac:chgData name="泰己 磯村" userId="ad89b5748741354d" providerId="LiveId" clId="{015B6A6B-99D2-45AE-ACED-9F2D96F489F8}" dt="2025-05-11T02:46:55.697" v="98" actId="2711"/>
          <ac:spMkLst>
            <pc:docMk/>
            <pc:sldMk cId="1220713266" sldId="380"/>
            <ac:spMk id="8" creationId="{D380586B-4586-851D-FBD7-F6669FE6DE69}"/>
          </ac:spMkLst>
        </pc:spChg>
        <pc:spChg chg="mod">
          <ac:chgData name="泰己 磯村" userId="ad89b5748741354d" providerId="LiveId" clId="{015B6A6B-99D2-45AE-ACED-9F2D96F489F8}" dt="2025-05-11T02:46:55.697" v="98" actId="2711"/>
          <ac:spMkLst>
            <pc:docMk/>
            <pc:sldMk cId="1220713266" sldId="380"/>
            <ac:spMk id="10" creationId="{3E9B4B4B-E581-30F1-384B-29FB76643510}"/>
          </ac:spMkLst>
        </pc:spChg>
        <pc:spChg chg="mod">
          <ac:chgData name="泰己 磯村" userId="ad89b5748741354d" providerId="LiveId" clId="{015B6A6B-99D2-45AE-ACED-9F2D96F489F8}" dt="2025-05-11T02:46:55.697" v="98" actId="2711"/>
          <ac:spMkLst>
            <pc:docMk/>
            <pc:sldMk cId="1220713266" sldId="380"/>
            <ac:spMk id="13" creationId="{261B2131-CFF6-DB34-E73C-FB82A79BBED2}"/>
          </ac:spMkLst>
        </pc:spChg>
        <pc:spChg chg="mod">
          <ac:chgData name="泰己 磯村" userId="ad89b5748741354d" providerId="LiveId" clId="{015B6A6B-99D2-45AE-ACED-9F2D96F489F8}" dt="2025-05-11T02:46:55.697" v="98" actId="2711"/>
          <ac:spMkLst>
            <pc:docMk/>
            <pc:sldMk cId="1220713266" sldId="380"/>
            <ac:spMk id="14" creationId="{BEE5C6ED-ED91-CD9E-A5CE-7C7EFD928F88}"/>
          </ac:spMkLst>
        </pc:spChg>
        <pc:spChg chg="mod">
          <ac:chgData name="泰己 磯村" userId="ad89b5748741354d" providerId="LiveId" clId="{015B6A6B-99D2-45AE-ACED-9F2D96F489F8}" dt="2025-05-11T02:46:55.697" v="98" actId="2711"/>
          <ac:spMkLst>
            <pc:docMk/>
            <pc:sldMk cId="1220713266" sldId="380"/>
            <ac:spMk id="15" creationId="{02FABFF3-C428-213E-B885-44F4FEBBFE7C}"/>
          </ac:spMkLst>
        </pc:spChg>
        <pc:spChg chg="mod">
          <ac:chgData name="泰己 磯村" userId="ad89b5748741354d" providerId="LiveId" clId="{015B6A6B-99D2-45AE-ACED-9F2D96F489F8}" dt="2025-05-11T02:47:00.827" v="100" actId="3064"/>
          <ac:spMkLst>
            <pc:docMk/>
            <pc:sldMk cId="1220713266" sldId="380"/>
            <ac:spMk id="16" creationId="{13386CB1-7A42-7070-6E5C-2690BC6EB409}"/>
          </ac:spMkLst>
        </pc:spChg>
        <pc:spChg chg="mod">
          <ac:chgData name="泰己 磯村" userId="ad89b5748741354d" providerId="LiveId" clId="{015B6A6B-99D2-45AE-ACED-9F2D96F489F8}" dt="2025-05-11T02:46:55.697" v="98" actId="2711"/>
          <ac:spMkLst>
            <pc:docMk/>
            <pc:sldMk cId="1220713266" sldId="380"/>
            <ac:spMk id="17" creationId="{C6F2834A-3BE3-6DF0-F912-A3346E838A97}"/>
          </ac:spMkLst>
        </pc:spChg>
      </pc:sldChg>
      <pc:sldChg chg="modSp mod">
        <pc:chgData name="泰己 磯村" userId="ad89b5748741354d" providerId="LiveId" clId="{015B6A6B-99D2-45AE-ACED-9F2D96F489F8}" dt="2025-05-11T02:42:27.540" v="66" actId="2711"/>
        <pc:sldMkLst>
          <pc:docMk/>
          <pc:sldMk cId="2215295189" sldId="387"/>
        </pc:sldMkLst>
        <pc:spChg chg="mod">
          <ac:chgData name="泰己 磯村" userId="ad89b5748741354d" providerId="LiveId" clId="{015B6A6B-99D2-45AE-ACED-9F2D96F489F8}" dt="2025-05-11T02:42:27.540" v="66" actId="2711"/>
          <ac:spMkLst>
            <pc:docMk/>
            <pc:sldMk cId="2215295189" sldId="387"/>
            <ac:spMk id="3" creationId="{232B5FC4-313C-CBF0-A886-2361B89A6934}"/>
          </ac:spMkLst>
        </pc:spChg>
      </pc:sldChg>
      <pc:sldChg chg="modSp mod">
        <pc:chgData name="泰己 磯村" userId="ad89b5748741354d" providerId="LiveId" clId="{015B6A6B-99D2-45AE-ACED-9F2D96F489F8}" dt="2025-05-11T02:42:19.282" v="65" actId="14100"/>
        <pc:sldMkLst>
          <pc:docMk/>
          <pc:sldMk cId="2118726178" sldId="388"/>
        </pc:sldMkLst>
        <pc:spChg chg="mod">
          <ac:chgData name="泰己 磯村" userId="ad89b5748741354d" providerId="LiveId" clId="{015B6A6B-99D2-45AE-ACED-9F2D96F489F8}" dt="2025-05-11T02:42:19.282" v="65" actId="14100"/>
          <ac:spMkLst>
            <pc:docMk/>
            <pc:sldMk cId="2118726178" sldId="388"/>
            <ac:spMk id="2" creationId="{B5FD9886-E396-E201-C974-FE2EB4D719B2}"/>
          </ac:spMkLst>
        </pc:spChg>
        <pc:spChg chg="mod">
          <ac:chgData name="泰己 磯村" userId="ad89b5748741354d" providerId="LiveId" clId="{015B6A6B-99D2-45AE-ACED-9F2D96F489F8}" dt="2025-05-11T02:42:14.500" v="64" actId="2711"/>
          <ac:spMkLst>
            <pc:docMk/>
            <pc:sldMk cId="2118726178" sldId="388"/>
            <ac:spMk id="4" creationId="{763C7E21-F7C7-4BE1-D3A6-3E86F40EB897}"/>
          </ac:spMkLst>
        </pc:spChg>
      </pc:sldChg>
      <pc:sldChg chg="modSp mod">
        <pc:chgData name="泰己 磯村" userId="ad89b5748741354d" providerId="LiveId" clId="{015B6A6B-99D2-45AE-ACED-9F2D96F489F8}" dt="2025-05-11T02:46:12.599" v="88" actId="3064"/>
        <pc:sldMkLst>
          <pc:docMk/>
          <pc:sldMk cId="1344746277" sldId="389"/>
        </pc:sldMkLst>
        <pc:spChg chg="mod">
          <ac:chgData name="泰己 磯村" userId="ad89b5748741354d" providerId="LiveId" clId="{015B6A6B-99D2-45AE-ACED-9F2D96F489F8}" dt="2025-05-11T02:45:47.357" v="80" actId="3064"/>
          <ac:spMkLst>
            <pc:docMk/>
            <pc:sldMk cId="1344746277" sldId="389"/>
            <ac:spMk id="5" creationId="{D6CD92F4-643A-0558-BE92-B6CB2D12D5CB}"/>
          </ac:spMkLst>
        </pc:spChg>
        <pc:spChg chg="mod">
          <ac:chgData name="泰己 磯村" userId="ad89b5748741354d" providerId="LiveId" clId="{015B6A6B-99D2-45AE-ACED-9F2D96F489F8}" dt="2025-05-11T02:45:36.636" v="78" actId="2711"/>
          <ac:spMkLst>
            <pc:docMk/>
            <pc:sldMk cId="1344746277" sldId="389"/>
            <ac:spMk id="13" creationId="{8552C20A-03BA-8F8C-DA8E-245382D6502E}"/>
          </ac:spMkLst>
        </pc:spChg>
        <pc:spChg chg="mod">
          <ac:chgData name="泰己 磯村" userId="ad89b5748741354d" providerId="LiveId" clId="{015B6A6B-99D2-45AE-ACED-9F2D96F489F8}" dt="2025-05-11T02:45:36.636" v="78" actId="2711"/>
          <ac:spMkLst>
            <pc:docMk/>
            <pc:sldMk cId="1344746277" sldId="389"/>
            <ac:spMk id="14" creationId="{6F9E8573-BB1D-B721-E260-647DABCA47F9}"/>
          </ac:spMkLst>
        </pc:spChg>
        <pc:spChg chg="mod">
          <ac:chgData name="泰己 磯村" userId="ad89b5748741354d" providerId="LiveId" clId="{015B6A6B-99D2-45AE-ACED-9F2D96F489F8}" dt="2025-05-11T02:45:36.636" v="78" actId="2711"/>
          <ac:spMkLst>
            <pc:docMk/>
            <pc:sldMk cId="1344746277" sldId="389"/>
            <ac:spMk id="31" creationId="{5442D951-6E19-4C3D-B9B3-48391270EFF2}"/>
          </ac:spMkLst>
        </pc:spChg>
        <pc:spChg chg="mod">
          <ac:chgData name="泰己 磯村" userId="ad89b5748741354d" providerId="LiveId" clId="{015B6A6B-99D2-45AE-ACED-9F2D96F489F8}" dt="2025-05-11T02:46:12.599" v="88" actId="3064"/>
          <ac:spMkLst>
            <pc:docMk/>
            <pc:sldMk cId="1344746277" sldId="389"/>
            <ac:spMk id="33" creationId="{B3968F64-BCAC-3864-BBD2-2A3D8C244D95}"/>
          </ac:spMkLst>
        </pc:spChg>
        <pc:spChg chg="mod">
          <ac:chgData name="泰己 磯村" userId="ad89b5748741354d" providerId="LiveId" clId="{015B6A6B-99D2-45AE-ACED-9F2D96F489F8}" dt="2025-05-11T02:45:36.636" v="78" actId="2711"/>
          <ac:spMkLst>
            <pc:docMk/>
            <pc:sldMk cId="1344746277" sldId="389"/>
            <ac:spMk id="35" creationId="{887099D2-7104-35CB-8F36-761B8DE6A3A5}"/>
          </ac:spMkLst>
        </pc:spChg>
        <pc:spChg chg="mod">
          <ac:chgData name="泰己 磯村" userId="ad89b5748741354d" providerId="LiveId" clId="{015B6A6B-99D2-45AE-ACED-9F2D96F489F8}" dt="2025-05-11T02:45:36.636" v="78" actId="2711"/>
          <ac:spMkLst>
            <pc:docMk/>
            <pc:sldMk cId="1344746277" sldId="389"/>
            <ac:spMk id="40" creationId="{07F671C4-3CCE-FFA5-3EA0-EF07C0E83C16}"/>
          </ac:spMkLst>
        </pc:spChg>
        <pc:spChg chg="mod">
          <ac:chgData name="泰己 磯村" userId="ad89b5748741354d" providerId="LiveId" clId="{015B6A6B-99D2-45AE-ACED-9F2D96F489F8}" dt="2025-05-11T02:45:36.636" v="78" actId="2711"/>
          <ac:spMkLst>
            <pc:docMk/>
            <pc:sldMk cId="1344746277" sldId="389"/>
            <ac:spMk id="43" creationId="{8CA24105-C09F-FE73-6A4E-489AA687D014}"/>
          </ac:spMkLst>
        </pc:spChg>
        <pc:spChg chg="mod">
          <ac:chgData name="泰己 磯村" userId="ad89b5748741354d" providerId="LiveId" clId="{015B6A6B-99D2-45AE-ACED-9F2D96F489F8}" dt="2025-05-11T02:45:36.636" v="78" actId="2711"/>
          <ac:spMkLst>
            <pc:docMk/>
            <pc:sldMk cId="1344746277" sldId="389"/>
            <ac:spMk id="48" creationId="{8126CD69-575E-2C14-E6EB-C9C11A00B5D9}"/>
          </ac:spMkLst>
        </pc:spChg>
        <pc:spChg chg="mod">
          <ac:chgData name="泰己 磯村" userId="ad89b5748741354d" providerId="LiveId" clId="{015B6A6B-99D2-45AE-ACED-9F2D96F489F8}" dt="2025-05-11T02:45:36.636" v="78" actId="2711"/>
          <ac:spMkLst>
            <pc:docMk/>
            <pc:sldMk cId="1344746277" sldId="389"/>
            <ac:spMk id="53" creationId="{98E22F99-8755-DE69-FAE5-56FBC59D0636}"/>
          </ac:spMkLst>
        </pc:spChg>
        <pc:spChg chg="mod">
          <ac:chgData name="泰己 磯村" userId="ad89b5748741354d" providerId="LiveId" clId="{015B6A6B-99D2-45AE-ACED-9F2D96F489F8}" dt="2025-05-11T02:45:36.636" v="78" actId="2711"/>
          <ac:spMkLst>
            <pc:docMk/>
            <pc:sldMk cId="1344746277" sldId="389"/>
            <ac:spMk id="54" creationId="{57036D54-005C-724D-024E-A85153C10322}"/>
          </ac:spMkLst>
        </pc:spChg>
      </pc:sldChg>
      <pc:sldChg chg="modSp mod">
        <pc:chgData name="泰己 磯村" userId="ad89b5748741354d" providerId="LiveId" clId="{015B6A6B-99D2-45AE-ACED-9F2D96F489F8}" dt="2025-05-11T02:46:45.559" v="97" actId="1036"/>
        <pc:sldMkLst>
          <pc:docMk/>
          <pc:sldMk cId="2272892375" sldId="398"/>
        </pc:sldMkLst>
        <pc:spChg chg="mod">
          <ac:chgData name="泰己 磯村" userId="ad89b5748741354d" providerId="LiveId" clId="{015B6A6B-99D2-45AE-ACED-9F2D96F489F8}" dt="2025-05-11T02:46:27.630" v="89" actId="2711"/>
          <ac:spMkLst>
            <pc:docMk/>
            <pc:sldMk cId="2272892375" sldId="398"/>
            <ac:spMk id="3" creationId="{2EEC9330-EA05-A3F9-B848-DBEEB762A642}"/>
          </ac:spMkLst>
        </pc:spChg>
        <pc:spChg chg="mod">
          <ac:chgData name="泰己 磯村" userId="ad89b5748741354d" providerId="LiveId" clId="{015B6A6B-99D2-45AE-ACED-9F2D96F489F8}" dt="2025-05-11T02:46:27.630" v="89" actId="2711"/>
          <ac:spMkLst>
            <pc:docMk/>
            <pc:sldMk cId="2272892375" sldId="398"/>
            <ac:spMk id="8" creationId="{028B7504-A794-32BF-038C-1F8E761D8DF7}"/>
          </ac:spMkLst>
        </pc:spChg>
        <pc:spChg chg="mod">
          <ac:chgData name="泰己 磯村" userId="ad89b5748741354d" providerId="LiveId" clId="{015B6A6B-99D2-45AE-ACED-9F2D96F489F8}" dt="2025-05-11T02:46:35.070" v="92" actId="3064"/>
          <ac:spMkLst>
            <pc:docMk/>
            <pc:sldMk cId="2272892375" sldId="398"/>
            <ac:spMk id="9" creationId="{843EFD25-8048-5BAC-F4CB-46C98DEC6ABF}"/>
          </ac:spMkLst>
        </pc:spChg>
        <pc:spChg chg="mod">
          <ac:chgData name="泰己 磯村" userId="ad89b5748741354d" providerId="LiveId" clId="{015B6A6B-99D2-45AE-ACED-9F2D96F489F8}" dt="2025-05-11T02:46:27.630" v="89" actId="2711"/>
          <ac:spMkLst>
            <pc:docMk/>
            <pc:sldMk cId="2272892375" sldId="398"/>
            <ac:spMk id="10" creationId="{CD4F0B63-276A-183F-A906-E563C42C9725}"/>
          </ac:spMkLst>
        </pc:spChg>
        <pc:spChg chg="mod">
          <ac:chgData name="泰己 磯村" userId="ad89b5748741354d" providerId="LiveId" clId="{015B6A6B-99D2-45AE-ACED-9F2D96F489F8}" dt="2025-05-11T02:46:27.630" v="89" actId="2711"/>
          <ac:spMkLst>
            <pc:docMk/>
            <pc:sldMk cId="2272892375" sldId="398"/>
            <ac:spMk id="14" creationId="{AFB75D22-E820-E1DD-E15E-CE351F8A02E0}"/>
          </ac:spMkLst>
        </pc:spChg>
        <pc:spChg chg="mod">
          <ac:chgData name="泰己 磯村" userId="ad89b5748741354d" providerId="LiveId" clId="{015B6A6B-99D2-45AE-ACED-9F2D96F489F8}" dt="2025-05-11T02:46:27.630" v="89" actId="2711"/>
          <ac:spMkLst>
            <pc:docMk/>
            <pc:sldMk cId="2272892375" sldId="398"/>
            <ac:spMk id="22" creationId="{AECABDE7-E078-5868-E6F7-C2C7C63182E1}"/>
          </ac:spMkLst>
        </pc:spChg>
        <pc:spChg chg="mod">
          <ac:chgData name="泰己 磯村" userId="ad89b5748741354d" providerId="LiveId" clId="{015B6A6B-99D2-45AE-ACED-9F2D96F489F8}" dt="2025-05-11T02:46:45.559" v="97" actId="1036"/>
          <ac:spMkLst>
            <pc:docMk/>
            <pc:sldMk cId="2272892375" sldId="398"/>
            <ac:spMk id="30" creationId="{E45860F3-F0E3-9FCA-EB6C-1333838EEC02}"/>
          </ac:spMkLst>
        </pc:spChg>
        <pc:spChg chg="mod">
          <ac:chgData name="泰己 磯村" userId="ad89b5748741354d" providerId="LiveId" clId="{015B6A6B-99D2-45AE-ACED-9F2D96F489F8}" dt="2025-05-11T02:46:27.630" v="89" actId="2711"/>
          <ac:spMkLst>
            <pc:docMk/>
            <pc:sldMk cId="2272892375" sldId="398"/>
            <ac:spMk id="72" creationId="{B0F6F811-E4BF-8C61-2477-4A751119EC94}"/>
          </ac:spMkLst>
        </pc:spChg>
        <pc:spChg chg="mod">
          <ac:chgData name="泰己 磯村" userId="ad89b5748741354d" providerId="LiveId" clId="{015B6A6B-99D2-45AE-ACED-9F2D96F489F8}" dt="2025-05-11T02:46:27.630" v="89" actId="2711"/>
          <ac:spMkLst>
            <pc:docMk/>
            <pc:sldMk cId="2272892375" sldId="398"/>
            <ac:spMk id="109" creationId="{9212B51F-CEF4-4BAF-6634-FA836D3469E3}"/>
          </ac:spMkLst>
        </pc:spChg>
        <pc:spChg chg="mod">
          <ac:chgData name="泰己 磯村" userId="ad89b5748741354d" providerId="LiveId" clId="{015B6A6B-99D2-45AE-ACED-9F2D96F489F8}" dt="2025-05-11T02:46:27.630" v="89" actId="2711"/>
          <ac:spMkLst>
            <pc:docMk/>
            <pc:sldMk cId="2272892375" sldId="398"/>
            <ac:spMk id="131" creationId="{729C020C-187F-869C-6562-D3E52BC85571}"/>
          </ac:spMkLst>
        </pc:spChg>
      </pc:sldChg>
      <pc:sldChg chg="addSp modSp mod">
        <pc:chgData name="泰己 磯村" userId="ad89b5748741354d" providerId="LiveId" clId="{015B6A6B-99D2-45AE-ACED-9F2D96F489F8}" dt="2025-05-11T14:26:40.862" v="1025" actId="20577"/>
        <pc:sldMkLst>
          <pc:docMk/>
          <pc:sldMk cId="1480503510" sldId="402"/>
        </pc:sldMkLst>
        <pc:spChg chg="mod">
          <ac:chgData name="泰己 磯村" userId="ad89b5748741354d" providerId="LiveId" clId="{015B6A6B-99D2-45AE-ACED-9F2D96F489F8}" dt="2025-05-11T14:17:01.890" v="828" actId="2711"/>
          <ac:spMkLst>
            <pc:docMk/>
            <pc:sldMk cId="1480503510" sldId="402"/>
            <ac:spMk id="4" creationId="{7134B6A5-3127-7608-9870-56987F1818C9}"/>
          </ac:spMkLst>
        </pc:spChg>
        <pc:spChg chg="add mod">
          <ac:chgData name="泰己 磯村" userId="ad89b5748741354d" providerId="LiveId" clId="{015B6A6B-99D2-45AE-ACED-9F2D96F489F8}" dt="2025-05-11T14:16:41.486" v="820"/>
          <ac:spMkLst>
            <pc:docMk/>
            <pc:sldMk cId="1480503510" sldId="402"/>
            <ac:spMk id="5" creationId="{A5F30C6C-A706-F441-BC35-FF207029ADDA}"/>
          </ac:spMkLst>
        </pc:spChg>
        <pc:spChg chg="add mod">
          <ac:chgData name="泰己 磯村" userId="ad89b5748741354d" providerId="LiveId" clId="{015B6A6B-99D2-45AE-ACED-9F2D96F489F8}" dt="2025-05-11T14:16:41.486" v="820"/>
          <ac:spMkLst>
            <pc:docMk/>
            <pc:sldMk cId="1480503510" sldId="402"/>
            <ac:spMk id="7" creationId="{FDA0805D-0110-22D2-8FA8-3F202C71913E}"/>
          </ac:spMkLst>
        </pc:spChg>
        <pc:spChg chg="mod">
          <ac:chgData name="泰己 磯村" userId="ad89b5748741354d" providerId="LiveId" clId="{015B6A6B-99D2-45AE-ACED-9F2D96F489F8}" dt="2025-05-11T14:16:40.778" v="819" actId="1076"/>
          <ac:spMkLst>
            <pc:docMk/>
            <pc:sldMk cId="1480503510" sldId="402"/>
            <ac:spMk id="8" creationId="{09A1C479-9C5F-BD15-DE2C-273AE52B4669}"/>
          </ac:spMkLst>
        </pc:spChg>
        <pc:spChg chg="add mod">
          <ac:chgData name="泰己 磯村" userId="ad89b5748741354d" providerId="LiveId" clId="{015B6A6B-99D2-45AE-ACED-9F2D96F489F8}" dt="2025-05-11T14:16:49.512" v="827" actId="20577"/>
          <ac:spMkLst>
            <pc:docMk/>
            <pc:sldMk cId="1480503510" sldId="402"/>
            <ac:spMk id="9" creationId="{8024AE5D-439C-56EB-D06D-200882C56EE9}"/>
          </ac:spMkLst>
        </pc:spChg>
        <pc:spChg chg="add mod">
          <ac:chgData name="泰己 磯村" userId="ad89b5748741354d" providerId="LiveId" clId="{015B6A6B-99D2-45AE-ACED-9F2D96F489F8}" dt="2025-05-11T14:21:33.821" v="887"/>
          <ac:spMkLst>
            <pc:docMk/>
            <pc:sldMk cId="1480503510" sldId="402"/>
            <ac:spMk id="10" creationId="{A3BC02FE-669E-D05F-AB31-A189753A36EC}"/>
          </ac:spMkLst>
        </pc:spChg>
        <pc:spChg chg="mod">
          <ac:chgData name="泰己 磯村" userId="ad89b5748741354d" providerId="LiveId" clId="{015B6A6B-99D2-45AE-ACED-9F2D96F489F8}" dt="2025-05-11T14:17:01.890" v="828" actId="2711"/>
          <ac:spMkLst>
            <pc:docMk/>
            <pc:sldMk cId="1480503510" sldId="402"/>
            <ac:spMk id="11" creationId="{3FF32962-2565-8B28-69D1-B1964E026C17}"/>
          </ac:spMkLst>
        </pc:spChg>
        <pc:spChg chg="mod">
          <ac:chgData name="泰己 磯村" userId="ad89b5748741354d" providerId="LiveId" clId="{015B6A6B-99D2-45AE-ACED-9F2D96F489F8}" dt="2025-05-11T14:25:45.443" v="1000" actId="1076"/>
          <ac:spMkLst>
            <pc:docMk/>
            <pc:sldMk cId="1480503510" sldId="402"/>
            <ac:spMk id="12" creationId="{540AD68E-818D-DD55-0B93-59DEDE601CD6}"/>
          </ac:spMkLst>
        </pc:spChg>
        <pc:spChg chg="mod">
          <ac:chgData name="泰己 磯村" userId="ad89b5748741354d" providerId="LiveId" clId="{015B6A6B-99D2-45AE-ACED-9F2D96F489F8}" dt="2025-05-11T14:17:01.890" v="828" actId="2711"/>
          <ac:spMkLst>
            <pc:docMk/>
            <pc:sldMk cId="1480503510" sldId="402"/>
            <ac:spMk id="13" creationId="{34F1B7D9-1967-F1A6-284C-5618B5B9C2C5}"/>
          </ac:spMkLst>
        </pc:spChg>
        <pc:spChg chg="add mod">
          <ac:chgData name="泰己 磯村" userId="ad89b5748741354d" providerId="LiveId" clId="{015B6A6B-99D2-45AE-ACED-9F2D96F489F8}" dt="2025-05-11T14:25:03.017" v="987" actId="403"/>
          <ac:spMkLst>
            <pc:docMk/>
            <pc:sldMk cId="1480503510" sldId="402"/>
            <ac:spMk id="14" creationId="{FD74F2B7-F498-6CB1-FE14-F137A0DB5411}"/>
          </ac:spMkLst>
        </pc:spChg>
        <pc:spChg chg="mod">
          <ac:chgData name="泰己 磯村" userId="ad89b5748741354d" providerId="LiveId" clId="{015B6A6B-99D2-45AE-ACED-9F2D96F489F8}" dt="2025-05-11T14:26:40.862" v="1025" actId="20577"/>
          <ac:spMkLst>
            <pc:docMk/>
            <pc:sldMk cId="1480503510" sldId="402"/>
            <ac:spMk id="15" creationId="{F1ECDDB5-EF3B-33C7-C871-4CFFB7564C0F}"/>
          </ac:spMkLst>
        </pc:spChg>
        <pc:spChg chg="mod">
          <ac:chgData name="泰己 磯村" userId="ad89b5748741354d" providerId="LiveId" clId="{015B6A6B-99D2-45AE-ACED-9F2D96F489F8}" dt="2025-05-11T14:23:52.211" v="914" actId="1076"/>
          <ac:spMkLst>
            <pc:docMk/>
            <pc:sldMk cId="1480503510" sldId="402"/>
            <ac:spMk id="16" creationId="{1FC7B0F9-EE16-2FDE-9B2D-D627493C5420}"/>
          </ac:spMkLst>
        </pc:spChg>
        <pc:spChg chg="mod">
          <ac:chgData name="泰己 磯村" userId="ad89b5748741354d" providerId="LiveId" clId="{015B6A6B-99D2-45AE-ACED-9F2D96F489F8}" dt="2025-05-11T14:17:27.686" v="831" actId="3064"/>
          <ac:spMkLst>
            <pc:docMk/>
            <pc:sldMk cId="1480503510" sldId="402"/>
            <ac:spMk id="21" creationId="{DD4630BF-E1EC-E540-9FC5-67F3D166A16C}"/>
          </ac:spMkLst>
        </pc:spChg>
        <pc:spChg chg="mod">
          <ac:chgData name="泰己 磯村" userId="ad89b5748741354d" providerId="LiveId" clId="{015B6A6B-99D2-45AE-ACED-9F2D96F489F8}" dt="2025-05-11T14:22:22.983" v="898" actId="1037"/>
          <ac:spMkLst>
            <pc:docMk/>
            <pc:sldMk cId="1480503510" sldId="402"/>
            <ac:spMk id="22" creationId="{6BFBB591-87AD-7E4F-C7F0-2C19BD3D2A93}"/>
          </ac:spMkLst>
        </pc:spChg>
        <pc:spChg chg="mod">
          <ac:chgData name="泰己 磯村" userId="ad89b5748741354d" providerId="LiveId" clId="{015B6A6B-99D2-45AE-ACED-9F2D96F489F8}" dt="2025-05-11T14:23:54.762" v="915" actId="1076"/>
          <ac:spMkLst>
            <pc:docMk/>
            <pc:sldMk cId="1480503510" sldId="402"/>
            <ac:spMk id="36" creationId="{E1B85671-E486-4AC4-71B8-E5FE5E18FA3B}"/>
          </ac:spMkLst>
        </pc:spChg>
        <pc:spChg chg="mod">
          <ac:chgData name="泰己 磯村" userId="ad89b5748741354d" providerId="LiveId" clId="{015B6A6B-99D2-45AE-ACED-9F2D96F489F8}" dt="2025-05-11T14:24:02.168" v="918" actId="1076"/>
          <ac:spMkLst>
            <pc:docMk/>
            <pc:sldMk cId="1480503510" sldId="402"/>
            <ac:spMk id="37" creationId="{43958E36-4691-3076-8CC6-D822880E2574}"/>
          </ac:spMkLst>
        </pc:spChg>
        <pc:spChg chg="mod">
          <ac:chgData name="泰己 磯村" userId="ad89b5748741354d" providerId="LiveId" clId="{015B6A6B-99D2-45AE-ACED-9F2D96F489F8}" dt="2025-05-11T14:21:09.931" v="883" actId="1076"/>
          <ac:spMkLst>
            <pc:docMk/>
            <pc:sldMk cId="1480503510" sldId="402"/>
            <ac:spMk id="38" creationId="{88CAD714-A692-13DB-95C1-763EF206C12A}"/>
          </ac:spMkLst>
        </pc:spChg>
        <pc:spChg chg="mod">
          <ac:chgData name="泰己 磯村" userId="ad89b5748741354d" providerId="LiveId" clId="{015B6A6B-99D2-45AE-ACED-9F2D96F489F8}" dt="2025-05-11T14:21:14.094" v="884" actId="1076"/>
          <ac:spMkLst>
            <pc:docMk/>
            <pc:sldMk cId="1480503510" sldId="402"/>
            <ac:spMk id="39" creationId="{23BC8C9C-5B34-AA64-463B-D642BC34A28A}"/>
          </ac:spMkLst>
        </pc:spChg>
        <pc:graphicFrameChg chg="mod">
          <ac:chgData name="泰己 磯村" userId="ad89b5748741354d" providerId="LiveId" clId="{015B6A6B-99D2-45AE-ACED-9F2D96F489F8}" dt="2025-05-11T14:25:14.439" v="993"/>
          <ac:graphicFrameMkLst>
            <pc:docMk/>
            <pc:sldMk cId="1480503510" sldId="402"/>
            <ac:graphicFrameMk id="3" creationId="{3C497415-365B-D90C-0DA0-3BCF8112CB35}"/>
          </ac:graphicFrameMkLst>
        </pc:graphicFrameChg>
        <pc:graphicFrameChg chg="mod">
          <ac:chgData name="泰己 磯村" userId="ad89b5748741354d" providerId="LiveId" clId="{015B6A6B-99D2-45AE-ACED-9F2D96F489F8}" dt="2025-05-11T14:21:19.420" v="885" actId="208"/>
          <ac:graphicFrameMkLst>
            <pc:docMk/>
            <pc:sldMk cId="1480503510" sldId="402"/>
            <ac:graphicFrameMk id="6" creationId="{0E962478-CC56-5CF6-9754-A6F225A1A87E}"/>
          </ac:graphicFrameMkLst>
        </pc:graphicFrameChg>
        <pc:picChg chg="add mod">
          <ac:chgData name="泰己 磯村" userId="ad89b5748741354d" providerId="LiveId" clId="{015B6A6B-99D2-45AE-ACED-9F2D96F489F8}" dt="2025-05-11T14:16:41.486" v="820"/>
          <ac:picMkLst>
            <pc:docMk/>
            <pc:sldMk cId="1480503510" sldId="402"/>
            <ac:picMk id="2" creationId="{436BAAC8-A8D5-7849-44C9-3E609BB60D6E}"/>
          </ac:picMkLst>
        </pc:picChg>
      </pc:sldChg>
      <pc:sldChg chg="addSp delSp modSp mod">
        <pc:chgData name="泰己 磯村" userId="ad89b5748741354d" providerId="LiveId" clId="{015B6A6B-99D2-45AE-ACED-9F2D96F489F8}" dt="2025-05-11T02:54:44.945" v="289" actId="3064"/>
        <pc:sldMkLst>
          <pc:docMk/>
          <pc:sldMk cId="1089617019" sldId="416"/>
        </pc:sldMkLst>
        <pc:spChg chg="mod">
          <ac:chgData name="泰己 磯村" userId="ad89b5748741354d" providerId="LiveId" clId="{015B6A6B-99D2-45AE-ACED-9F2D96F489F8}" dt="2025-05-11T02:53:49.696" v="274" actId="14100"/>
          <ac:spMkLst>
            <pc:docMk/>
            <pc:sldMk cId="1089617019" sldId="416"/>
            <ac:spMk id="2" creationId="{761C0B0A-6231-AC62-1A99-3313CFEE2DBB}"/>
          </ac:spMkLst>
        </pc:spChg>
        <pc:spChg chg="del mod">
          <ac:chgData name="泰己 磯村" userId="ad89b5748741354d" providerId="LiveId" clId="{015B6A6B-99D2-45AE-ACED-9F2D96F489F8}" dt="2025-05-11T02:38:36.107" v="46" actId="478"/>
          <ac:spMkLst>
            <pc:docMk/>
            <pc:sldMk cId="1089617019" sldId="416"/>
            <ac:spMk id="4" creationId="{12E3CFB6-0F6D-0FB5-EEFC-B6D2E0FC0E28}"/>
          </ac:spMkLst>
        </pc:spChg>
        <pc:spChg chg="mod">
          <ac:chgData name="泰己 磯村" userId="ad89b5748741354d" providerId="LiveId" clId="{015B6A6B-99D2-45AE-ACED-9F2D96F489F8}" dt="2025-05-11T02:52:59.363" v="260" actId="2711"/>
          <ac:spMkLst>
            <pc:docMk/>
            <pc:sldMk cId="1089617019" sldId="416"/>
            <ac:spMk id="5" creationId="{44A5F097-1813-420C-264F-EA4971D13F8F}"/>
          </ac:spMkLst>
        </pc:spChg>
        <pc:spChg chg="mod">
          <ac:chgData name="泰己 磯村" userId="ad89b5748741354d" providerId="LiveId" clId="{015B6A6B-99D2-45AE-ACED-9F2D96F489F8}" dt="2025-05-11T02:52:59.363" v="260" actId="2711"/>
          <ac:spMkLst>
            <pc:docMk/>
            <pc:sldMk cId="1089617019" sldId="416"/>
            <ac:spMk id="8" creationId="{22B5D3E7-34FA-EBAA-039A-0B3D40C34F60}"/>
          </ac:spMkLst>
        </pc:spChg>
        <pc:spChg chg="mod">
          <ac:chgData name="泰己 磯村" userId="ad89b5748741354d" providerId="LiveId" clId="{015B6A6B-99D2-45AE-ACED-9F2D96F489F8}" dt="2025-05-11T02:52:59.363" v="260" actId="2711"/>
          <ac:spMkLst>
            <pc:docMk/>
            <pc:sldMk cId="1089617019" sldId="416"/>
            <ac:spMk id="13" creationId="{3B4D59EF-BEC6-1D55-8C74-8F09326CBEE9}"/>
          </ac:spMkLst>
        </pc:spChg>
        <pc:spChg chg="mod">
          <ac:chgData name="泰己 磯村" userId="ad89b5748741354d" providerId="LiveId" clId="{015B6A6B-99D2-45AE-ACED-9F2D96F489F8}" dt="2025-05-11T02:52:59.363" v="260" actId="2711"/>
          <ac:spMkLst>
            <pc:docMk/>
            <pc:sldMk cId="1089617019" sldId="416"/>
            <ac:spMk id="14" creationId="{8A183A23-34B9-DA49-F12A-362387BA5767}"/>
          </ac:spMkLst>
        </pc:spChg>
        <pc:spChg chg="mod">
          <ac:chgData name="泰己 磯村" userId="ad89b5748741354d" providerId="LiveId" clId="{015B6A6B-99D2-45AE-ACED-9F2D96F489F8}" dt="2025-05-11T02:52:59.363" v="260" actId="2711"/>
          <ac:spMkLst>
            <pc:docMk/>
            <pc:sldMk cId="1089617019" sldId="416"/>
            <ac:spMk id="15" creationId="{509FBB61-0C7D-188F-0306-8D3634FAD8E5}"/>
          </ac:spMkLst>
        </pc:spChg>
        <pc:spChg chg="add mod">
          <ac:chgData name="泰己 磯村" userId="ad89b5748741354d" providerId="LiveId" clId="{015B6A6B-99D2-45AE-ACED-9F2D96F489F8}" dt="2025-05-11T02:52:59.363" v="260" actId="2711"/>
          <ac:spMkLst>
            <pc:docMk/>
            <pc:sldMk cId="1089617019" sldId="416"/>
            <ac:spMk id="16" creationId="{5B993B50-BDE7-7887-032C-96DA51123C54}"/>
          </ac:spMkLst>
        </pc:spChg>
        <pc:spChg chg="add mod">
          <ac:chgData name="泰己 磯村" userId="ad89b5748741354d" providerId="LiveId" clId="{015B6A6B-99D2-45AE-ACED-9F2D96F489F8}" dt="2025-05-11T02:52:59.363" v="260" actId="2711"/>
          <ac:spMkLst>
            <pc:docMk/>
            <pc:sldMk cId="1089617019" sldId="416"/>
            <ac:spMk id="17" creationId="{9FBF7D57-8C7D-215F-81EA-2493BABA40D1}"/>
          </ac:spMkLst>
        </pc:spChg>
        <pc:spChg chg="add mod">
          <ac:chgData name="泰己 磯村" userId="ad89b5748741354d" providerId="LiveId" clId="{015B6A6B-99D2-45AE-ACED-9F2D96F489F8}" dt="2025-05-11T02:53:07.582" v="263" actId="3064"/>
          <ac:spMkLst>
            <pc:docMk/>
            <pc:sldMk cId="1089617019" sldId="416"/>
            <ac:spMk id="18" creationId="{A13931C0-1375-2B92-E400-2C1CACC19244}"/>
          </ac:spMkLst>
        </pc:spChg>
        <pc:spChg chg="mod">
          <ac:chgData name="泰己 磯村" userId="ad89b5748741354d" providerId="LiveId" clId="{015B6A6B-99D2-45AE-ACED-9F2D96F489F8}" dt="2025-05-11T02:53:55.380" v="276" actId="14100"/>
          <ac:spMkLst>
            <pc:docMk/>
            <pc:sldMk cId="1089617019" sldId="416"/>
            <ac:spMk id="19" creationId="{C506CE14-8A8B-F7DB-E908-23536D7A723B}"/>
          </ac:spMkLst>
        </pc:spChg>
        <pc:graphicFrameChg chg="mod modGraphic">
          <ac:chgData name="泰己 磯村" userId="ad89b5748741354d" providerId="LiveId" clId="{015B6A6B-99D2-45AE-ACED-9F2D96F489F8}" dt="2025-05-11T02:54:44.945" v="289" actId="3064"/>
          <ac:graphicFrameMkLst>
            <pc:docMk/>
            <pc:sldMk cId="1089617019" sldId="416"/>
            <ac:graphicFrameMk id="9" creationId="{F739FB45-C009-4D24-B938-CDA29B66E98B}"/>
          </ac:graphicFrameMkLst>
        </pc:graphicFrameChg>
      </pc:sldChg>
      <pc:sldChg chg="addSp delSp modSp mod">
        <pc:chgData name="泰己 磯村" userId="ad89b5748741354d" providerId="LiveId" clId="{015B6A6B-99D2-45AE-ACED-9F2D96F489F8}" dt="2025-05-11T02:52:25.200" v="215" actId="6549"/>
        <pc:sldMkLst>
          <pc:docMk/>
          <pc:sldMk cId="3028374052" sldId="424"/>
        </pc:sldMkLst>
        <pc:spChg chg="add mod">
          <ac:chgData name="泰己 磯村" userId="ad89b5748741354d" providerId="LiveId" clId="{015B6A6B-99D2-45AE-ACED-9F2D96F489F8}" dt="2025-05-11T02:48:13.423" v="113" actId="2711"/>
          <ac:spMkLst>
            <pc:docMk/>
            <pc:sldMk cId="3028374052" sldId="424"/>
            <ac:spMk id="2" creationId="{DB57FFCB-FEBD-8A53-5EAE-3109E3226E44}"/>
          </ac:spMkLst>
        </pc:spChg>
        <pc:spChg chg="add mod">
          <ac:chgData name="泰己 磯村" userId="ad89b5748741354d" providerId="LiveId" clId="{015B6A6B-99D2-45AE-ACED-9F2D96F489F8}" dt="2025-05-11T02:48:13.423" v="113" actId="2711"/>
          <ac:spMkLst>
            <pc:docMk/>
            <pc:sldMk cId="3028374052" sldId="424"/>
            <ac:spMk id="3" creationId="{B7EFA194-013D-88C0-D147-FA2168AA63C4}"/>
          </ac:spMkLst>
        </pc:spChg>
        <pc:spChg chg="del mod">
          <ac:chgData name="泰己 磯村" userId="ad89b5748741354d" providerId="LiveId" clId="{015B6A6B-99D2-45AE-ACED-9F2D96F489F8}" dt="2025-05-11T02:32:20.364" v="10" actId="478"/>
          <ac:spMkLst>
            <pc:docMk/>
            <pc:sldMk cId="3028374052" sldId="424"/>
            <ac:spMk id="4" creationId="{D9654C69-9DAC-E1A6-FE1F-363C56A71C3A}"/>
          </ac:spMkLst>
        </pc:spChg>
        <pc:spChg chg="mod">
          <ac:chgData name="泰己 磯村" userId="ad89b5748741354d" providerId="LiveId" clId="{015B6A6B-99D2-45AE-ACED-9F2D96F489F8}" dt="2025-05-11T02:50:47.122" v="198" actId="3064"/>
          <ac:spMkLst>
            <pc:docMk/>
            <pc:sldMk cId="3028374052" sldId="424"/>
            <ac:spMk id="5" creationId="{06C76C7B-4DA4-E687-CBC4-0D3AD82EF2F5}"/>
          </ac:spMkLst>
        </pc:spChg>
        <pc:spChg chg="add mod">
          <ac:chgData name="泰己 磯村" userId="ad89b5748741354d" providerId="LiveId" clId="{015B6A6B-99D2-45AE-ACED-9F2D96F489F8}" dt="2025-05-11T02:48:18.425" v="115" actId="3064"/>
          <ac:spMkLst>
            <pc:docMk/>
            <pc:sldMk cId="3028374052" sldId="424"/>
            <ac:spMk id="6" creationId="{B7248A78-A97B-E054-AA5F-155B9DD1AD46}"/>
          </ac:spMkLst>
        </pc:spChg>
        <pc:spChg chg="mod">
          <ac:chgData name="泰己 磯村" userId="ad89b5748741354d" providerId="LiveId" clId="{015B6A6B-99D2-45AE-ACED-9F2D96F489F8}" dt="2025-05-11T02:50:47.122" v="198" actId="3064"/>
          <ac:spMkLst>
            <pc:docMk/>
            <pc:sldMk cId="3028374052" sldId="424"/>
            <ac:spMk id="8" creationId="{952CBFE7-C47D-4508-7A3B-14D797D9A2CA}"/>
          </ac:spMkLst>
        </pc:spChg>
        <pc:spChg chg="mod">
          <ac:chgData name="泰己 磯村" userId="ad89b5748741354d" providerId="LiveId" clId="{015B6A6B-99D2-45AE-ACED-9F2D96F489F8}" dt="2025-05-11T02:50:47.122" v="198" actId="3064"/>
          <ac:spMkLst>
            <pc:docMk/>
            <pc:sldMk cId="3028374052" sldId="424"/>
            <ac:spMk id="9" creationId="{593B4DFB-7A0F-0B03-86DB-B6F8DE8F6518}"/>
          </ac:spMkLst>
        </pc:spChg>
        <pc:spChg chg="mod">
          <ac:chgData name="泰己 磯村" userId="ad89b5748741354d" providerId="LiveId" clId="{015B6A6B-99D2-45AE-ACED-9F2D96F489F8}" dt="2025-05-11T02:50:47.122" v="198" actId="3064"/>
          <ac:spMkLst>
            <pc:docMk/>
            <pc:sldMk cId="3028374052" sldId="424"/>
            <ac:spMk id="10" creationId="{2481EA87-3E52-E978-76A2-BDFD81B227F7}"/>
          </ac:spMkLst>
        </pc:spChg>
        <pc:spChg chg="mod">
          <ac:chgData name="泰己 磯村" userId="ad89b5748741354d" providerId="LiveId" clId="{015B6A6B-99D2-45AE-ACED-9F2D96F489F8}" dt="2025-05-11T02:50:47.122" v="198" actId="3064"/>
          <ac:spMkLst>
            <pc:docMk/>
            <pc:sldMk cId="3028374052" sldId="424"/>
            <ac:spMk id="18" creationId="{5BB5CB0F-3920-5096-CA8A-2679CB3214C1}"/>
          </ac:spMkLst>
        </pc:spChg>
        <pc:spChg chg="mod">
          <ac:chgData name="泰己 磯村" userId="ad89b5748741354d" providerId="LiveId" clId="{015B6A6B-99D2-45AE-ACED-9F2D96F489F8}" dt="2025-05-11T02:50:47.122" v="198" actId="3064"/>
          <ac:spMkLst>
            <pc:docMk/>
            <pc:sldMk cId="3028374052" sldId="424"/>
            <ac:spMk id="21" creationId="{7ABE5CBE-F7D1-6A35-84F8-8C91807BBABA}"/>
          </ac:spMkLst>
        </pc:spChg>
        <pc:spChg chg="mod">
          <ac:chgData name="泰己 磯村" userId="ad89b5748741354d" providerId="LiveId" clId="{015B6A6B-99D2-45AE-ACED-9F2D96F489F8}" dt="2025-05-11T02:50:47.122" v="198" actId="3064"/>
          <ac:spMkLst>
            <pc:docMk/>
            <pc:sldMk cId="3028374052" sldId="424"/>
            <ac:spMk id="22" creationId="{1583E713-3AB5-F63C-17F7-745DCE6F7CE6}"/>
          </ac:spMkLst>
        </pc:spChg>
        <pc:spChg chg="mod">
          <ac:chgData name="泰己 磯村" userId="ad89b5748741354d" providerId="LiveId" clId="{015B6A6B-99D2-45AE-ACED-9F2D96F489F8}" dt="2025-05-11T02:48:13.423" v="113" actId="2711"/>
          <ac:spMkLst>
            <pc:docMk/>
            <pc:sldMk cId="3028374052" sldId="424"/>
            <ac:spMk id="25" creationId="{CCBA82DA-9A3A-6D01-7DAA-803455A5470B}"/>
          </ac:spMkLst>
        </pc:spChg>
        <pc:spChg chg="mod">
          <ac:chgData name="泰己 磯村" userId="ad89b5748741354d" providerId="LiveId" clId="{015B6A6B-99D2-45AE-ACED-9F2D96F489F8}" dt="2025-05-11T02:48:13.423" v="113" actId="2711"/>
          <ac:spMkLst>
            <pc:docMk/>
            <pc:sldMk cId="3028374052" sldId="424"/>
            <ac:spMk id="26" creationId="{043FE161-5969-7F7F-BFA3-97B55E7BCCCA}"/>
          </ac:spMkLst>
        </pc:spChg>
        <pc:spChg chg="mod">
          <ac:chgData name="泰己 磯村" userId="ad89b5748741354d" providerId="LiveId" clId="{015B6A6B-99D2-45AE-ACED-9F2D96F489F8}" dt="2025-05-11T02:52:25.200" v="215" actId="6549"/>
          <ac:spMkLst>
            <pc:docMk/>
            <pc:sldMk cId="3028374052" sldId="424"/>
            <ac:spMk id="27" creationId="{4C769084-E681-3626-63B6-0DD5A3D20112}"/>
          </ac:spMkLst>
        </pc:spChg>
        <pc:spChg chg="mod">
          <ac:chgData name="泰己 磯村" userId="ad89b5748741354d" providerId="LiveId" clId="{015B6A6B-99D2-45AE-ACED-9F2D96F489F8}" dt="2025-05-11T02:49:18.452" v="155" actId="1076"/>
          <ac:spMkLst>
            <pc:docMk/>
            <pc:sldMk cId="3028374052" sldId="424"/>
            <ac:spMk id="28" creationId="{BDFE2322-123D-7BDD-F1F1-2FFDD905DE37}"/>
          </ac:spMkLst>
        </pc:spChg>
        <pc:spChg chg="mod">
          <ac:chgData name="泰己 磯村" userId="ad89b5748741354d" providerId="LiveId" clId="{015B6A6B-99D2-45AE-ACED-9F2D96F489F8}" dt="2025-05-11T02:49:22.564" v="156" actId="1076"/>
          <ac:spMkLst>
            <pc:docMk/>
            <pc:sldMk cId="3028374052" sldId="424"/>
            <ac:spMk id="29" creationId="{C0D30257-CA24-23C4-2561-179C05A5B0AB}"/>
          </ac:spMkLst>
        </pc:spChg>
        <pc:spChg chg="mod">
          <ac:chgData name="泰己 磯村" userId="ad89b5748741354d" providerId="LiveId" clId="{015B6A6B-99D2-45AE-ACED-9F2D96F489F8}" dt="2025-05-11T02:49:53.052" v="194" actId="20577"/>
          <ac:spMkLst>
            <pc:docMk/>
            <pc:sldMk cId="3028374052" sldId="424"/>
            <ac:spMk id="30" creationId="{47EE63CC-41A5-5616-FF6A-CE4C540180EB}"/>
          </ac:spMkLst>
        </pc:spChg>
        <pc:spChg chg="mod">
          <ac:chgData name="泰己 磯村" userId="ad89b5748741354d" providerId="LiveId" clId="{015B6A6B-99D2-45AE-ACED-9F2D96F489F8}" dt="2025-05-11T02:50:01.451" v="195" actId="1076"/>
          <ac:spMkLst>
            <pc:docMk/>
            <pc:sldMk cId="3028374052" sldId="424"/>
            <ac:spMk id="33" creationId="{512580AD-ED88-9B21-6053-07A4C75B4455}"/>
          </ac:spMkLst>
        </pc:spChg>
      </pc:sldChg>
      <pc:sldChg chg="addSp delSp modSp mod">
        <pc:chgData name="泰己 磯村" userId="ad89b5748741354d" providerId="LiveId" clId="{015B6A6B-99D2-45AE-ACED-9F2D96F489F8}" dt="2025-05-11T02:52:44.353" v="259" actId="20577"/>
        <pc:sldMkLst>
          <pc:docMk/>
          <pc:sldMk cId="2531785383" sldId="425"/>
        </pc:sldMkLst>
        <pc:spChg chg="mod">
          <ac:chgData name="泰己 磯村" userId="ad89b5748741354d" providerId="LiveId" clId="{015B6A6B-99D2-45AE-ACED-9F2D96F489F8}" dt="2025-05-11T02:52:07.942" v="210" actId="2711"/>
          <ac:spMkLst>
            <pc:docMk/>
            <pc:sldMk cId="2531785383" sldId="425"/>
            <ac:spMk id="2" creationId="{EB9A61D3-3B6D-AD74-E8FC-D2DB1548C203}"/>
          </ac:spMkLst>
        </pc:spChg>
        <pc:spChg chg="mod">
          <ac:chgData name="泰己 磯村" userId="ad89b5748741354d" providerId="LiveId" clId="{015B6A6B-99D2-45AE-ACED-9F2D96F489F8}" dt="2025-05-11T02:52:07.942" v="210" actId="2711"/>
          <ac:spMkLst>
            <pc:docMk/>
            <pc:sldMk cId="2531785383" sldId="425"/>
            <ac:spMk id="3" creationId="{7E05114B-12CF-07A6-BF5A-B964AC3D6394}"/>
          </ac:spMkLst>
        </pc:spChg>
        <pc:spChg chg="del mod">
          <ac:chgData name="泰己 磯村" userId="ad89b5748741354d" providerId="LiveId" clId="{015B6A6B-99D2-45AE-ACED-9F2D96F489F8}" dt="2025-05-11T02:38:02.204" v="22" actId="478"/>
          <ac:spMkLst>
            <pc:docMk/>
            <pc:sldMk cId="2531785383" sldId="425"/>
            <ac:spMk id="4" creationId="{9A8DC183-D4A0-BE84-11DD-E60A03A8FCAD}"/>
          </ac:spMkLst>
        </pc:spChg>
        <pc:spChg chg="add mod">
          <ac:chgData name="泰己 磯村" userId="ad89b5748741354d" providerId="LiveId" clId="{015B6A6B-99D2-45AE-ACED-9F2D96F489F8}" dt="2025-05-11T02:37:41.297" v="20"/>
          <ac:spMkLst>
            <pc:docMk/>
            <pc:sldMk cId="2531785383" sldId="425"/>
            <ac:spMk id="6" creationId="{00E6AAC6-7DB9-4673-EB12-AA5904DBC59A}"/>
          </ac:spMkLst>
        </pc:spChg>
        <pc:spChg chg="add mod">
          <ac:chgData name="泰己 磯村" userId="ad89b5748741354d" providerId="LiveId" clId="{015B6A6B-99D2-45AE-ACED-9F2D96F489F8}" dt="2025-05-11T02:37:41.297" v="20"/>
          <ac:spMkLst>
            <pc:docMk/>
            <pc:sldMk cId="2531785383" sldId="425"/>
            <ac:spMk id="7" creationId="{4DC0DFD1-6039-E415-92EC-2961DC4C1C07}"/>
          </ac:spMkLst>
        </pc:spChg>
        <pc:spChg chg="mod">
          <ac:chgData name="泰己 磯村" userId="ad89b5748741354d" providerId="LiveId" clId="{015B6A6B-99D2-45AE-ACED-9F2D96F489F8}" dt="2025-05-11T02:52:07.942" v="210" actId="2711"/>
          <ac:spMkLst>
            <pc:docMk/>
            <pc:sldMk cId="2531785383" sldId="425"/>
            <ac:spMk id="8" creationId="{33614069-1DBA-960F-3911-3610E7015DBF}"/>
          </ac:spMkLst>
        </pc:spChg>
        <pc:spChg chg="mod">
          <ac:chgData name="泰己 磯村" userId="ad89b5748741354d" providerId="LiveId" clId="{015B6A6B-99D2-45AE-ACED-9F2D96F489F8}" dt="2025-05-11T02:52:07.942" v="210" actId="2711"/>
          <ac:spMkLst>
            <pc:docMk/>
            <pc:sldMk cId="2531785383" sldId="425"/>
            <ac:spMk id="9" creationId="{915C384A-4EBE-0E29-A779-81D6065FA3EC}"/>
          </ac:spMkLst>
        </pc:spChg>
        <pc:spChg chg="mod">
          <ac:chgData name="泰己 磯村" userId="ad89b5748741354d" providerId="LiveId" clId="{015B6A6B-99D2-45AE-ACED-9F2D96F489F8}" dt="2025-05-11T02:52:07.942" v="210" actId="2711"/>
          <ac:spMkLst>
            <pc:docMk/>
            <pc:sldMk cId="2531785383" sldId="425"/>
            <ac:spMk id="10" creationId="{09234117-4E24-7DE2-1490-AB2C2B4E1885}"/>
          </ac:spMkLst>
        </pc:spChg>
        <pc:spChg chg="mod">
          <ac:chgData name="泰己 磯村" userId="ad89b5748741354d" providerId="LiveId" clId="{015B6A6B-99D2-45AE-ACED-9F2D96F489F8}" dt="2025-05-11T02:52:07.942" v="210" actId="2711"/>
          <ac:spMkLst>
            <pc:docMk/>
            <pc:sldMk cId="2531785383" sldId="425"/>
            <ac:spMk id="11" creationId="{2C024C20-638C-3965-D7AF-1647AEBD281A}"/>
          </ac:spMkLst>
        </pc:spChg>
        <pc:spChg chg="mod">
          <ac:chgData name="泰己 磯村" userId="ad89b5748741354d" providerId="LiveId" clId="{015B6A6B-99D2-45AE-ACED-9F2D96F489F8}" dt="2025-05-11T02:52:07.942" v="210" actId="2711"/>
          <ac:spMkLst>
            <pc:docMk/>
            <pc:sldMk cId="2531785383" sldId="425"/>
            <ac:spMk id="12" creationId="{1F481544-0D80-17A3-D5DD-B192272C3E51}"/>
          </ac:spMkLst>
        </pc:spChg>
        <pc:spChg chg="add mod">
          <ac:chgData name="泰己 磯村" userId="ad89b5748741354d" providerId="LiveId" clId="{015B6A6B-99D2-45AE-ACED-9F2D96F489F8}" dt="2025-05-11T02:37:41.297" v="20"/>
          <ac:spMkLst>
            <pc:docMk/>
            <pc:sldMk cId="2531785383" sldId="425"/>
            <ac:spMk id="13" creationId="{1A25F7C5-D017-0D8E-F5B8-262255BBBCB0}"/>
          </ac:spMkLst>
        </pc:spChg>
        <pc:spChg chg="add mod">
          <ac:chgData name="泰己 磯村" userId="ad89b5748741354d" providerId="LiveId" clId="{015B6A6B-99D2-45AE-ACED-9F2D96F489F8}" dt="2025-05-11T02:52:07.942" v="210" actId="2711"/>
          <ac:spMkLst>
            <pc:docMk/>
            <pc:sldMk cId="2531785383" sldId="425"/>
            <ac:spMk id="14" creationId="{CBBAB1FC-5853-B2B2-DA9A-6136CF1238B6}"/>
          </ac:spMkLst>
        </pc:spChg>
        <pc:spChg chg="add mod">
          <ac:chgData name="泰己 磯村" userId="ad89b5748741354d" providerId="LiveId" clId="{015B6A6B-99D2-45AE-ACED-9F2D96F489F8}" dt="2025-05-11T02:37:52.773" v="21"/>
          <ac:spMkLst>
            <pc:docMk/>
            <pc:sldMk cId="2531785383" sldId="425"/>
            <ac:spMk id="15" creationId="{3916FB95-13B9-E00A-F03B-256DF925FDCD}"/>
          </ac:spMkLst>
        </pc:spChg>
        <pc:spChg chg="add mod">
          <ac:chgData name="泰己 磯村" userId="ad89b5748741354d" providerId="LiveId" clId="{015B6A6B-99D2-45AE-ACED-9F2D96F489F8}" dt="2025-05-11T02:52:13.440" v="213" actId="3064"/>
          <ac:spMkLst>
            <pc:docMk/>
            <pc:sldMk cId="2531785383" sldId="425"/>
            <ac:spMk id="16" creationId="{91A6701D-92AD-7756-3473-03FA8AFEFEF5}"/>
          </ac:spMkLst>
        </pc:spChg>
        <pc:spChg chg="mod">
          <ac:chgData name="泰己 磯村" userId="ad89b5748741354d" providerId="LiveId" clId="{015B6A6B-99D2-45AE-ACED-9F2D96F489F8}" dt="2025-05-11T02:52:44.353" v="259" actId="20577"/>
          <ac:spMkLst>
            <pc:docMk/>
            <pc:sldMk cId="2531785383" sldId="425"/>
            <ac:spMk id="27" creationId="{0ACC6C37-7D05-23C0-A44D-90DCD837C6B5}"/>
          </ac:spMkLst>
        </pc:spChg>
        <pc:spChg chg="mod">
          <ac:chgData name="泰己 磯村" userId="ad89b5748741354d" providerId="LiveId" clId="{015B6A6B-99D2-45AE-ACED-9F2D96F489F8}" dt="2025-05-11T02:52:07.942" v="210" actId="2711"/>
          <ac:spMkLst>
            <pc:docMk/>
            <pc:sldMk cId="2531785383" sldId="425"/>
            <ac:spMk id="28" creationId="{1A90B980-3791-5965-4C66-3FC3DE42D2B8}"/>
          </ac:spMkLst>
        </pc:spChg>
        <pc:spChg chg="mod">
          <ac:chgData name="泰己 磯村" userId="ad89b5748741354d" providerId="LiveId" clId="{015B6A6B-99D2-45AE-ACED-9F2D96F489F8}" dt="2025-05-11T02:52:07.942" v="210" actId="2711"/>
          <ac:spMkLst>
            <pc:docMk/>
            <pc:sldMk cId="2531785383" sldId="425"/>
            <ac:spMk id="29" creationId="{6A5F0C0D-08E7-2740-05E6-D8BDCDD4E4A5}"/>
          </ac:spMkLst>
        </pc:spChg>
      </pc:sldChg>
      <pc:sldChg chg="addSp delSp modSp mod">
        <pc:chgData name="泰己 磯村" userId="ad89b5748741354d" providerId="LiveId" clId="{015B6A6B-99D2-45AE-ACED-9F2D96F489F8}" dt="2025-05-11T02:52:21.344" v="214" actId="6549"/>
        <pc:sldMkLst>
          <pc:docMk/>
          <pc:sldMk cId="3020305699" sldId="426"/>
        </pc:sldMkLst>
        <pc:spChg chg="mod">
          <ac:chgData name="泰己 磯村" userId="ad89b5748741354d" providerId="LiveId" clId="{015B6A6B-99D2-45AE-ACED-9F2D96F489F8}" dt="2025-05-11T02:50:35.094" v="196" actId="2711"/>
          <ac:spMkLst>
            <pc:docMk/>
            <pc:sldMk cId="3020305699" sldId="426"/>
            <ac:spMk id="2" creationId="{8D94BC2C-5461-15E0-E0CE-0D968CC8042E}"/>
          </ac:spMkLst>
        </pc:spChg>
        <pc:spChg chg="mod">
          <ac:chgData name="泰己 磯村" userId="ad89b5748741354d" providerId="LiveId" clId="{015B6A6B-99D2-45AE-ACED-9F2D96F489F8}" dt="2025-05-11T02:51:08.016" v="202" actId="242"/>
          <ac:spMkLst>
            <pc:docMk/>
            <pc:sldMk cId="3020305699" sldId="426"/>
            <ac:spMk id="3" creationId="{D8DA14FA-22F3-39D6-690D-A716A25F041B}"/>
          </ac:spMkLst>
        </pc:spChg>
        <pc:spChg chg="del mod">
          <ac:chgData name="泰己 磯村" userId="ad89b5748741354d" providerId="LiveId" clId="{015B6A6B-99D2-45AE-ACED-9F2D96F489F8}" dt="2025-05-11T02:33:29.781" v="16" actId="478"/>
          <ac:spMkLst>
            <pc:docMk/>
            <pc:sldMk cId="3020305699" sldId="426"/>
            <ac:spMk id="4" creationId="{0ACD3C89-7506-8FD7-FE81-66A8A8F37411}"/>
          </ac:spMkLst>
        </pc:spChg>
        <pc:spChg chg="mod">
          <ac:chgData name="泰己 磯村" userId="ad89b5748741354d" providerId="LiveId" clId="{015B6A6B-99D2-45AE-ACED-9F2D96F489F8}" dt="2025-05-11T02:51:01.110" v="200" actId="3064"/>
          <ac:spMkLst>
            <pc:docMk/>
            <pc:sldMk cId="3020305699" sldId="426"/>
            <ac:spMk id="5" creationId="{2D868F9A-EFC6-EBE8-00FE-6AA992EE81ED}"/>
          </ac:spMkLst>
        </pc:spChg>
        <pc:spChg chg="del mod">
          <ac:chgData name="泰己 磯村" userId="ad89b5748741354d" providerId="LiveId" clId="{015B6A6B-99D2-45AE-ACED-9F2D96F489F8}" dt="2025-05-11T02:51:29.901" v="203" actId="478"/>
          <ac:spMkLst>
            <pc:docMk/>
            <pc:sldMk cId="3020305699" sldId="426"/>
            <ac:spMk id="6" creationId="{A36A5661-EF23-5AC2-4D76-071C5BDFEF4A}"/>
          </ac:spMkLst>
        </pc:spChg>
        <pc:spChg chg="mod">
          <ac:chgData name="泰己 磯村" userId="ad89b5748741354d" providerId="LiveId" clId="{015B6A6B-99D2-45AE-ACED-9F2D96F489F8}" dt="2025-05-11T02:51:01.110" v="200" actId="3064"/>
          <ac:spMkLst>
            <pc:docMk/>
            <pc:sldMk cId="3020305699" sldId="426"/>
            <ac:spMk id="8" creationId="{F019F07C-1A2B-7A24-4C7D-3C3B172D980A}"/>
          </ac:spMkLst>
        </pc:spChg>
        <pc:spChg chg="mod">
          <ac:chgData name="泰己 磯村" userId="ad89b5748741354d" providerId="LiveId" clId="{015B6A6B-99D2-45AE-ACED-9F2D96F489F8}" dt="2025-05-11T02:51:01.110" v="200" actId="3064"/>
          <ac:spMkLst>
            <pc:docMk/>
            <pc:sldMk cId="3020305699" sldId="426"/>
            <ac:spMk id="9" creationId="{A07B97FC-0AA6-CF31-998A-9304827E2616}"/>
          </ac:spMkLst>
        </pc:spChg>
        <pc:spChg chg="mod">
          <ac:chgData name="泰己 磯村" userId="ad89b5748741354d" providerId="LiveId" clId="{015B6A6B-99D2-45AE-ACED-9F2D96F489F8}" dt="2025-05-11T02:51:01.110" v="200" actId="3064"/>
          <ac:spMkLst>
            <pc:docMk/>
            <pc:sldMk cId="3020305699" sldId="426"/>
            <ac:spMk id="10" creationId="{05ED6EA5-D621-1DF5-865D-859A9CB60C79}"/>
          </ac:spMkLst>
        </pc:spChg>
        <pc:spChg chg="add del">
          <ac:chgData name="泰己 磯村" userId="ad89b5748741354d" providerId="LiveId" clId="{015B6A6B-99D2-45AE-ACED-9F2D96F489F8}" dt="2025-05-11T02:33:13.595" v="13" actId="22"/>
          <ac:spMkLst>
            <pc:docMk/>
            <pc:sldMk cId="3020305699" sldId="426"/>
            <ac:spMk id="11" creationId="{F19FC931-14E5-8E20-043D-E5CE06F74374}"/>
          </ac:spMkLst>
        </pc:spChg>
        <pc:spChg chg="add mod">
          <ac:chgData name="泰己 磯村" userId="ad89b5748741354d" providerId="LiveId" clId="{015B6A6B-99D2-45AE-ACED-9F2D96F489F8}" dt="2025-05-11T02:33:18.492" v="14"/>
          <ac:spMkLst>
            <pc:docMk/>
            <pc:sldMk cId="3020305699" sldId="426"/>
            <ac:spMk id="12" creationId="{9C32F9AF-D195-8F54-1A63-086624E0A60D}"/>
          </ac:spMkLst>
        </pc:spChg>
        <pc:spChg chg="add mod">
          <ac:chgData name="泰己 磯村" userId="ad89b5748741354d" providerId="LiveId" clId="{015B6A6B-99D2-45AE-ACED-9F2D96F489F8}" dt="2025-05-11T02:50:35.094" v="196" actId="2711"/>
          <ac:spMkLst>
            <pc:docMk/>
            <pc:sldMk cId="3020305699" sldId="426"/>
            <ac:spMk id="13" creationId="{6C7DAE25-1DFB-1994-D04F-592BA2C64CBC}"/>
          </ac:spMkLst>
        </pc:spChg>
        <pc:spChg chg="add mod">
          <ac:chgData name="泰己 磯村" userId="ad89b5748741354d" providerId="LiveId" clId="{015B6A6B-99D2-45AE-ACED-9F2D96F489F8}" dt="2025-05-11T02:52:00.823" v="209" actId="3064"/>
          <ac:spMkLst>
            <pc:docMk/>
            <pc:sldMk cId="3020305699" sldId="426"/>
            <ac:spMk id="14" creationId="{D2282523-8AD5-E830-675A-4674DA8A21DB}"/>
          </ac:spMkLst>
        </pc:spChg>
        <pc:spChg chg="add mod ord">
          <ac:chgData name="泰己 磯村" userId="ad89b5748741354d" providerId="LiveId" clId="{015B6A6B-99D2-45AE-ACED-9F2D96F489F8}" dt="2025-05-11T02:51:33.705" v="205" actId="167"/>
          <ac:spMkLst>
            <pc:docMk/>
            <pc:sldMk cId="3020305699" sldId="426"/>
            <ac:spMk id="15" creationId="{D9981DD5-9C9D-A8D6-DA3D-C5B71593FE83}"/>
          </ac:spMkLst>
        </pc:spChg>
        <pc:spChg chg="add mod ord">
          <ac:chgData name="泰己 磯村" userId="ad89b5748741354d" providerId="LiveId" clId="{015B6A6B-99D2-45AE-ACED-9F2D96F489F8}" dt="2025-05-11T02:52:21.344" v="214" actId="6549"/>
          <ac:spMkLst>
            <pc:docMk/>
            <pc:sldMk cId="3020305699" sldId="426"/>
            <ac:spMk id="16" creationId="{906E8B60-CB99-EB90-CC09-FF2A90687D8E}"/>
          </ac:spMkLst>
        </pc:spChg>
        <pc:spChg chg="add mod ord">
          <ac:chgData name="泰己 磯村" userId="ad89b5748741354d" providerId="LiveId" clId="{015B6A6B-99D2-45AE-ACED-9F2D96F489F8}" dt="2025-05-11T02:51:33.705" v="205" actId="167"/>
          <ac:spMkLst>
            <pc:docMk/>
            <pc:sldMk cId="3020305699" sldId="426"/>
            <ac:spMk id="17" creationId="{F2D53D88-3B5B-E088-BFFD-72289F74C1E6}"/>
          </ac:spMkLst>
        </pc:spChg>
        <pc:spChg chg="mod">
          <ac:chgData name="泰己 磯村" userId="ad89b5748741354d" providerId="LiveId" clId="{015B6A6B-99D2-45AE-ACED-9F2D96F489F8}" dt="2025-05-11T02:51:01.110" v="200" actId="3064"/>
          <ac:spMkLst>
            <pc:docMk/>
            <pc:sldMk cId="3020305699" sldId="426"/>
            <ac:spMk id="18" creationId="{EFCA12B0-0488-F008-1821-1818CDF6C8ED}"/>
          </ac:spMkLst>
        </pc:spChg>
        <pc:spChg chg="add mod ord">
          <ac:chgData name="泰己 磯村" userId="ad89b5748741354d" providerId="LiveId" clId="{015B6A6B-99D2-45AE-ACED-9F2D96F489F8}" dt="2025-05-11T02:51:33.705" v="205" actId="167"/>
          <ac:spMkLst>
            <pc:docMk/>
            <pc:sldMk cId="3020305699" sldId="426"/>
            <ac:spMk id="19" creationId="{A75106A9-6E02-C991-53E2-718311C0AEF2}"/>
          </ac:spMkLst>
        </pc:spChg>
        <pc:spChg chg="add mod ord">
          <ac:chgData name="泰己 磯村" userId="ad89b5748741354d" providerId="LiveId" clId="{015B6A6B-99D2-45AE-ACED-9F2D96F489F8}" dt="2025-05-11T02:51:45.381" v="206" actId="207"/>
          <ac:spMkLst>
            <pc:docMk/>
            <pc:sldMk cId="3020305699" sldId="426"/>
            <ac:spMk id="20" creationId="{869F5E48-FE9E-F62E-6CCB-7767E1382407}"/>
          </ac:spMkLst>
        </pc:spChg>
        <pc:spChg chg="mod">
          <ac:chgData name="泰己 磯村" userId="ad89b5748741354d" providerId="LiveId" clId="{015B6A6B-99D2-45AE-ACED-9F2D96F489F8}" dt="2025-05-11T02:51:01.110" v="200" actId="3064"/>
          <ac:spMkLst>
            <pc:docMk/>
            <pc:sldMk cId="3020305699" sldId="426"/>
            <ac:spMk id="21" creationId="{9CC1364F-DD8A-0147-4F4C-D6DA6E4ACD79}"/>
          </ac:spMkLst>
        </pc:spChg>
        <pc:spChg chg="mod">
          <ac:chgData name="泰己 磯村" userId="ad89b5748741354d" providerId="LiveId" clId="{015B6A6B-99D2-45AE-ACED-9F2D96F489F8}" dt="2025-05-11T02:51:01.110" v="200" actId="3064"/>
          <ac:spMkLst>
            <pc:docMk/>
            <pc:sldMk cId="3020305699" sldId="426"/>
            <ac:spMk id="22" creationId="{82606D87-456B-5E2A-08AA-E9BEC96FFD00}"/>
          </ac:spMkLst>
        </pc:spChg>
        <pc:spChg chg="add mod ord">
          <ac:chgData name="泰己 磯村" userId="ad89b5748741354d" providerId="LiveId" clId="{015B6A6B-99D2-45AE-ACED-9F2D96F489F8}" dt="2025-05-11T02:51:45.381" v="206" actId="207"/>
          <ac:spMkLst>
            <pc:docMk/>
            <pc:sldMk cId="3020305699" sldId="426"/>
            <ac:spMk id="23" creationId="{DFD01348-FDFB-5937-F2E9-99D6146E23F1}"/>
          </ac:spMkLst>
        </pc:spChg>
        <pc:spChg chg="del mod">
          <ac:chgData name="泰己 磯村" userId="ad89b5748741354d" providerId="LiveId" clId="{015B6A6B-99D2-45AE-ACED-9F2D96F489F8}" dt="2025-05-11T02:51:29.901" v="203" actId="478"/>
          <ac:spMkLst>
            <pc:docMk/>
            <pc:sldMk cId="3020305699" sldId="426"/>
            <ac:spMk id="26" creationId="{3EFBBB78-4B9E-0655-AA24-6B6582A3A548}"/>
          </ac:spMkLst>
        </pc:spChg>
        <pc:spChg chg="del">
          <ac:chgData name="泰己 磯村" userId="ad89b5748741354d" providerId="LiveId" clId="{015B6A6B-99D2-45AE-ACED-9F2D96F489F8}" dt="2025-05-11T02:51:29.901" v="203" actId="478"/>
          <ac:spMkLst>
            <pc:docMk/>
            <pc:sldMk cId="3020305699" sldId="426"/>
            <ac:spMk id="27" creationId="{DF4069EE-44D3-1138-BFA7-1A2C3923C148}"/>
          </ac:spMkLst>
        </pc:spChg>
        <pc:spChg chg="del">
          <ac:chgData name="泰己 磯村" userId="ad89b5748741354d" providerId="LiveId" clId="{015B6A6B-99D2-45AE-ACED-9F2D96F489F8}" dt="2025-05-11T02:51:29.901" v="203" actId="478"/>
          <ac:spMkLst>
            <pc:docMk/>
            <pc:sldMk cId="3020305699" sldId="426"/>
            <ac:spMk id="28" creationId="{1C2163C7-AFE0-D55E-458B-CF80693E1825}"/>
          </ac:spMkLst>
        </pc:spChg>
        <pc:spChg chg="del mod">
          <ac:chgData name="泰己 磯村" userId="ad89b5748741354d" providerId="LiveId" clId="{015B6A6B-99D2-45AE-ACED-9F2D96F489F8}" dt="2025-05-11T02:51:29.901" v="203" actId="478"/>
          <ac:spMkLst>
            <pc:docMk/>
            <pc:sldMk cId="3020305699" sldId="426"/>
            <ac:spMk id="29" creationId="{0C397B7A-DD74-A4D7-26F4-8FDFD24C404D}"/>
          </ac:spMkLst>
        </pc:spChg>
        <pc:spChg chg="del mod">
          <ac:chgData name="泰己 磯村" userId="ad89b5748741354d" providerId="LiveId" clId="{015B6A6B-99D2-45AE-ACED-9F2D96F489F8}" dt="2025-05-11T02:51:29.901" v="203" actId="478"/>
          <ac:spMkLst>
            <pc:docMk/>
            <pc:sldMk cId="3020305699" sldId="426"/>
            <ac:spMk id="33" creationId="{CF4690C2-F5A3-911B-DCAE-02C66771D3A1}"/>
          </ac:spMkLst>
        </pc:spChg>
      </pc:sldChg>
      <pc:sldMasterChg chg="modSldLayout">
        <pc:chgData name="泰己 磯村" userId="ad89b5748741354d" providerId="LiveId" clId="{015B6A6B-99D2-45AE-ACED-9F2D96F489F8}" dt="2025-05-11T02:37:08.786" v="18" actId="14100"/>
        <pc:sldMasterMkLst>
          <pc:docMk/>
          <pc:sldMasterMk cId="3158554939" sldId="2147483648"/>
        </pc:sldMasterMkLst>
        <pc:sldLayoutChg chg="modSp">
          <pc:chgData name="泰己 磯村" userId="ad89b5748741354d" providerId="LiveId" clId="{015B6A6B-99D2-45AE-ACED-9F2D96F489F8}" dt="2025-05-11T02:37:08.786" v="18" actId="14100"/>
          <pc:sldLayoutMkLst>
            <pc:docMk/>
            <pc:sldMasterMk cId="3158554939" sldId="2147483648"/>
            <pc:sldLayoutMk cId="1054743652" sldId="2147483650"/>
          </pc:sldLayoutMkLst>
          <pc:picChg chg="mod">
            <ac:chgData name="泰己 磯村" userId="ad89b5748741354d" providerId="LiveId" clId="{015B6A6B-99D2-45AE-ACED-9F2D96F489F8}" dt="2025-05-11T02:37:08.786" v="18" actId="14100"/>
            <ac:picMkLst>
              <pc:docMk/>
              <pc:sldMasterMk cId="3158554939" sldId="2147483648"/>
              <pc:sldLayoutMk cId="1054743652" sldId="2147483650"/>
              <ac:picMk id="7" creationId="{0E7516F0-C735-4D1D-83D4-9345A452BB3F}"/>
            </ac:picMkLst>
          </pc:picChg>
        </pc:sldLayoutChg>
      </pc:sldMasterChg>
    </pc:docChg>
  </pc:docChgLst>
  <pc:docChgLst>
    <pc:chgData name="泰己 磯村" userId="ad89b5748741354d" providerId="LiveId" clId="{54EAB769-0F31-4E42-9DE7-4E62AD1A37DF}"/>
    <pc:docChg chg="undo redo custSel addSld delSld modSld sldOrd modSection">
      <pc:chgData name="泰己 磯村" userId="ad89b5748741354d" providerId="LiveId" clId="{54EAB769-0F31-4E42-9DE7-4E62AD1A37DF}" dt="2025-05-12T10:58:51.836" v="3499" actId="14100"/>
      <pc:docMkLst>
        <pc:docMk/>
      </pc:docMkLst>
      <pc:sldChg chg="addSp delSp modSp del mod">
        <pc:chgData name="泰己 磯村" userId="ad89b5748741354d" providerId="LiveId" clId="{54EAB769-0F31-4E42-9DE7-4E62AD1A37DF}" dt="2025-05-12T10:37:26.038" v="2706" actId="47"/>
        <pc:sldMkLst>
          <pc:docMk/>
          <pc:sldMk cId="3618402400" sldId="342"/>
        </pc:sldMkLst>
        <pc:spChg chg="del mod">
          <ac:chgData name="泰己 磯村" userId="ad89b5748741354d" providerId="LiveId" clId="{54EAB769-0F31-4E42-9DE7-4E62AD1A37DF}" dt="2025-05-12T10:34:05.600" v="2649" actId="21"/>
          <ac:spMkLst>
            <pc:docMk/>
            <pc:sldMk cId="3618402400" sldId="342"/>
            <ac:spMk id="2" creationId="{D9E641E3-D6A5-DE91-34D3-5A12EBDAD702}"/>
          </ac:spMkLst>
        </pc:spChg>
        <pc:spChg chg="add mod">
          <ac:chgData name="泰己 磯村" userId="ad89b5748741354d" providerId="LiveId" clId="{54EAB769-0F31-4E42-9DE7-4E62AD1A37DF}" dt="2025-05-12T10:28:19.811" v="2318"/>
          <ac:spMkLst>
            <pc:docMk/>
            <pc:sldMk cId="3618402400" sldId="342"/>
            <ac:spMk id="3" creationId="{16CF547E-180F-02DF-EB64-96C122405090}"/>
          </ac:spMkLst>
        </pc:spChg>
        <pc:spChg chg="del">
          <ac:chgData name="泰己 磯村" userId="ad89b5748741354d" providerId="LiveId" clId="{54EAB769-0F31-4E42-9DE7-4E62AD1A37DF}" dt="2025-05-12T10:28:19.410" v="2317" actId="478"/>
          <ac:spMkLst>
            <pc:docMk/>
            <pc:sldMk cId="3618402400" sldId="342"/>
            <ac:spMk id="4" creationId="{63B6AB80-93AC-D44D-31BF-D8C186A86C82}"/>
          </ac:spMkLst>
        </pc:spChg>
        <pc:spChg chg="add mod">
          <ac:chgData name="泰己 磯村" userId="ad89b5748741354d" providerId="LiveId" clId="{54EAB769-0F31-4E42-9DE7-4E62AD1A37DF}" dt="2025-05-12T10:28:19.811" v="2318"/>
          <ac:spMkLst>
            <pc:docMk/>
            <pc:sldMk cId="3618402400" sldId="342"/>
            <ac:spMk id="6" creationId="{21E558A5-F591-F3B2-714D-6821891C2ADF}"/>
          </ac:spMkLst>
        </pc:spChg>
        <pc:spChg chg="add mod">
          <ac:chgData name="泰己 磯村" userId="ad89b5748741354d" providerId="LiveId" clId="{54EAB769-0F31-4E42-9DE7-4E62AD1A37DF}" dt="2025-05-12T10:28:24.623" v="2333" actId="20577"/>
          <ac:spMkLst>
            <pc:docMk/>
            <pc:sldMk cId="3618402400" sldId="342"/>
            <ac:spMk id="7" creationId="{0890419F-31F9-6C1B-C57F-C79D9878E2A0}"/>
          </ac:spMkLst>
        </pc:spChg>
      </pc:sldChg>
      <pc:sldChg chg="addSp delSp modSp mod">
        <pc:chgData name="泰己 磯村" userId="ad89b5748741354d" providerId="LiveId" clId="{54EAB769-0F31-4E42-9DE7-4E62AD1A37DF}" dt="2025-05-12T10:58:51.836" v="3499" actId="14100"/>
        <pc:sldMkLst>
          <pc:docMk/>
          <pc:sldMk cId="3734251404" sldId="343"/>
        </pc:sldMkLst>
        <pc:spChg chg="add mod">
          <ac:chgData name="泰己 磯村" userId="ad89b5748741354d" providerId="LiveId" clId="{54EAB769-0F31-4E42-9DE7-4E62AD1A37DF}" dt="2025-05-12T09:57:02.557" v="1596" actId="1035"/>
          <ac:spMkLst>
            <pc:docMk/>
            <pc:sldMk cId="3734251404" sldId="343"/>
            <ac:spMk id="4" creationId="{E15610F5-B0A4-B463-DDA0-6CEEFB9CC1FE}"/>
          </ac:spMkLst>
        </pc:spChg>
        <pc:spChg chg="del">
          <ac:chgData name="泰己 磯村" userId="ad89b5748741354d" providerId="LiveId" clId="{54EAB769-0F31-4E42-9DE7-4E62AD1A37DF}" dt="2025-05-12T09:57:09.230" v="1597" actId="478"/>
          <ac:spMkLst>
            <pc:docMk/>
            <pc:sldMk cId="3734251404" sldId="343"/>
            <ac:spMk id="6" creationId="{0231FD38-A21C-4DE5-3568-A5BEDA176B41}"/>
          </ac:spMkLst>
        </pc:spChg>
        <pc:spChg chg="mod">
          <ac:chgData name="泰己 磯村" userId="ad89b5748741354d" providerId="LiveId" clId="{54EAB769-0F31-4E42-9DE7-4E62AD1A37DF}" dt="2025-05-12T09:42:51.490" v="1126" actId="113"/>
          <ac:spMkLst>
            <pc:docMk/>
            <pc:sldMk cId="3734251404" sldId="343"/>
            <ac:spMk id="14" creationId="{4C8C3EB3-9F8B-3611-B256-8E446FCD26E8}"/>
          </ac:spMkLst>
        </pc:spChg>
        <pc:spChg chg="mod">
          <ac:chgData name="泰己 磯村" userId="ad89b5748741354d" providerId="LiveId" clId="{54EAB769-0F31-4E42-9DE7-4E62AD1A37DF}" dt="2025-05-12T09:56:55.881" v="1580" actId="1076"/>
          <ac:spMkLst>
            <pc:docMk/>
            <pc:sldMk cId="3734251404" sldId="343"/>
            <ac:spMk id="22" creationId="{CB1C2181-BE22-87EA-B115-17A405205999}"/>
          </ac:spMkLst>
        </pc:spChg>
        <pc:spChg chg="mod">
          <ac:chgData name="泰己 磯村" userId="ad89b5748741354d" providerId="LiveId" clId="{54EAB769-0F31-4E42-9DE7-4E62AD1A37DF}" dt="2025-05-12T09:43:22.514" v="1139" actId="1036"/>
          <ac:spMkLst>
            <pc:docMk/>
            <pc:sldMk cId="3734251404" sldId="343"/>
            <ac:spMk id="29" creationId="{8F81E657-1AC2-F7B9-6651-8A03F5A1AD2D}"/>
          </ac:spMkLst>
        </pc:spChg>
        <pc:spChg chg="mod">
          <ac:chgData name="泰己 磯村" userId="ad89b5748741354d" providerId="LiveId" clId="{54EAB769-0F31-4E42-9DE7-4E62AD1A37DF}" dt="2025-05-12T10:58:51.836" v="3499" actId="14100"/>
          <ac:spMkLst>
            <pc:docMk/>
            <pc:sldMk cId="3734251404" sldId="343"/>
            <ac:spMk id="33" creationId="{65EB7271-1F36-ADDA-C441-32FB371FD0E9}"/>
          </ac:spMkLst>
        </pc:spChg>
        <pc:spChg chg="mod">
          <ac:chgData name="泰己 磯村" userId="ad89b5748741354d" providerId="LiveId" clId="{54EAB769-0F31-4E42-9DE7-4E62AD1A37DF}" dt="2025-05-12T10:58:36.907" v="3498" actId="1036"/>
          <ac:spMkLst>
            <pc:docMk/>
            <pc:sldMk cId="3734251404" sldId="343"/>
            <ac:spMk id="37" creationId="{2ED525D7-8F32-0B63-9438-5DBE851D2941}"/>
          </ac:spMkLst>
        </pc:spChg>
        <pc:grpChg chg="mod">
          <ac:chgData name="泰己 磯村" userId="ad89b5748741354d" providerId="LiveId" clId="{54EAB769-0F31-4E42-9DE7-4E62AD1A37DF}" dt="2025-05-12T09:43:22.514" v="1139" actId="1036"/>
          <ac:grpSpMkLst>
            <pc:docMk/>
            <pc:sldMk cId="3734251404" sldId="343"/>
            <ac:grpSpMk id="26" creationId="{52A2B312-D349-E42D-2D09-D3149E58EED1}"/>
          </ac:grpSpMkLst>
        </pc:grpChg>
        <pc:graphicFrameChg chg="mod">
          <ac:chgData name="泰己 磯村" userId="ad89b5748741354d" providerId="LiveId" clId="{54EAB769-0F31-4E42-9DE7-4E62AD1A37DF}" dt="2025-05-12T09:43:27.513" v="1149" actId="1036"/>
          <ac:graphicFrameMkLst>
            <pc:docMk/>
            <pc:sldMk cId="3734251404" sldId="343"/>
            <ac:graphicFrameMk id="3" creationId="{AB228B84-1425-95EC-7F8C-6ABF446FD287}"/>
          </ac:graphicFrameMkLst>
        </pc:graphicFrameChg>
        <pc:graphicFrameChg chg="mod">
          <ac:chgData name="泰己 磯村" userId="ad89b5748741354d" providerId="LiveId" clId="{54EAB769-0F31-4E42-9DE7-4E62AD1A37DF}" dt="2025-05-12T09:43:27.513" v="1149" actId="1036"/>
          <ac:graphicFrameMkLst>
            <pc:docMk/>
            <pc:sldMk cId="3734251404" sldId="343"/>
            <ac:graphicFrameMk id="16" creationId="{4F23FA10-369C-4784-A69B-48A6818A866A}"/>
          </ac:graphicFrameMkLst>
        </pc:graphicFrameChg>
        <pc:picChg chg="mod">
          <ac:chgData name="泰己 磯村" userId="ad89b5748741354d" providerId="LiveId" clId="{54EAB769-0F31-4E42-9DE7-4E62AD1A37DF}" dt="2025-05-12T09:43:22.514" v="1139" actId="1036"/>
          <ac:picMkLst>
            <pc:docMk/>
            <pc:sldMk cId="3734251404" sldId="343"/>
            <ac:picMk id="9" creationId="{4C3D6F66-73CB-4A72-95EC-2F241E2070E1}"/>
          </ac:picMkLst>
        </pc:picChg>
        <pc:cxnChg chg="mod">
          <ac:chgData name="泰己 磯村" userId="ad89b5748741354d" providerId="LiveId" clId="{54EAB769-0F31-4E42-9DE7-4E62AD1A37DF}" dt="2025-05-12T09:43:22.514" v="1139" actId="1036"/>
          <ac:cxnSpMkLst>
            <pc:docMk/>
            <pc:sldMk cId="3734251404" sldId="343"/>
            <ac:cxnSpMk id="17" creationId="{77955179-0957-FBE6-7C39-69FDB3A97465}"/>
          </ac:cxnSpMkLst>
        </pc:cxnChg>
        <pc:cxnChg chg="mod">
          <ac:chgData name="泰己 磯村" userId="ad89b5748741354d" providerId="LiveId" clId="{54EAB769-0F31-4E42-9DE7-4E62AD1A37DF}" dt="2025-05-12T09:43:22.514" v="1139" actId="1036"/>
          <ac:cxnSpMkLst>
            <pc:docMk/>
            <pc:sldMk cId="3734251404" sldId="343"/>
            <ac:cxnSpMk id="21" creationId="{8F3BC5CF-50A0-7E05-FD38-0389BBB662C4}"/>
          </ac:cxnSpMkLst>
        </pc:cxnChg>
        <pc:cxnChg chg="mod">
          <ac:chgData name="泰己 磯村" userId="ad89b5748741354d" providerId="LiveId" clId="{54EAB769-0F31-4E42-9DE7-4E62AD1A37DF}" dt="2025-05-12T10:58:51.836" v="3499" actId="14100"/>
          <ac:cxnSpMkLst>
            <pc:docMk/>
            <pc:sldMk cId="3734251404" sldId="343"/>
            <ac:cxnSpMk id="34" creationId="{F4DA8393-74BD-A9F9-A550-6E19E8FAA32C}"/>
          </ac:cxnSpMkLst>
        </pc:cxnChg>
      </pc:sldChg>
      <pc:sldChg chg="addSp delSp modSp mod">
        <pc:chgData name="泰己 磯村" userId="ad89b5748741354d" providerId="LiveId" clId="{54EAB769-0F31-4E42-9DE7-4E62AD1A37DF}" dt="2025-05-12T10:57:50.666" v="3493" actId="478"/>
        <pc:sldMkLst>
          <pc:docMk/>
          <pc:sldMk cId="16335642" sldId="351"/>
        </pc:sldMkLst>
        <pc:spChg chg="mod">
          <ac:chgData name="泰己 磯村" userId="ad89b5748741354d" providerId="LiveId" clId="{54EAB769-0F31-4E42-9DE7-4E62AD1A37DF}" dt="2025-05-12T10:25:54.352" v="2281" actId="1036"/>
          <ac:spMkLst>
            <pc:docMk/>
            <pc:sldMk cId="16335642" sldId="351"/>
            <ac:spMk id="2" creationId="{6FEB7F9A-CD86-9B0F-093A-3FB7AC98305D}"/>
          </ac:spMkLst>
        </pc:spChg>
        <pc:spChg chg="add mod">
          <ac:chgData name="泰己 磯村" userId="ad89b5748741354d" providerId="LiveId" clId="{54EAB769-0F31-4E42-9DE7-4E62AD1A37DF}" dt="2025-05-12T10:09:19.396" v="1797"/>
          <ac:spMkLst>
            <pc:docMk/>
            <pc:sldMk cId="16335642" sldId="351"/>
            <ac:spMk id="3" creationId="{515C10DC-F0C4-6498-E657-8ED274949C89}"/>
          </ac:spMkLst>
        </pc:spChg>
        <pc:spChg chg="del">
          <ac:chgData name="泰己 磯村" userId="ad89b5748741354d" providerId="LiveId" clId="{54EAB769-0F31-4E42-9DE7-4E62AD1A37DF}" dt="2025-05-12T10:09:18.948" v="1796" actId="478"/>
          <ac:spMkLst>
            <pc:docMk/>
            <pc:sldMk cId="16335642" sldId="351"/>
            <ac:spMk id="4" creationId="{4F657D85-F7BA-1DC1-91E4-4DFA89242E71}"/>
          </ac:spMkLst>
        </pc:spChg>
        <pc:spChg chg="add mod">
          <ac:chgData name="泰己 磯村" userId="ad89b5748741354d" providerId="LiveId" clId="{54EAB769-0F31-4E42-9DE7-4E62AD1A37DF}" dt="2025-05-12T10:09:19.396" v="1797"/>
          <ac:spMkLst>
            <pc:docMk/>
            <pc:sldMk cId="16335642" sldId="351"/>
            <ac:spMk id="5" creationId="{A8A2331B-CFDE-BFD0-BA2F-5DE409FCCFDB}"/>
          </ac:spMkLst>
        </pc:spChg>
        <pc:spChg chg="add mod">
          <ac:chgData name="泰己 磯村" userId="ad89b5748741354d" providerId="LiveId" clId="{54EAB769-0F31-4E42-9DE7-4E62AD1A37DF}" dt="2025-05-12T10:09:26.973" v="1820" actId="20577"/>
          <ac:spMkLst>
            <pc:docMk/>
            <pc:sldMk cId="16335642" sldId="351"/>
            <ac:spMk id="6" creationId="{6B5852DA-9FB4-5ECA-E68D-5E5DF4B0E810}"/>
          </ac:spMkLst>
        </pc:spChg>
        <pc:spChg chg="add mod">
          <ac:chgData name="泰己 磯村" userId="ad89b5748741354d" providerId="LiveId" clId="{54EAB769-0F31-4E42-9DE7-4E62AD1A37DF}" dt="2025-05-12T10:26:18.336" v="2294" actId="20577"/>
          <ac:spMkLst>
            <pc:docMk/>
            <pc:sldMk cId="16335642" sldId="351"/>
            <ac:spMk id="8" creationId="{32D0D633-F7C7-7B64-37B0-DCBB1E1B2DEF}"/>
          </ac:spMkLst>
        </pc:spChg>
        <pc:spChg chg="add mod">
          <ac:chgData name="泰己 磯村" userId="ad89b5748741354d" providerId="LiveId" clId="{54EAB769-0F31-4E42-9DE7-4E62AD1A37DF}" dt="2025-05-12T10:25:54.352" v="2281" actId="1036"/>
          <ac:spMkLst>
            <pc:docMk/>
            <pc:sldMk cId="16335642" sldId="351"/>
            <ac:spMk id="10" creationId="{64DF8D78-23B7-C95A-4F5D-44CCBE69B88A}"/>
          </ac:spMkLst>
        </pc:spChg>
        <pc:spChg chg="add del mod">
          <ac:chgData name="泰己 磯村" userId="ad89b5748741354d" providerId="LiveId" clId="{54EAB769-0F31-4E42-9DE7-4E62AD1A37DF}" dt="2025-05-12T10:57:50.666" v="3493" actId="478"/>
          <ac:spMkLst>
            <pc:docMk/>
            <pc:sldMk cId="16335642" sldId="351"/>
            <ac:spMk id="12" creationId="{FA8A6141-95A8-A679-8F80-05453666832F}"/>
          </ac:spMkLst>
        </pc:spChg>
        <pc:spChg chg="add mod">
          <ac:chgData name="泰己 磯村" userId="ad89b5748741354d" providerId="LiveId" clId="{54EAB769-0F31-4E42-9DE7-4E62AD1A37DF}" dt="2025-05-12T10:25:54.352" v="2281" actId="1036"/>
          <ac:spMkLst>
            <pc:docMk/>
            <pc:sldMk cId="16335642" sldId="351"/>
            <ac:spMk id="14" creationId="{BCA720E4-816E-088A-E062-765034570B3B}"/>
          </ac:spMkLst>
        </pc:spChg>
        <pc:spChg chg="add mod">
          <ac:chgData name="泰己 磯村" userId="ad89b5748741354d" providerId="LiveId" clId="{54EAB769-0F31-4E42-9DE7-4E62AD1A37DF}" dt="2025-05-12T10:25:54.352" v="2281" actId="1036"/>
          <ac:spMkLst>
            <pc:docMk/>
            <pc:sldMk cId="16335642" sldId="351"/>
            <ac:spMk id="15" creationId="{087FF894-8B4B-11A6-B246-467D139D487A}"/>
          </ac:spMkLst>
        </pc:spChg>
        <pc:spChg chg="add mod">
          <ac:chgData name="泰己 磯村" userId="ad89b5748741354d" providerId="LiveId" clId="{54EAB769-0F31-4E42-9DE7-4E62AD1A37DF}" dt="2025-05-12T10:25:54.352" v="2281" actId="1036"/>
          <ac:spMkLst>
            <pc:docMk/>
            <pc:sldMk cId="16335642" sldId="351"/>
            <ac:spMk id="17" creationId="{385F674D-BF98-8C20-6E0D-3CE832745A15}"/>
          </ac:spMkLst>
        </pc:spChg>
        <pc:spChg chg="add mod">
          <ac:chgData name="泰己 磯村" userId="ad89b5748741354d" providerId="LiveId" clId="{54EAB769-0F31-4E42-9DE7-4E62AD1A37DF}" dt="2025-05-12T10:25:54.352" v="2281" actId="1036"/>
          <ac:spMkLst>
            <pc:docMk/>
            <pc:sldMk cId="16335642" sldId="351"/>
            <ac:spMk id="25" creationId="{41F28529-3F47-BDA4-AEFC-CDE6262863DE}"/>
          </ac:spMkLst>
        </pc:spChg>
        <pc:spChg chg="add mod">
          <ac:chgData name="泰己 磯村" userId="ad89b5748741354d" providerId="LiveId" clId="{54EAB769-0F31-4E42-9DE7-4E62AD1A37DF}" dt="2025-05-12T10:23:07.842" v="2213" actId="20577"/>
          <ac:spMkLst>
            <pc:docMk/>
            <pc:sldMk cId="16335642" sldId="351"/>
            <ac:spMk id="27" creationId="{47691184-A593-B83C-B8A5-A8E246048106}"/>
          </ac:spMkLst>
        </pc:spChg>
        <pc:spChg chg="add mod">
          <ac:chgData name="泰己 磯村" userId="ad89b5748741354d" providerId="LiveId" clId="{54EAB769-0F31-4E42-9DE7-4E62AD1A37DF}" dt="2025-05-12T10:22:56.077" v="2194" actId="1076"/>
          <ac:spMkLst>
            <pc:docMk/>
            <pc:sldMk cId="16335642" sldId="351"/>
            <ac:spMk id="28" creationId="{569B3C9B-49D7-E7DC-9820-E2D5B53EDDB2}"/>
          </ac:spMkLst>
        </pc:spChg>
        <pc:spChg chg="add mod">
          <ac:chgData name="泰己 磯村" userId="ad89b5748741354d" providerId="LiveId" clId="{54EAB769-0F31-4E42-9DE7-4E62AD1A37DF}" dt="2025-05-12T10:25:34.746" v="2257" actId="1076"/>
          <ac:spMkLst>
            <pc:docMk/>
            <pc:sldMk cId="16335642" sldId="351"/>
            <ac:spMk id="29" creationId="{B7A48A20-228A-0D87-1802-6AC0E5A2DCE2}"/>
          </ac:spMkLst>
        </pc:spChg>
        <pc:graphicFrameChg chg="add mod modGraphic">
          <ac:chgData name="泰己 磯村" userId="ad89b5748741354d" providerId="LiveId" clId="{54EAB769-0F31-4E42-9DE7-4E62AD1A37DF}" dt="2025-05-12T10:23:52.326" v="2246" actId="1076"/>
          <ac:graphicFrameMkLst>
            <pc:docMk/>
            <pc:sldMk cId="16335642" sldId="351"/>
            <ac:graphicFrameMk id="26" creationId="{48C3D4B3-1A83-3F2D-DC54-C9B1F4911D53}"/>
          </ac:graphicFrameMkLst>
        </pc:graphicFrameChg>
        <pc:cxnChg chg="add mod">
          <ac:chgData name="泰己 磯村" userId="ad89b5748741354d" providerId="LiveId" clId="{54EAB769-0F31-4E42-9DE7-4E62AD1A37DF}" dt="2025-05-12T10:25:54.352" v="2281" actId="1036"/>
          <ac:cxnSpMkLst>
            <pc:docMk/>
            <pc:sldMk cId="16335642" sldId="351"/>
            <ac:cxnSpMk id="19" creationId="{DB772AE5-FA6E-71F0-326B-2F5163BD6976}"/>
          </ac:cxnSpMkLst>
        </pc:cxnChg>
        <pc:cxnChg chg="add mod">
          <ac:chgData name="泰己 磯村" userId="ad89b5748741354d" providerId="LiveId" clId="{54EAB769-0F31-4E42-9DE7-4E62AD1A37DF}" dt="2025-05-12T10:25:54.352" v="2281" actId="1036"/>
          <ac:cxnSpMkLst>
            <pc:docMk/>
            <pc:sldMk cId="16335642" sldId="351"/>
            <ac:cxnSpMk id="20" creationId="{6C51C24D-671F-5F1B-95ED-257DC300CB2B}"/>
          </ac:cxnSpMkLst>
        </pc:cxnChg>
      </pc:sldChg>
      <pc:sldChg chg="addSp delSp modSp mod ord">
        <pc:chgData name="泰己 磯村" userId="ad89b5748741354d" providerId="LiveId" clId="{54EAB769-0F31-4E42-9DE7-4E62AD1A37DF}" dt="2025-05-12T09:44:43.578" v="1162" actId="14100"/>
        <pc:sldMkLst>
          <pc:docMk/>
          <pc:sldMk cId="224901435" sldId="355"/>
        </pc:sldMkLst>
        <pc:spChg chg="del mod">
          <ac:chgData name="泰己 磯村" userId="ad89b5748741354d" providerId="LiveId" clId="{54EAB769-0F31-4E42-9DE7-4E62AD1A37DF}" dt="2025-05-12T09:43:51.832" v="1152" actId="478"/>
          <ac:spMkLst>
            <pc:docMk/>
            <pc:sldMk cId="224901435" sldId="355"/>
            <ac:spMk id="2" creationId="{8F947C84-9C4D-A1AB-8C7B-0606AECFFDB5}"/>
          </ac:spMkLst>
        </pc:spChg>
        <pc:spChg chg="del">
          <ac:chgData name="泰己 磯村" userId="ad89b5748741354d" providerId="LiveId" clId="{54EAB769-0F31-4E42-9DE7-4E62AD1A37DF}" dt="2025-05-12T09:30:00.373" v="564" actId="478"/>
          <ac:spMkLst>
            <pc:docMk/>
            <pc:sldMk cId="224901435" sldId="355"/>
            <ac:spMk id="3" creationId="{DC76C6DF-9FDB-0FA5-1928-314695788438}"/>
          </ac:spMkLst>
        </pc:spChg>
        <pc:spChg chg="del mod">
          <ac:chgData name="泰己 磯村" userId="ad89b5748741354d" providerId="LiveId" clId="{54EAB769-0F31-4E42-9DE7-4E62AD1A37DF}" dt="2025-05-12T09:31:52.308" v="598" actId="478"/>
          <ac:spMkLst>
            <pc:docMk/>
            <pc:sldMk cId="224901435" sldId="355"/>
            <ac:spMk id="4" creationId="{2CAECFE7-4AB9-D7BD-7488-34E6A911678C}"/>
          </ac:spMkLst>
        </pc:spChg>
        <pc:spChg chg="add mod">
          <ac:chgData name="泰己 磯村" userId="ad89b5748741354d" providerId="LiveId" clId="{54EAB769-0F31-4E42-9DE7-4E62AD1A37DF}" dt="2025-05-12T09:08:43.017" v="154"/>
          <ac:spMkLst>
            <pc:docMk/>
            <pc:sldMk cId="224901435" sldId="355"/>
            <ac:spMk id="8" creationId="{0F7B52B6-AB69-583E-4F65-689AA6DB37D5}"/>
          </ac:spMkLst>
        </pc:spChg>
        <pc:spChg chg="add mod">
          <ac:chgData name="泰己 磯村" userId="ad89b5748741354d" providerId="LiveId" clId="{54EAB769-0F31-4E42-9DE7-4E62AD1A37DF}" dt="2025-05-12T09:08:43.017" v="154"/>
          <ac:spMkLst>
            <pc:docMk/>
            <pc:sldMk cId="224901435" sldId="355"/>
            <ac:spMk id="9" creationId="{27B8818B-0998-0B7E-02C7-9918B3D80C89}"/>
          </ac:spMkLst>
        </pc:spChg>
        <pc:spChg chg="add mod">
          <ac:chgData name="泰己 磯村" userId="ad89b5748741354d" providerId="LiveId" clId="{54EAB769-0F31-4E42-9DE7-4E62AD1A37DF}" dt="2025-05-12T09:09:04.802" v="230" actId="6549"/>
          <ac:spMkLst>
            <pc:docMk/>
            <pc:sldMk cId="224901435" sldId="355"/>
            <ac:spMk id="11" creationId="{4D9D5C36-72E4-2326-96AB-CB7EBA496F54}"/>
          </ac:spMkLst>
        </pc:spChg>
        <pc:spChg chg="add mod">
          <ac:chgData name="泰己 磯村" userId="ad89b5748741354d" providerId="LiveId" clId="{54EAB769-0F31-4E42-9DE7-4E62AD1A37DF}" dt="2025-05-12T09:44:43.578" v="1162" actId="14100"/>
          <ac:spMkLst>
            <pc:docMk/>
            <pc:sldMk cId="224901435" sldId="355"/>
            <ac:spMk id="13" creationId="{BBB603FF-3F87-E567-CBD9-A13493B4F194}"/>
          </ac:spMkLst>
        </pc:spChg>
        <pc:spChg chg="add mod">
          <ac:chgData name="泰己 磯村" userId="ad89b5748741354d" providerId="LiveId" clId="{54EAB769-0F31-4E42-9DE7-4E62AD1A37DF}" dt="2025-05-12T09:09:37.925" v="234"/>
          <ac:spMkLst>
            <pc:docMk/>
            <pc:sldMk cId="224901435" sldId="355"/>
            <ac:spMk id="15" creationId="{0BF6B8B7-3D8E-175C-B702-0AE5524FE8BB}"/>
          </ac:spMkLst>
        </pc:spChg>
        <pc:spChg chg="mod">
          <ac:chgData name="泰己 磯村" userId="ad89b5748741354d" providerId="LiveId" clId="{54EAB769-0F31-4E42-9DE7-4E62AD1A37DF}" dt="2025-05-12T09:31:11.451" v="592" actId="1035"/>
          <ac:spMkLst>
            <pc:docMk/>
            <pc:sldMk cId="224901435" sldId="355"/>
            <ac:spMk id="16" creationId="{7F2BDB4B-B307-E8B5-79F3-B94535F54B8B}"/>
          </ac:spMkLst>
        </pc:spChg>
        <pc:spChg chg="add mod">
          <ac:chgData name="泰己 磯村" userId="ad89b5748741354d" providerId="LiveId" clId="{54EAB769-0F31-4E42-9DE7-4E62AD1A37DF}" dt="2025-05-12T09:39:13.439" v="954" actId="1035"/>
          <ac:spMkLst>
            <pc:docMk/>
            <pc:sldMk cId="224901435" sldId="355"/>
            <ac:spMk id="18" creationId="{A98DD1B4-B354-088C-9EE7-D884EAC3AC0F}"/>
          </ac:spMkLst>
        </pc:spChg>
        <pc:spChg chg="add mod">
          <ac:chgData name="泰己 磯村" userId="ad89b5748741354d" providerId="LiveId" clId="{54EAB769-0F31-4E42-9DE7-4E62AD1A37DF}" dt="2025-05-12T09:38:04.591" v="917" actId="20577"/>
          <ac:spMkLst>
            <pc:docMk/>
            <pc:sldMk cId="224901435" sldId="355"/>
            <ac:spMk id="22" creationId="{E3D84B5C-BC97-8E0F-E006-E3773F72B8DF}"/>
          </ac:spMkLst>
        </pc:spChg>
        <pc:spChg chg="add mod">
          <ac:chgData name="泰己 磯村" userId="ad89b5748741354d" providerId="LiveId" clId="{54EAB769-0F31-4E42-9DE7-4E62AD1A37DF}" dt="2025-05-12T09:31:00.911" v="582" actId="20577"/>
          <ac:spMkLst>
            <pc:docMk/>
            <pc:sldMk cId="224901435" sldId="355"/>
            <ac:spMk id="23" creationId="{2C190E66-4D2D-71AC-DC25-F53C39583599}"/>
          </ac:spMkLst>
        </pc:spChg>
        <pc:spChg chg="del">
          <ac:chgData name="泰己 磯村" userId="ad89b5748741354d" providerId="LiveId" clId="{54EAB769-0F31-4E42-9DE7-4E62AD1A37DF}" dt="2025-05-12T09:10:59.073" v="281" actId="478"/>
          <ac:spMkLst>
            <pc:docMk/>
            <pc:sldMk cId="224901435" sldId="355"/>
            <ac:spMk id="24" creationId="{2A446AC9-FC41-56CD-E6FB-B589F7D0303C}"/>
          </ac:spMkLst>
        </pc:spChg>
        <pc:spChg chg="del">
          <ac:chgData name="泰己 磯村" userId="ad89b5748741354d" providerId="LiveId" clId="{54EAB769-0F31-4E42-9DE7-4E62AD1A37DF}" dt="2025-05-12T09:10:54.508" v="280" actId="478"/>
          <ac:spMkLst>
            <pc:docMk/>
            <pc:sldMk cId="224901435" sldId="355"/>
            <ac:spMk id="25" creationId="{1A0113C4-12C5-5C58-2620-FC2A2A1BAE90}"/>
          </ac:spMkLst>
        </pc:spChg>
        <pc:spChg chg="add mod">
          <ac:chgData name="泰己 磯村" userId="ad89b5748741354d" providerId="LiveId" clId="{54EAB769-0F31-4E42-9DE7-4E62AD1A37DF}" dt="2025-05-12T09:43:49.625" v="1151" actId="14100"/>
          <ac:spMkLst>
            <pc:docMk/>
            <pc:sldMk cId="224901435" sldId="355"/>
            <ac:spMk id="26" creationId="{4FB60C6F-C9E6-DC90-BDDE-F98591EA64CE}"/>
          </ac:spMkLst>
        </pc:spChg>
        <pc:spChg chg="add del mod">
          <ac:chgData name="泰己 磯村" userId="ad89b5748741354d" providerId="LiveId" clId="{54EAB769-0F31-4E42-9DE7-4E62AD1A37DF}" dt="2025-05-12T09:38:54.540" v="920" actId="478"/>
          <ac:spMkLst>
            <pc:docMk/>
            <pc:sldMk cId="224901435" sldId="355"/>
            <ac:spMk id="28" creationId="{5BED81AA-E1DA-7424-35ED-E58BD62B740E}"/>
          </ac:spMkLst>
        </pc:spChg>
        <pc:spChg chg="del mod">
          <ac:chgData name="泰己 磯村" userId="ad89b5748741354d" providerId="LiveId" clId="{54EAB769-0F31-4E42-9DE7-4E62AD1A37DF}" dt="2025-05-12T09:30:55.044" v="575" actId="478"/>
          <ac:spMkLst>
            <pc:docMk/>
            <pc:sldMk cId="224901435" sldId="355"/>
            <ac:spMk id="37" creationId="{31C16EB2-AAF8-2539-834F-03A2AFBD171C}"/>
          </ac:spMkLst>
        </pc:spChg>
        <pc:graphicFrameChg chg="mod">
          <ac:chgData name="泰己 磯村" userId="ad89b5748741354d" providerId="LiveId" clId="{54EAB769-0F31-4E42-9DE7-4E62AD1A37DF}" dt="2025-05-12T09:31:20.143" v="595" actId="14100"/>
          <ac:graphicFrameMkLst>
            <pc:docMk/>
            <pc:sldMk cId="224901435" sldId="355"/>
            <ac:graphicFrameMk id="6" creationId="{EBFDF25F-CF6C-468E-DCEA-61D62641AE68}"/>
          </ac:graphicFrameMkLst>
        </pc:graphicFrameChg>
        <pc:graphicFrameChg chg="del">
          <ac:chgData name="泰己 磯村" userId="ad89b5748741354d" providerId="LiveId" clId="{54EAB769-0F31-4E42-9DE7-4E62AD1A37DF}" dt="2025-05-12T09:30:00.373" v="564" actId="478"/>
          <ac:graphicFrameMkLst>
            <pc:docMk/>
            <pc:sldMk cId="224901435" sldId="355"/>
            <ac:graphicFrameMk id="10" creationId="{B06D5040-2C8D-738F-C7D8-45DFC59D19F6}"/>
          </ac:graphicFrameMkLst>
        </pc:graphicFrameChg>
        <pc:graphicFrameChg chg="add mod">
          <ac:chgData name="泰己 磯村" userId="ad89b5748741354d" providerId="LiveId" clId="{54EAB769-0F31-4E42-9DE7-4E62AD1A37DF}" dt="2025-05-12T09:44:00.757" v="1160" actId="20577"/>
          <ac:graphicFrameMkLst>
            <pc:docMk/>
            <pc:sldMk cId="224901435" sldId="355"/>
            <ac:graphicFrameMk id="17" creationId="{1D18BE77-4957-70E8-91DA-1B05CCF5BEB4}"/>
          </ac:graphicFrameMkLst>
        </pc:graphicFrameChg>
        <pc:picChg chg="add mod">
          <ac:chgData name="泰己 磯村" userId="ad89b5748741354d" providerId="LiveId" clId="{54EAB769-0F31-4E42-9DE7-4E62AD1A37DF}" dt="2025-05-12T09:08:43.017" v="154"/>
          <ac:picMkLst>
            <pc:docMk/>
            <pc:sldMk cId="224901435" sldId="355"/>
            <ac:picMk id="5" creationId="{204D7CE1-55BB-453B-F736-BD2EAC9DC8C4}"/>
          </ac:picMkLst>
        </pc:picChg>
        <pc:cxnChg chg="del">
          <ac:chgData name="泰己 磯村" userId="ad89b5748741354d" providerId="LiveId" clId="{54EAB769-0F31-4E42-9DE7-4E62AD1A37DF}" dt="2025-05-12T09:30:00.373" v="564" actId="478"/>
          <ac:cxnSpMkLst>
            <pc:docMk/>
            <pc:sldMk cId="224901435" sldId="355"/>
            <ac:cxnSpMk id="7" creationId="{6F296BEC-BD0E-B16C-B1CF-5D3B92E45754}"/>
          </ac:cxnSpMkLst>
        </pc:cxnChg>
        <pc:cxnChg chg="del">
          <ac:chgData name="泰己 磯村" userId="ad89b5748741354d" providerId="LiveId" clId="{54EAB769-0F31-4E42-9DE7-4E62AD1A37DF}" dt="2025-05-12T09:30:00.373" v="564" actId="478"/>
          <ac:cxnSpMkLst>
            <pc:docMk/>
            <pc:sldMk cId="224901435" sldId="355"/>
            <ac:cxnSpMk id="12" creationId="{936DE90B-F0D3-98F1-2D7B-4B5E3417927F}"/>
          </ac:cxnSpMkLst>
        </pc:cxnChg>
        <pc:cxnChg chg="del">
          <ac:chgData name="泰己 磯村" userId="ad89b5748741354d" providerId="LiveId" clId="{54EAB769-0F31-4E42-9DE7-4E62AD1A37DF}" dt="2025-05-12T09:30:00.373" v="564" actId="478"/>
          <ac:cxnSpMkLst>
            <pc:docMk/>
            <pc:sldMk cId="224901435" sldId="355"/>
            <ac:cxnSpMk id="14" creationId="{B6C261D8-2AFF-D4EF-EBA0-403345A8DDD4}"/>
          </ac:cxnSpMkLst>
        </pc:cxnChg>
        <pc:cxnChg chg="add mod">
          <ac:chgData name="泰己 磯村" userId="ad89b5748741354d" providerId="LiveId" clId="{54EAB769-0F31-4E42-9DE7-4E62AD1A37DF}" dt="2025-05-12T09:39:26.290" v="980" actId="1036"/>
          <ac:cxnSpMkLst>
            <pc:docMk/>
            <pc:sldMk cId="224901435" sldId="355"/>
            <ac:cxnSpMk id="19" creationId="{84CF609F-E479-5AA1-FB26-0191BAA0D54D}"/>
          </ac:cxnSpMkLst>
        </pc:cxnChg>
        <pc:cxnChg chg="add mod">
          <ac:chgData name="泰己 磯村" userId="ad89b5748741354d" providerId="LiveId" clId="{54EAB769-0F31-4E42-9DE7-4E62AD1A37DF}" dt="2025-05-12T09:39:39.227" v="1011" actId="1036"/>
          <ac:cxnSpMkLst>
            <pc:docMk/>
            <pc:sldMk cId="224901435" sldId="355"/>
            <ac:cxnSpMk id="20" creationId="{069DFDE1-4D8F-D5CF-6605-653AEF964426}"/>
          </ac:cxnSpMkLst>
        </pc:cxnChg>
        <pc:cxnChg chg="add mod">
          <ac:chgData name="泰己 磯村" userId="ad89b5748741354d" providerId="LiveId" clId="{54EAB769-0F31-4E42-9DE7-4E62AD1A37DF}" dt="2025-05-12T09:39:34.717" v="996" actId="1037"/>
          <ac:cxnSpMkLst>
            <pc:docMk/>
            <pc:sldMk cId="224901435" sldId="355"/>
            <ac:cxnSpMk id="21" creationId="{B05D9C7F-AAF9-B333-FF3F-7245F795258E}"/>
          </ac:cxnSpMkLst>
        </pc:cxnChg>
        <pc:cxnChg chg="del">
          <ac:chgData name="泰己 磯村" userId="ad89b5748741354d" providerId="LiveId" clId="{54EAB769-0F31-4E42-9DE7-4E62AD1A37DF}" dt="2025-05-12T09:10:39.021" v="275" actId="478"/>
          <ac:cxnSpMkLst>
            <pc:docMk/>
            <pc:sldMk cId="224901435" sldId="355"/>
            <ac:cxnSpMk id="27" creationId="{1B49637E-A05B-48D3-30F5-A6FC52AD298E}"/>
          </ac:cxnSpMkLst>
        </pc:cxnChg>
        <pc:cxnChg chg="del">
          <ac:chgData name="泰己 磯村" userId="ad89b5748741354d" providerId="LiveId" clId="{54EAB769-0F31-4E42-9DE7-4E62AD1A37DF}" dt="2025-05-12T09:10:40.852" v="276" actId="478"/>
          <ac:cxnSpMkLst>
            <pc:docMk/>
            <pc:sldMk cId="224901435" sldId="355"/>
            <ac:cxnSpMk id="34" creationId="{401F5A81-8FFF-7908-BF14-D3110D6597FC}"/>
          </ac:cxnSpMkLst>
        </pc:cxnChg>
      </pc:sldChg>
      <pc:sldChg chg="addSp modSp mod">
        <pc:chgData name="泰己 磯村" userId="ad89b5748741354d" providerId="LiveId" clId="{54EAB769-0F31-4E42-9DE7-4E62AD1A37DF}" dt="2025-05-12T10:08:04.618" v="1791" actId="1076"/>
        <pc:sldMkLst>
          <pc:docMk/>
          <pc:sldMk cId="2635857433" sldId="363"/>
        </pc:sldMkLst>
        <pc:spChg chg="mod">
          <ac:chgData name="泰己 磯村" userId="ad89b5748741354d" providerId="LiveId" clId="{54EAB769-0F31-4E42-9DE7-4E62AD1A37DF}" dt="2025-05-12T10:08:04.618" v="1791" actId="1076"/>
          <ac:spMkLst>
            <pc:docMk/>
            <pc:sldMk cId="2635857433" sldId="363"/>
            <ac:spMk id="7" creationId="{DC47BF7D-050F-E546-FEE6-A4F8661F876D}"/>
          </ac:spMkLst>
        </pc:spChg>
        <pc:spChg chg="add mod">
          <ac:chgData name="泰己 磯村" userId="ad89b5748741354d" providerId="LiveId" clId="{54EAB769-0F31-4E42-9DE7-4E62AD1A37DF}" dt="2025-05-12T10:06:11.904" v="1756" actId="20577"/>
          <ac:spMkLst>
            <pc:docMk/>
            <pc:sldMk cId="2635857433" sldId="363"/>
            <ac:spMk id="8" creationId="{8CE5413E-0B26-1CB9-6A25-60E628D41564}"/>
          </ac:spMkLst>
        </pc:spChg>
        <pc:spChg chg="add mod">
          <ac:chgData name="泰己 磯村" userId="ad89b5748741354d" providerId="LiveId" clId="{54EAB769-0F31-4E42-9DE7-4E62AD1A37DF}" dt="2025-05-12T10:06:08.216" v="1752"/>
          <ac:spMkLst>
            <pc:docMk/>
            <pc:sldMk cId="2635857433" sldId="363"/>
            <ac:spMk id="9" creationId="{138A2031-D1E4-6758-1F66-E2AE47615CCB}"/>
          </ac:spMkLst>
        </pc:spChg>
        <pc:graphicFrameChg chg="mod modGraphic">
          <ac:chgData name="泰己 磯村" userId="ad89b5748741354d" providerId="LiveId" clId="{54EAB769-0F31-4E42-9DE7-4E62AD1A37DF}" dt="2025-05-12T10:06:20.239" v="1757" actId="14100"/>
          <ac:graphicFrameMkLst>
            <pc:docMk/>
            <pc:sldMk cId="2635857433" sldId="363"/>
            <ac:graphicFrameMk id="3" creationId="{E84579E9-C178-EF57-4257-1A0AD994A9E8}"/>
          </ac:graphicFrameMkLst>
        </pc:graphicFrameChg>
        <pc:graphicFrameChg chg="mod">
          <ac:chgData name="泰己 磯村" userId="ad89b5748741354d" providerId="LiveId" clId="{54EAB769-0F31-4E42-9DE7-4E62AD1A37DF}" dt="2025-05-12T10:07:57.163" v="1790"/>
          <ac:graphicFrameMkLst>
            <pc:docMk/>
            <pc:sldMk cId="2635857433" sldId="363"/>
            <ac:graphicFrameMk id="6" creationId="{F053E080-8907-49AD-BD35-03CE91BCE1E0}"/>
          </ac:graphicFrameMkLst>
        </pc:graphicFrameChg>
      </pc:sldChg>
      <pc:sldChg chg="addSp delSp modSp mod">
        <pc:chgData name="泰己 磯村" userId="ad89b5748741354d" providerId="LiveId" clId="{54EAB769-0F31-4E42-9DE7-4E62AD1A37DF}" dt="2025-05-12T10:27:00.597" v="2305" actId="20577"/>
        <pc:sldMkLst>
          <pc:docMk/>
          <pc:sldMk cId="1660571727" sldId="366"/>
        </pc:sldMkLst>
        <pc:spChg chg="add mod">
          <ac:chgData name="泰己 磯村" userId="ad89b5748741354d" providerId="LiveId" clId="{54EAB769-0F31-4E42-9DE7-4E62AD1A37DF}" dt="2025-05-12T10:26:56.102" v="2297"/>
          <ac:spMkLst>
            <pc:docMk/>
            <pc:sldMk cId="1660571727" sldId="366"/>
            <ac:spMk id="2" creationId="{410FF296-1AFC-C223-DBA3-6D78ADB58164}"/>
          </ac:spMkLst>
        </pc:spChg>
        <pc:spChg chg="del">
          <ac:chgData name="泰己 磯村" userId="ad89b5748741354d" providerId="LiveId" clId="{54EAB769-0F31-4E42-9DE7-4E62AD1A37DF}" dt="2025-05-12T10:26:55.449" v="2296" actId="478"/>
          <ac:spMkLst>
            <pc:docMk/>
            <pc:sldMk cId="1660571727" sldId="366"/>
            <ac:spMk id="4" creationId="{A681D03A-7F73-D6F4-1C5A-C277D962B5B6}"/>
          </ac:spMkLst>
        </pc:spChg>
        <pc:spChg chg="add mod">
          <ac:chgData name="泰己 磯村" userId="ad89b5748741354d" providerId="LiveId" clId="{54EAB769-0F31-4E42-9DE7-4E62AD1A37DF}" dt="2025-05-12T10:26:56.102" v="2297"/>
          <ac:spMkLst>
            <pc:docMk/>
            <pc:sldMk cId="1660571727" sldId="366"/>
            <ac:spMk id="7" creationId="{16C491FA-27A0-109B-A585-E439288AB5E0}"/>
          </ac:spMkLst>
        </pc:spChg>
        <pc:spChg chg="add mod">
          <ac:chgData name="泰己 磯村" userId="ad89b5748741354d" providerId="LiveId" clId="{54EAB769-0F31-4E42-9DE7-4E62AD1A37DF}" dt="2025-05-12T10:27:00.597" v="2305" actId="20577"/>
          <ac:spMkLst>
            <pc:docMk/>
            <pc:sldMk cId="1660571727" sldId="366"/>
            <ac:spMk id="10" creationId="{9E38B099-D23C-5BC6-37FE-5C4EE280C525}"/>
          </ac:spMkLst>
        </pc:spChg>
      </pc:sldChg>
      <pc:sldChg chg="del">
        <pc:chgData name="泰己 磯村" userId="ad89b5748741354d" providerId="LiveId" clId="{54EAB769-0F31-4E42-9DE7-4E62AD1A37DF}" dt="2025-05-12T10:44:44.462" v="2867" actId="47"/>
        <pc:sldMkLst>
          <pc:docMk/>
          <pc:sldMk cId="660429910" sldId="374"/>
        </pc:sldMkLst>
      </pc:sldChg>
      <pc:sldChg chg="del">
        <pc:chgData name="泰己 磯村" userId="ad89b5748741354d" providerId="LiveId" clId="{54EAB769-0F31-4E42-9DE7-4E62AD1A37DF}" dt="2025-05-12T10:44:17.828" v="2866" actId="47"/>
        <pc:sldMkLst>
          <pc:docMk/>
          <pc:sldMk cId="1771885167" sldId="379"/>
        </pc:sldMkLst>
      </pc:sldChg>
      <pc:sldChg chg="addSp delSp modSp mod">
        <pc:chgData name="泰己 磯村" userId="ad89b5748741354d" providerId="LiveId" clId="{54EAB769-0F31-4E42-9DE7-4E62AD1A37DF}" dt="2025-05-12T10:46:30.188" v="2881" actId="478"/>
        <pc:sldMkLst>
          <pc:docMk/>
          <pc:sldMk cId="3034622728" sldId="384"/>
        </pc:sldMkLst>
        <pc:spChg chg="mod">
          <ac:chgData name="泰己 磯村" userId="ad89b5748741354d" providerId="LiveId" clId="{54EAB769-0F31-4E42-9DE7-4E62AD1A37DF}" dt="2025-05-12T10:40:21.066" v="2758" actId="20577"/>
          <ac:spMkLst>
            <pc:docMk/>
            <pc:sldMk cId="3034622728" sldId="384"/>
            <ac:spMk id="2" creationId="{FB5D8EF2-19DA-543B-6321-7BE4B43AF513}"/>
          </ac:spMkLst>
        </pc:spChg>
        <pc:spChg chg="del">
          <ac:chgData name="泰己 磯村" userId="ad89b5748741354d" providerId="LiveId" clId="{54EAB769-0F31-4E42-9DE7-4E62AD1A37DF}" dt="2025-05-12T10:27:34.442" v="2306" actId="478"/>
          <ac:spMkLst>
            <pc:docMk/>
            <pc:sldMk cId="3034622728" sldId="384"/>
            <ac:spMk id="4" creationId="{04F56107-DD34-2205-A40B-EA6C6532E06B}"/>
          </ac:spMkLst>
        </pc:spChg>
        <pc:spChg chg="add mod">
          <ac:chgData name="泰己 磯村" userId="ad89b5748741354d" providerId="LiveId" clId="{54EAB769-0F31-4E42-9DE7-4E62AD1A37DF}" dt="2025-05-12T10:27:34.906" v="2307"/>
          <ac:spMkLst>
            <pc:docMk/>
            <pc:sldMk cId="3034622728" sldId="384"/>
            <ac:spMk id="5" creationId="{063FDED6-B543-FECA-CE49-5784037B4286}"/>
          </ac:spMkLst>
        </pc:spChg>
        <pc:spChg chg="del">
          <ac:chgData name="泰己 磯村" userId="ad89b5748741354d" providerId="LiveId" clId="{54EAB769-0F31-4E42-9DE7-4E62AD1A37DF}" dt="2025-05-12T10:46:30.188" v="2881" actId="478"/>
          <ac:spMkLst>
            <pc:docMk/>
            <pc:sldMk cId="3034622728" sldId="384"/>
            <ac:spMk id="6" creationId="{93328B01-115B-690D-759A-D506E5745B63}"/>
          </ac:spMkLst>
        </pc:spChg>
        <pc:spChg chg="add mod">
          <ac:chgData name="泰己 磯村" userId="ad89b5748741354d" providerId="LiveId" clId="{54EAB769-0F31-4E42-9DE7-4E62AD1A37DF}" dt="2025-05-12T10:27:34.906" v="2307"/>
          <ac:spMkLst>
            <pc:docMk/>
            <pc:sldMk cId="3034622728" sldId="384"/>
            <ac:spMk id="7" creationId="{7E3EC781-D260-694D-E597-AF2FAD91D300}"/>
          </ac:spMkLst>
        </pc:spChg>
        <pc:spChg chg="add mod">
          <ac:chgData name="泰己 磯村" userId="ad89b5748741354d" providerId="LiveId" clId="{54EAB769-0F31-4E42-9DE7-4E62AD1A37DF}" dt="2025-05-12T10:27:40.239" v="2316" actId="20577"/>
          <ac:spMkLst>
            <pc:docMk/>
            <pc:sldMk cId="3034622728" sldId="384"/>
            <ac:spMk id="8" creationId="{835BAE4A-A41F-F826-C5CE-BC08005F43EE}"/>
          </ac:spMkLst>
        </pc:spChg>
        <pc:spChg chg="add del mod">
          <ac:chgData name="泰己 磯村" userId="ad89b5748741354d" providerId="LiveId" clId="{54EAB769-0F31-4E42-9DE7-4E62AD1A37DF}" dt="2025-05-12T10:35:30.466" v="2684"/>
          <ac:spMkLst>
            <pc:docMk/>
            <pc:sldMk cId="3034622728" sldId="384"/>
            <ac:spMk id="9" creationId="{D9E641E3-D6A5-DE91-34D3-5A12EBDAD702}"/>
          </ac:spMkLst>
        </pc:spChg>
        <pc:graphicFrameChg chg="mod">
          <ac:chgData name="泰己 磯村" userId="ad89b5748741354d" providerId="LiveId" clId="{54EAB769-0F31-4E42-9DE7-4E62AD1A37DF}" dt="2025-05-12T10:34:26.175" v="2660" actId="1076"/>
          <ac:graphicFrameMkLst>
            <pc:docMk/>
            <pc:sldMk cId="3034622728" sldId="384"/>
            <ac:graphicFrameMk id="3" creationId="{3E33A9D1-50AC-4DBC-F963-6489C2C5F2B9}"/>
          </ac:graphicFrameMkLst>
        </pc:graphicFrameChg>
      </pc:sldChg>
      <pc:sldChg chg="addSp delSp modSp mod">
        <pc:chgData name="泰己 磯村" userId="ad89b5748741354d" providerId="LiveId" clId="{54EAB769-0F31-4E42-9DE7-4E62AD1A37DF}" dt="2025-05-12T09:29:13.455" v="561"/>
        <pc:sldMkLst>
          <pc:docMk/>
          <pc:sldMk cId="1480503510" sldId="402"/>
        </pc:sldMkLst>
        <pc:spChg chg="mod">
          <ac:chgData name="泰己 磯村" userId="ad89b5748741354d" providerId="LiveId" clId="{54EAB769-0F31-4E42-9DE7-4E62AD1A37DF}" dt="2025-05-12T09:02:50.502" v="15" actId="1076"/>
          <ac:spMkLst>
            <pc:docMk/>
            <pc:sldMk cId="1480503510" sldId="402"/>
            <ac:spMk id="4" creationId="{7134B6A5-3127-7608-9870-56987F1818C9}"/>
          </ac:spMkLst>
        </pc:spChg>
        <pc:spChg chg="del">
          <ac:chgData name="泰己 磯村" userId="ad89b5748741354d" providerId="LiveId" clId="{54EAB769-0F31-4E42-9DE7-4E62AD1A37DF}" dt="2025-05-12T09:02:14.721" v="0" actId="478"/>
          <ac:spMkLst>
            <pc:docMk/>
            <pc:sldMk cId="1480503510" sldId="402"/>
            <ac:spMk id="8" creationId="{09A1C479-9C5F-BD15-DE2C-273AE52B4669}"/>
          </ac:spMkLst>
        </pc:spChg>
        <pc:spChg chg="mod">
          <ac:chgData name="泰己 磯村" userId="ad89b5748741354d" providerId="LiveId" clId="{54EAB769-0F31-4E42-9DE7-4E62AD1A37DF}" dt="2025-05-12T09:08:16.354" v="152" actId="1035"/>
          <ac:spMkLst>
            <pc:docMk/>
            <pc:sldMk cId="1480503510" sldId="402"/>
            <ac:spMk id="10" creationId="{A3BC02FE-669E-D05F-AB31-A189753A36EC}"/>
          </ac:spMkLst>
        </pc:spChg>
        <pc:spChg chg="del mod">
          <ac:chgData name="泰己 磯村" userId="ad89b5748741354d" providerId="LiveId" clId="{54EAB769-0F31-4E42-9DE7-4E62AD1A37DF}" dt="2025-05-12T09:07:11.896" v="131" actId="478"/>
          <ac:spMkLst>
            <pc:docMk/>
            <pc:sldMk cId="1480503510" sldId="402"/>
            <ac:spMk id="11" creationId="{3FF32962-2565-8B28-69D1-B1964E026C17}"/>
          </ac:spMkLst>
        </pc:spChg>
        <pc:spChg chg="del mod">
          <ac:chgData name="泰己 磯村" userId="ad89b5748741354d" providerId="LiveId" clId="{54EAB769-0F31-4E42-9DE7-4E62AD1A37DF}" dt="2025-05-12T09:08:10.304" v="134" actId="478"/>
          <ac:spMkLst>
            <pc:docMk/>
            <pc:sldMk cId="1480503510" sldId="402"/>
            <ac:spMk id="12" creationId="{540AD68E-818D-DD55-0B93-59DEDE601CD6}"/>
          </ac:spMkLst>
        </pc:spChg>
        <pc:spChg chg="del">
          <ac:chgData name="泰己 磯村" userId="ad89b5748741354d" providerId="LiveId" clId="{54EAB769-0F31-4E42-9DE7-4E62AD1A37DF}" dt="2025-05-12T09:05:54.090" v="47" actId="478"/>
          <ac:spMkLst>
            <pc:docMk/>
            <pc:sldMk cId="1480503510" sldId="402"/>
            <ac:spMk id="13" creationId="{34F1B7D9-1967-F1A6-284C-5618B5B9C2C5}"/>
          </ac:spMkLst>
        </pc:spChg>
        <pc:spChg chg="add del mod">
          <ac:chgData name="泰己 磯村" userId="ad89b5748741354d" providerId="LiveId" clId="{54EAB769-0F31-4E42-9DE7-4E62AD1A37DF}" dt="2025-05-12T09:23:40.190" v="479" actId="1035"/>
          <ac:spMkLst>
            <pc:docMk/>
            <pc:sldMk cId="1480503510" sldId="402"/>
            <ac:spMk id="14" creationId="{FD74F2B7-F498-6CB1-FE14-F137A0DB5411}"/>
          </ac:spMkLst>
        </pc:spChg>
        <pc:spChg chg="mod">
          <ac:chgData name="泰己 磯村" userId="ad89b5748741354d" providerId="LiveId" clId="{54EAB769-0F31-4E42-9DE7-4E62AD1A37DF}" dt="2025-05-12T09:23:40.190" v="479" actId="1035"/>
          <ac:spMkLst>
            <pc:docMk/>
            <pc:sldMk cId="1480503510" sldId="402"/>
            <ac:spMk id="15" creationId="{F1ECDDB5-EF3B-33C7-C871-4CFFB7564C0F}"/>
          </ac:spMkLst>
        </pc:spChg>
        <pc:spChg chg="mod">
          <ac:chgData name="泰己 磯村" userId="ad89b5748741354d" providerId="LiveId" clId="{54EAB769-0F31-4E42-9DE7-4E62AD1A37DF}" dt="2025-05-12T09:21:41.349" v="414" actId="1035"/>
          <ac:spMkLst>
            <pc:docMk/>
            <pc:sldMk cId="1480503510" sldId="402"/>
            <ac:spMk id="16" creationId="{1FC7B0F9-EE16-2FDE-9B2D-D627493C5420}"/>
          </ac:spMkLst>
        </pc:spChg>
        <pc:spChg chg="add mod">
          <ac:chgData name="泰己 磯村" userId="ad89b5748741354d" providerId="LiveId" clId="{54EAB769-0F31-4E42-9DE7-4E62AD1A37DF}" dt="2025-05-12T09:08:16.354" v="152" actId="1035"/>
          <ac:spMkLst>
            <pc:docMk/>
            <pc:sldMk cId="1480503510" sldId="402"/>
            <ac:spMk id="17" creationId="{B7CA9D88-4D95-C75B-EEEB-C1DE4A3A6065}"/>
          </ac:spMkLst>
        </pc:spChg>
        <pc:spChg chg="add mod">
          <ac:chgData name="泰己 磯村" userId="ad89b5748741354d" providerId="LiveId" clId="{54EAB769-0F31-4E42-9DE7-4E62AD1A37DF}" dt="2025-05-12T09:08:16.354" v="152" actId="1035"/>
          <ac:spMkLst>
            <pc:docMk/>
            <pc:sldMk cId="1480503510" sldId="402"/>
            <ac:spMk id="18" creationId="{5A3DA606-E7DC-EF9C-FE14-F9045A440A32}"/>
          </ac:spMkLst>
        </pc:spChg>
        <pc:spChg chg="add del mod">
          <ac:chgData name="泰己 磯村" userId="ad89b5748741354d" providerId="LiveId" clId="{54EAB769-0F31-4E42-9DE7-4E62AD1A37DF}" dt="2025-05-12T09:24:29.202" v="510" actId="478"/>
          <ac:spMkLst>
            <pc:docMk/>
            <pc:sldMk cId="1480503510" sldId="402"/>
            <ac:spMk id="19" creationId="{97C3D7E1-4432-4F3F-760C-C44C877A6A34}"/>
          </ac:spMkLst>
        </pc:spChg>
        <pc:spChg chg="add mod">
          <ac:chgData name="泰己 磯村" userId="ad89b5748741354d" providerId="LiveId" clId="{54EAB769-0F31-4E42-9DE7-4E62AD1A37DF}" dt="2025-05-12T09:28:53.014" v="556" actId="404"/>
          <ac:spMkLst>
            <pc:docMk/>
            <pc:sldMk cId="1480503510" sldId="402"/>
            <ac:spMk id="20" creationId="{B1EAEB15-45A9-CC30-EA09-791023038DB9}"/>
          </ac:spMkLst>
        </pc:spChg>
        <pc:spChg chg="del mod">
          <ac:chgData name="泰己 磯村" userId="ad89b5748741354d" providerId="LiveId" clId="{54EAB769-0F31-4E42-9DE7-4E62AD1A37DF}" dt="2025-05-12T09:02:22.515" v="2" actId="478"/>
          <ac:spMkLst>
            <pc:docMk/>
            <pc:sldMk cId="1480503510" sldId="402"/>
            <ac:spMk id="21" creationId="{DD4630BF-E1EC-E540-9FC5-67F3D166A16C}"/>
          </ac:spMkLst>
        </pc:spChg>
        <pc:spChg chg="mod">
          <ac:chgData name="泰己 磯村" userId="ad89b5748741354d" providerId="LiveId" clId="{54EAB769-0F31-4E42-9DE7-4E62AD1A37DF}" dt="2025-05-12T09:08:16.354" v="152" actId="1035"/>
          <ac:spMkLst>
            <pc:docMk/>
            <pc:sldMk cId="1480503510" sldId="402"/>
            <ac:spMk id="22" creationId="{6BFBB591-87AD-7E4F-C7F0-2C19BD3D2A93}"/>
          </ac:spMkLst>
        </pc:spChg>
        <pc:spChg chg="add mod">
          <ac:chgData name="泰己 磯村" userId="ad89b5748741354d" providerId="LiveId" clId="{54EAB769-0F31-4E42-9DE7-4E62AD1A37DF}" dt="2025-05-12T09:28:27.039" v="529" actId="207"/>
          <ac:spMkLst>
            <pc:docMk/>
            <pc:sldMk cId="1480503510" sldId="402"/>
            <ac:spMk id="25" creationId="{6DEF150A-FBFA-F721-5F7B-4E6938465167}"/>
          </ac:spMkLst>
        </pc:spChg>
        <pc:spChg chg="add mod">
          <ac:chgData name="泰己 磯村" userId="ad89b5748741354d" providerId="LiveId" clId="{54EAB769-0F31-4E42-9DE7-4E62AD1A37DF}" dt="2025-05-12T09:24:25.956" v="509" actId="20577"/>
          <ac:spMkLst>
            <pc:docMk/>
            <pc:sldMk cId="1480503510" sldId="402"/>
            <ac:spMk id="26" creationId="{28F4AE7E-EB0D-1ABE-3A46-23C25469A5F8}"/>
          </ac:spMkLst>
        </pc:spChg>
        <pc:spChg chg="add mod">
          <ac:chgData name="泰己 磯村" userId="ad89b5748741354d" providerId="LiveId" clId="{54EAB769-0F31-4E42-9DE7-4E62AD1A37DF}" dt="2025-05-12T09:28:23.986" v="528" actId="207"/>
          <ac:spMkLst>
            <pc:docMk/>
            <pc:sldMk cId="1480503510" sldId="402"/>
            <ac:spMk id="29" creationId="{90DA9CD6-88BE-8D38-F786-1BBCA9D542A8}"/>
          </ac:spMkLst>
        </pc:spChg>
        <pc:spChg chg="mod">
          <ac:chgData name="泰己 磯村" userId="ad89b5748741354d" providerId="LiveId" clId="{54EAB769-0F31-4E42-9DE7-4E62AD1A37DF}" dt="2025-05-12T09:06:00.261" v="63" actId="1036"/>
          <ac:spMkLst>
            <pc:docMk/>
            <pc:sldMk cId="1480503510" sldId="402"/>
            <ac:spMk id="36" creationId="{E1B85671-E486-4AC4-71B8-E5FE5E18FA3B}"/>
          </ac:spMkLst>
        </pc:spChg>
        <pc:spChg chg="mod">
          <ac:chgData name="泰己 磯村" userId="ad89b5748741354d" providerId="LiveId" clId="{54EAB769-0F31-4E42-9DE7-4E62AD1A37DF}" dt="2025-05-12T09:06:00.261" v="63" actId="1036"/>
          <ac:spMkLst>
            <pc:docMk/>
            <pc:sldMk cId="1480503510" sldId="402"/>
            <ac:spMk id="37" creationId="{43958E36-4691-3076-8CC6-D822880E2574}"/>
          </ac:spMkLst>
        </pc:spChg>
        <pc:spChg chg="del mod">
          <ac:chgData name="泰己 磯村" userId="ad89b5748741354d" providerId="LiveId" clId="{54EAB769-0F31-4E42-9DE7-4E62AD1A37DF}" dt="2025-05-12T09:25:31.350" v="511" actId="478"/>
          <ac:spMkLst>
            <pc:docMk/>
            <pc:sldMk cId="1480503510" sldId="402"/>
            <ac:spMk id="38" creationId="{88CAD714-A692-13DB-95C1-763EF206C12A}"/>
          </ac:spMkLst>
        </pc:spChg>
        <pc:spChg chg="del mod">
          <ac:chgData name="泰己 磯村" userId="ad89b5748741354d" providerId="LiveId" clId="{54EAB769-0F31-4E42-9DE7-4E62AD1A37DF}" dt="2025-05-12T09:25:32.848" v="512" actId="478"/>
          <ac:spMkLst>
            <pc:docMk/>
            <pc:sldMk cId="1480503510" sldId="402"/>
            <ac:spMk id="39" creationId="{23BC8C9C-5B34-AA64-463B-D642BC34A28A}"/>
          </ac:spMkLst>
        </pc:spChg>
        <pc:graphicFrameChg chg="mod">
          <ac:chgData name="泰己 磯村" userId="ad89b5748741354d" providerId="LiveId" clId="{54EAB769-0F31-4E42-9DE7-4E62AD1A37DF}" dt="2025-05-12T09:21:24.265" v="394"/>
          <ac:graphicFrameMkLst>
            <pc:docMk/>
            <pc:sldMk cId="1480503510" sldId="402"/>
            <ac:graphicFrameMk id="3" creationId="{3C497415-365B-D90C-0DA0-3BCF8112CB35}"/>
          </ac:graphicFrameMkLst>
        </pc:graphicFrameChg>
        <pc:graphicFrameChg chg="mod">
          <ac:chgData name="泰己 磯村" userId="ad89b5748741354d" providerId="LiveId" clId="{54EAB769-0F31-4E42-9DE7-4E62AD1A37DF}" dt="2025-05-12T09:29:13.455" v="561"/>
          <ac:graphicFrameMkLst>
            <pc:docMk/>
            <pc:sldMk cId="1480503510" sldId="402"/>
            <ac:graphicFrameMk id="6" creationId="{0E962478-CC56-5CF6-9754-A6F225A1A87E}"/>
          </ac:graphicFrameMkLst>
        </pc:graphicFrameChg>
        <pc:cxnChg chg="add del mod">
          <ac:chgData name="泰己 磯村" userId="ad89b5748741354d" providerId="LiveId" clId="{54EAB769-0F31-4E42-9DE7-4E62AD1A37DF}" dt="2025-05-12T09:22:07.797" v="417" actId="478"/>
          <ac:cxnSpMkLst>
            <pc:docMk/>
            <pc:sldMk cId="1480503510" sldId="402"/>
            <ac:cxnSpMk id="24" creationId="{0DD11481-E6C7-37D6-04D1-1C618988E5AC}"/>
          </ac:cxnSpMkLst>
        </pc:cxnChg>
        <pc:cxnChg chg="add mod">
          <ac:chgData name="泰己 磯村" userId="ad89b5748741354d" providerId="LiveId" clId="{54EAB769-0F31-4E42-9DE7-4E62AD1A37DF}" dt="2025-05-12T09:26:56.393" v="518" actId="1035"/>
          <ac:cxnSpMkLst>
            <pc:docMk/>
            <pc:sldMk cId="1480503510" sldId="402"/>
            <ac:cxnSpMk id="28" creationId="{BFE27B6A-9D6B-0E78-1593-90F8839E86B3}"/>
          </ac:cxnSpMkLst>
        </pc:cxnChg>
      </pc:sldChg>
      <pc:sldChg chg="modSp mod">
        <pc:chgData name="泰己 磯村" userId="ad89b5748741354d" providerId="LiveId" clId="{54EAB769-0F31-4E42-9DE7-4E62AD1A37DF}" dt="2025-05-12T09:05:17.595" v="43" actId="1076"/>
        <pc:sldMkLst>
          <pc:docMk/>
          <pc:sldMk cId="1222159261" sldId="406"/>
        </pc:sldMkLst>
        <pc:spChg chg="mod">
          <ac:chgData name="泰己 磯村" userId="ad89b5748741354d" providerId="LiveId" clId="{54EAB769-0F31-4E42-9DE7-4E62AD1A37DF}" dt="2025-05-12T09:05:11.762" v="42" actId="1076"/>
          <ac:spMkLst>
            <pc:docMk/>
            <pc:sldMk cId="1222159261" sldId="406"/>
            <ac:spMk id="39" creationId="{28375A3E-B634-ED1D-D0BE-336DE8B638B8}"/>
          </ac:spMkLst>
        </pc:spChg>
        <pc:spChg chg="mod">
          <ac:chgData name="泰己 磯村" userId="ad89b5748741354d" providerId="LiveId" clId="{54EAB769-0F31-4E42-9DE7-4E62AD1A37DF}" dt="2025-05-12T09:05:17.595" v="43" actId="1076"/>
          <ac:spMkLst>
            <pc:docMk/>
            <pc:sldMk cId="1222159261" sldId="406"/>
            <ac:spMk id="41" creationId="{7365C0A8-5681-BD24-FD77-CA9DD5EDF4E7}"/>
          </ac:spMkLst>
        </pc:spChg>
        <pc:cxnChg chg="mod">
          <ac:chgData name="泰己 磯村" userId="ad89b5748741354d" providerId="LiveId" clId="{54EAB769-0F31-4E42-9DE7-4E62AD1A37DF}" dt="2025-05-12T09:05:11.762" v="42" actId="1076"/>
          <ac:cxnSpMkLst>
            <pc:docMk/>
            <pc:sldMk cId="1222159261" sldId="406"/>
            <ac:cxnSpMk id="42" creationId="{B8E96578-3029-43EF-B0B1-DE86FB99C98A}"/>
          </ac:cxnSpMkLst>
        </pc:cxnChg>
        <pc:cxnChg chg="mod">
          <ac:chgData name="泰己 磯村" userId="ad89b5748741354d" providerId="LiveId" clId="{54EAB769-0F31-4E42-9DE7-4E62AD1A37DF}" dt="2025-05-12T09:05:17.595" v="43" actId="1076"/>
          <ac:cxnSpMkLst>
            <pc:docMk/>
            <pc:sldMk cId="1222159261" sldId="406"/>
            <ac:cxnSpMk id="46" creationId="{9C5E7BBF-91DB-85D1-0334-D78E8FA13BAA}"/>
          </ac:cxnSpMkLst>
        </pc:cxnChg>
      </pc:sldChg>
      <pc:sldChg chg="modSp mod">
        <pc:chgData name="泰己 磯村" userId="ad89b5748741354d" providerId="LiveId" clId="{54EAB769-0F31-4E42-9DE7-4E62AD1A37DF}" dt="2025-05-12T09:35:47.848" v="779" actId="20577"/>
        <pc:sldMkLst>
          <pc:docMk/>
          <pc:sldMk cId="3694912811" sldId="407"/>
        </pc:sldMkLst>
        <pc:spChg chg="mod">
          <ac:chgData name="泰己 磯村" userId="ad89b5748741354d" providerId="LiveId" clId="{54EAB769-0F31-4E42-9DE7-4E62AD1A37DF}" dt="2025-05-12T09:35:47.848" v="779" actId="20577"/>
          <ac:spMkLst>
            <pc:docMk/>
            <pc:sldMk cId="3694912811" sldId="407"/>
            <ac:spMk id="22" creationId="{50121529-DA40-4852-9501-308734E32098}"/>
          </ac:spMkLst>
        </pc:spChg>
      </pc:sldChg>
      <pc:sldChg chg="addSp delSp modSp mod">
        <pc:chgData name="泰己 磯村" userId="ad89b5748741354d" providerId="LiveId" clId="{54EAB769-0F31-4E42-9DE7-4E62AD1A37DF}" dt="2025-05-12T10:06:02.216" v="1751" actId="14100"/>
        <pc:sldMkLst>
          <pc:docMk/>
          <pc:sldMk cId="2294263110" sldId="412"/>
        </pc:sldMkLst>
        <pc:spChg chg="add mod">
          <ac:chgData name="泰己 磯村" userId="ad89b5748741354d" providerId="LiveId" clId="{54EAB769-0F31-4E42-9DE7-4E62AD1A37DF}" dt="2025-05-12T09:40:19.833" v="1016"/>
          <ac:spMkLst>
            <pc:docMk/>
            <pc:sldMk cId="2294263110" sldId="412"/>
            <ac:spMk id="3" creationId="{9D234BCB-6C00-7DE8-8CD1-0BC08E3F9363}"/>
          </ac:spMkLst>
        </pc:spChg>
        <pc:spChg chg="add mod">
          <ac:chgData name="泰己 磯村" userId="ad89b5748741354d" providerId="LiveId" clId="{54EAB769-0F31-4E42-9DE7-4E62AD1A37DF}" dt="2025-05-12T09:40:19.833" v="1016"/>
          <ac:spMkLst>
            <pc:docMk/>
            <pc:sldMk cId="2294263110" sldId="412"/>
            <ac:spMk id="4" creationId="{271DD2EA-2FCD-2EBC-40C0-1B416F63FF45}"/>
          </ac:spMkLst>
        </pc:spChg>
        <pc:spChg chg="del mod">
          <ac:chgData name="泰己 磯村" userId="ad89b5748741354d" providerId="LiveId" clId="{54EAB769-0F31-4E42-9DE7-4E62AD1A37DF}" dt="2025-05-12T09:44:18.248" v="1161" actId="478"/>
          <ac:spMkLst>
            <pc:docMk/>
            <pc:sldMk cId="2294263110" sldId="412"/>
            <ac:spMk id="5" creationId="{12C26AFC-2D88-4E12-9785-254AA3E83D37}"/>
          </ac:spMkLst>
        </pc:spChg>
        <pc:spChg chg="add mod">
          <ac:chgData name="泰己 磯村" userId="ad89b5748741354d" providerId="LiveId" clId="{54EAB769-0F31-4E42-9DE7-4E62AD1A37DF}" dt="2025-05-12T09:41:09.592" v="1048" actId="20577"/>
          <ac:spMkLst>
            <pc:docMk/>
            <pc:sldMk cId="2294263110" sldId="412"/>
            <ac:spMk id="8" creationId="{AE7BD297-36F0-48A6-B13E-808323FA8A0F}"/>
          </ac:spMkLst>
        </pc:spChg>
        <pc:spChg chg="add mod">
          <ac:chgData name="泰己 磯村" userId="ad89b5748741354d" providerId="LiveId" clId="{54EAB769-0F31-4E42-9DE7-4E62AD1A37DF}" dt="2025-05-12T10:05:56.882" v="1750" actId="20577"/>
          <ac:spMkLst>
            <pc:docMk/>
            <pc:sldMk cId="2294263110" sldId="412"/>
            <ac:spMk id="9" creationId="{7F044439-3B01-19BD-71BB-1870AD8D9DFE}"/>
          </ac:spMkLst>
        </pc:spChg>
        <pc:spChg chg="add mod">
          <ac:chgData name="泰己 磯村" userId="ad89b5748741354d" providerId="LiveId" clId="{54EAB769-0F31-4E42-9DE7-4E62AD1A37DF}" dt="2025-05-12T10:00:46.376" v="1666" actId="1035"/>
          <ac:spMkLst>
            <pc:docMk/>
            <pc:sldMk cId="2294263110" sldId="412"/>
            <ac:spMk id="11" creationId="{CB409BA7-532E-1457-4AB5-D623CF0F76FC}"/>
          </ac:spMkLst>
        </pc:spChg>
        <pc:spChg chg="add mod ord">
          <ac:chgData name="泰己 磯村" userId="ad89b5748741354d" providerId="LiveId" clId="{54EAB769-0F31-4E42-9DE7-4E62AD1A37DF}" dt="2025-05-12T09:50:49.305" v="1324" actId="167"/>
          <ac:spMkLst>
            <pc:docMk/>
            <pc:sldMk cId="2294263110" sldId="412"/>
            <ac:spMk id="12" creationId="{33B84D73-2B84-3B7C-EFCB-1CDF4B19BE9E}"/>
          </ac:spMkLst>
        </pc:spChg>
        <pc:spChg chg="add del mod">
          <ac:chgData name="泰己 磯村" userId="ad89b5748741354d" providerId="LiveId" clId="{54EAB769-0F31-4E42-9DE7-4E62AD1A37DF}" dt="2025-05-12T09:48:44.961" v="1284" actId="478"/>
          <ac:spMkLst>
            <pc:docMk/>
            <pc:sldMk cId="2294263110" sldId="412"/>
            <ac:spMk id="13" creationId="{A1F4E038-9E7B-7958-ECA6-104859487F32}"/>
          </ac:spMkLst>
        </pc:spChg>
        <pc:spChg chg="add del mod">
          <ac:chgData name="泰己 磯村" userId="ad89b5748741354d" providerId="LiveId" clId="{54EAB769-0F31-4E42-9DE7-4E62AD1A37DF}" dt="2025-05-12T09:48:46.365" v="1285" actId="478"/>
          <ac:spMkLst>
            <pc:docMk/>
            <pc:sldMk cId="2294263110" sldId="412"/>
            <ac:spMk id="14" creationId="{992370DE-FEB8-E8F9-6F72-EA9CD2678C15}"/>
          </ac:spMkLst>
        </pc:spChg>
        <pc:spChg chg="add del mod">
          <ac:chgData name="泰己 磯村" userId="ad89b5748741354d" providerId="LiveId" clId="{54EAB769-0F31-4E42-9DE7-4E62AD1A37DF}" dt="2025-05-12T09:48:50.306" v="1288" actId="478"/>
          <ac:spMkLst>
            <pc:docMk/>
            <pc:sldMk cId="2294263110" sldId="412"/>
            <ac:spMk id="15" creationId="{FC6BE1AD-A162-0FC6-1F58-A2E4AD412B84}"/>
          </ac:spMkLst>
        </pc:spChg>
        <pc:spChg chg="add mod">
          <ac:chgData name="泰己 磯村" userId="ad89b5748741354d" providerId="LiveId" clId="{54EAB769-0F31-4E42-9DE7-4E62AD1A37DF}" dt="2025-05-12T09:50:35.758" v="1323" actId="1076"/>
          <ac:spMkLst>
            <pc:docMk/>
            <pc:sldMk cId="2294263110" sldId="412"/>
            <ac:spMk id="16" creationId="{FB8AD493-902C-7F0D-09A5-0FAF42D7400B}"/>
          </ac:spMkLst>
        </pc:spChg>
        <pc:spChg chg="add mod">
          <ac:chgData name="泰己 磯村" userId="ad89b5748741354d" providerId="LiveId" clId="{54EAB769-0F31-4E42-9DE7-4E62AD1A37DF}" dt="2025-05-12T09:53:28.583" v="1361" actId="1076"/>
          <ac:spMkLst>
            <pc:docMk/>
            <pc:sldMk cId="2294263110" sldId="412"/>
            <ac:spMk id="17" creationId="{7D54C113-CA58-166D-7E53-906BB1914DE6}"/>
          </ac:spMkLst>
        </pc:spChg>
        <pc:spChg chg="add mod">
          <ac:chgData name="泰己 磯村" userId="ad89b5748741354d" providerId="LiveId" clId="{54EAB769-0F31-4E42-9DE7-4E62AD1A37DF}" dt="2025-05-12T09:53:28.583" v="1361" actId="1076"/>
          <ac:spMkLst>
            <pc:docMk/>
            <pc:sldMk cId="2294263110" sldId="412"/>
            <ac:spMk id="18" creationId="{6E1FDBF6-9A68-1697-71F0-95A1022232F3}"/>
          </ac:spMkLst>
        </pc:spChg>
        <pc:spChg chg="add mod">
          <ac:chgData name="泰己 磯村" userId="ad89b5748741354d" providerId="LiveId" clId="{54EAB769-0F31-4E42-9DE7-4E62AD1A37DF}" dt="2025-05-12T09:53:28.583" v="1361" actId="1076"/>
          <ac:spMkLst>
            <pc:docMk/>
            <pc:sldMk cId="2294263110" sldId="412"/>
            <ac:spMk id="19" creationId="{0A2C0E47-CA47-D36F-02F2-29AC634989A2}"/>
          </ac:spMkLst>
        </pc:spChg>
        <pc:spChg chg="add mod">
          <ac:chgData name="泰己 磯村" userId="ad89b5748741354d" providerId="LiveId" clId="{54EAB769-0F31-4E42-9DE7-4E62AD1A37DF}" dt="2025-05-12T09:51:37.520" v="1332" actId="208"/>
          <ac:spMkLst>
            <pc:docMk/>
            <pc:sldMk cId="2294263110" sldId="412"/>
            <ac:spMk id="20" creationId="{FCE38A86-331A-1B95-EB9F-B1EB3FF16272}"/>
          </ac:spMkLst>
        </pc:spChg>
        <pc:spChg chg="add mod">
          <ac:chgData name="泰己 磯村" userId="ad89b5748741354d" providerId="LiveId" clId="{54EAB769-0F31-4E42-9DE7-4E62AD1A37DF}" dt="2025-05-12T09:53:28.583" v="1361" actId="1076"/>
          <ac:spMkLst>
            <pc:docMk/>
            <pc:sldMk cId="2294263110" sldId="412"/>
            <ac:spMk id="21" creationId="{EC66DBF3-9DC3-3139-FB99-6819B25A5322}"/>
          </ac:spMkLst>
        </pc:spChg>
        <pc:spChg chg="add mod">
          <ac:chgData name="泰己 磯村" userId="ad89b5748741354d" providerId="LiveId" clId="{54EAB769-0F31-4E42-9DE7-4E62AD1A37DF}" dt="2025-05-12T09:53:28.583" v="1361" actId="1076"/>
          <ac:spMkLst>
            <pc:docMk/>
            <pc:sldMk cId="2294263110" sldId="412"/>
            <ac:spMk id="22" creationId="{92E73F11-CD38-216E-B1B8-25E92E5B7BFF}"/>
          </ac:spMkLst>
        </pc:spChg>
        <pc:spChg chg="add mod">
          <ac:chgData name="泰己 磯村" userId="ad89b5748741354d" providerId="LiveId" clId="{54EAB769-0F31-4E42-9DE7-4E62AD1A37DF}" dt="2025-05-12T09:53:28.583" v="1361" actId="1076"/>
          <ac:spMkLst>
            <pc:docMk/>
            <pc:sldMk cId="2294263110" sldId="412"/>
            <ac:spMk id="23" creationId="{AD88C26A-FBE2-F4D1-CC38-763ED5B608E5}"/>
          </ac:spMkLst>
        </pc:spChg>
        <pc:spChg chg="add mod">
          <ac:chgData name="泰己 磯村" userId="ad89b5748741354d" providerId="LiveId" clId="{54EAB769-0F31-4E42-9DE7-4E62AD1A37DF}" dt="2025-05-12T09:53:28.583" v="1361" actId="1076"/>
          <ac:spMkLst>
            <pc:docMk/>
            <pc:sldMk cId="2294263110" sldId="412"/>
            <ac:spMk id="24" creationId="{67378184-4020-5AF0-1D4F-B8B56960E3C5}"/>
          </ac:spMkLst>
        </pc:spChg>
        <pc:spChg chg="add mod">
          <ac:chgData name="泰己 磯村" userId="ad89b5748741354d" providerId="LiveId" clId="{54EAB769-0F31-4E42-9DE7-4E62AD1A37DF}" dt="2025-05-12T09:53:28.583" v="1361" actId="1076"/>
          <ac:spMkLst>
            <pc:docMk/>
            <pc:sldMk cId="2294263110" sldId="412"/>
            <ac:spMk id="25" creationId="{2DA2EC8D-C1B2-28DE-E67C-0F0287C344E7}"/>
          </ac:spMkLst>
        </pc:spChg>
        <pc:spChg chg="add mod">
          <ac:chgData name="泰己 磯村" userId="ad89b5748741354d" providerId="LiveId" clId="{54EAB769-0F31-4E42-9DE7-4E62AD1A37DF}" dt="2025-05-12T09:51:50.062" v="1335" actId="208"/>
          <ac:spMkLst>
            <pc:docMk/>
            <pc:sldMk cId="2294263110" sldId="412"/>
            <ac:spMk id="26" creationId="{B9C7FA2B-18E0-3BD6-CFE7-CD914110ABA9}"/>
          </ac:spMkLst>
        </pc:spChg>
        <pc:spChg chg="add mod">
          <ac:chgData name="泰己 磯村" userId="ad89b5748741354d" providerId="LiveId" clId="{54EAB769-0F31-4E42-9DE7-4E62AD1A37DF}" dt="2025-05-12T09:53:28.583" v="1361" actId="1076"/>
          <ac:spMkLst>
            <pc:docMk/>
            <pc:sldMk cId="2294263110" sldId="412"/>
            <ac:spMk id="27" creationId="{CA86AF3C-AFC7-328C-C09D-E58D27FBD02C}"/>
          </ac:spMkLst>
        </pc:spChg>
        <pc:spChg chg="add mod">
          <ac:chgData name="泰己 磯村" userId="ad89b5748741354d" providerId="LiveId" clId="{54EAB769-0F31-4E42-9DE7-4E62AD1A37DF}" dt="2025-05-12T09:51:59.552" v="1338" actId="208"/>
          <ac:spMkLst>
            <pc:docMk/>
            <pc:sldMk cId="2294263110" sldId="412"/>
            <ac:spMk id="28" creationId="{52E22D7E-A1DF-D485-6EAF-88496000BC86}"/>
          </ac:spMkLst>
        </pc:spChg>
        <pc:spChg chg="add mod">
          <ac:chgData name="泰己 磯村" userId="ad89b5748741354d" providerId="LiveId" clId="{54EAB769-0F31-4E42-9DE7-4E62AD1A37DF}" dt="2025-05-12T09:53:28.583" v="1361" actId="1076"/>
          <ac:spMkLst>
            <pc:docMk/>
            <pc:sldMk cId="2294263110" sldId="412"/>
            <ac:spMk id="29" creationId="{733D5E92-3B9F-63AA-76A1-160F091E07BA}"/>
          </ac:spMkLst>
        </pc:spChg>
        <pc:spChg chg="add mod">
          <ac:chgData name="泰己 磯村" userId="ad89b5748741354d" providerId="LiveId" clId="{54EAB769-0F31-4E42-9DE7-4E62AD1A37DF}" dt="2025-05-12T09:51:59.552" v="1338" actId="208"/>
          <ac:spMkLst>
            <pc:docMk/>
            <pc:sldMk cId="2294263110" sldId="412"/>
            <ac:spMk id="30" creationId="{E9B09B4E-A390-C39A-4B40-89FA9FD64A4E}"/>
          </ac:spMkLst>
        </pc:spChg>
        <pc:spChg chg="add mod">
          <ac:chgData name="泰己 磯村" userId="ad89b5748741354d" providerId="LiveId" clId="{54EAB769-0F31-4E42-9DE7-4E62AD1A37DF}" dt="2025-05-12T09:54:22.613" v="1418" actId="6549"/>
          <ac:spMkLst>
            <pc:docMk/>
            <pc:sldMk cId="2294263110" sldId="412"/>
            <ac:spMk id="36" creationId="{7702A34E-3FC9-E05B-1D9D-6F6BBFD23D3F}"/>
          </ac:spMkLst>
        </pc:spChg>
        <pc:spChg chg="add mod">
          <ac:chgData name="泰己 磯村" userId="ad89b5748741354d" providerId="LiveId" clId="{54EAB769-0F31-4E42-9DE7-4E62AD1A37DF}" dt="2025-05-12T10:04:23.446" v="1742" actId="1076"/>
          <ac:spMkLst>
            <pc:docMk/>
            <pc:sldMk cId="2294263110" sldId="412"/>
            <ac:spMk id="37" creationId="{7F8159BE-0324-689E-67C3-3A714B3BAEEB}"/>
          </ac:spMkLst>
        </pc:spChg>
        <pc:spChg chg="add mod">
          <ac:chgData name="泰己 磯村" userId="ad89b5748741354d" providerId="LiveId" clId="{54EAB769-0F31-4E42-9DE7-4E62AD1A37DF}" dt="2025-05-12T10:04:23.446" v="1742" actId="1076"/>
          <ac:spMkLst>
            <pc:docMk/>
            <pc:sldMk cId="2294263110" sldId="412"/>
            <ac:spMk id="38" creationId="{DB2C8F7A-65DF-A67B-55F8-063C1581FBC2}"/>
          </ac:spMkLst>
        </pc:spChg>
        <pc:spChg chg="add mod">
          <ac:chgData name="泰己 磯村" userId="ad89b5748741354d" providerId="LiveId" clId="{54EAB769-0F31-4E42-9DE7-4E62AD1A37DF}" dt="2025-05-12T10:04:23.446" v="1742" actId="1076"/>
          <ac:spMkLst>
            <pc:docMk/>
            <pc:sldMk cId="2294263110" sldId="412"/>
            <ac:spMk id="39" creationId="{9D2525A4-4E6E-6ECC-D185-F6A3F19AA3CF}"/>
          </ac:spMkLst>
        </pc:spChg>
        <pc:spChg chg="add mod">
          <ac:chgData name="泰己 磯村" userId="ad89b5748741354d" providerId="LiveId" clId="{54EAB769-0F31-4E42-9DE7-4E62AD1A37DF}" dt="2025-05-12T10:04:23.446" v="1742" actId="1076"/>
          <ac:spMkLst>
            <pc:docMk/>
            <pc:sldMk cId="2294263110" sldId="412"/>
            <ac:spMk id="40" creationId="{9B405738-D4E7-A338-3EAA-774E9A0EF665}"/>
          </ac:spMkLst>
        </pc:spChg>
        <pc:spChg chg="add mod">
          <ac:chgData name="泰己 磯村" userId="ad89b5748741354d" providerId="LiveId" clId="{54EAB769-0F31-4E42-9DE7-4E62AD1A37DF}" dt="2025-05-12T10:04:23.446" v="1742" actId="1076"/>
          <ac:spMkLst>
            <pc:docMk/>
            <pc:sldMk cId="2294263110" sldId="412"/>
            <ac:spMk id="41" creationId="{7146A0C8-0536-957F-47A8-2DC2FCFDF6A5}"/>
          </ac:spMkLst>
        </pc:spChg>
        <pc:spChg chg="add mod">
          <ac:chgData name="泰己 磯村" userId="ad89b5748741354d" providerId="LiveId" clId="{54EAB769-0F31-4E42-9DE7-4E62AD1A37DF}" dt="2025-05-12T10:04:23.446" v="1742" actId="1076"/>
          <ac:spMkLst>
            <pc:docMk/>
            <pc:sldMk cId="2294263110" sldId="412"/>
            <ac:spMk id="42" creationId="{B2E93400-F9D2-01B8-7491-A25AE3D82D79}"/>
          </ac:spMkLst>
        </pc:spChg>
        <pc:spChg chg="add mod">
          <ac:chgData name="泰己 磯村" userId="ad89b5748741354d" providerId="LiveId" clId="{54EAB769-0F31-4E42-9DE7-4E62AD1A37DF}" dt="2025-05-12T10:04:23.446" v="1742" actId="1076"/>
          <ac:spMkLst>
            <pc:docMk/>
            <pc:sldMk cId="2294263110" sldId="412"/>
            <ac:spMk id="43" creationId="{A4E6A221-6948-9568-9CB6-7D67F825CCCD}"/>
          </ac:spMkLst>
        </pc:spChg>
        <pc:spChg chg="add mod">
          <ac:chgData name="泰己 磯村" userId="ad89b5748741354d" providerId="LiveId" clId="{54EAB769-0F31-4E42-9DE7-4E62AD1A37DF}" dt="2025-05-12T10:04:23.446" v="1742" actId="1076"/>
          <ac:spMkLst>
            <pc:docMk/>
            <pc:sldMk cId="2294263110" sldId="412"/>
            <ac:spMk id="44" creationId="{D5EAEB95-F20C-DE64-02E1-4595536CAD0F}"/>
          </ac:spMkLst>
        </pc:spChg>
        <pc:spChg chg="add mod">
          <ac:chgData name="泰己 磯村" userId="ad89b5748741354d" providerId="LiveId" clId="{54EAB769-0F31-4E42-9DE7-4E62AD1A37DF}" dt="2025-05-12T10:00:10.098" v="1648" actId="14100"/>
          <ac:spMkLst>
            <pc:docMk/>
            <pc:sldMk cId="2294263110" sldId="412"/>
            <ac:spMk id="47" creationId="{45AE6A5D-24DA-2666-B10F-9C9623E84E8B}"/>
          </ac:spMkLst>
        </pc:spChg>
        <pc:spChg chg="add mod">
          <ac:chgData name="泰己 磯村" userId="ad89b5748741354d" providerId="LiveId" clId="{54EAB769-0F31-4E42-9DE7-4E62AD1A37DF}" dt="2025-05-12T10:00:32.573" v="1652" actId="208"/>
          <ac:spMkLst>
            <pc:docMk/>
            <pc:sldMk cId="2294263110" sldId="412"/>
            <ac:spMk id="48" creationId="{A3D7E717-B1AC-AC74-A202-320C5B50A60B}"/>
          </ac:spMkLst>
        </pc:spChg>
        <pc:spChg chg="add del mod ord">
          <ac:chgData name="泰己 磯村" userId="ad89b5748741354d" providerId="LiveId" clId="{54EAB769-0F31-4E42-9DE7-4E62AD1A37DF}" dt="2025-05-12T10:03:32.504" v="1733" actId="478"/>
          <ac:spMkLst>
            <pc:docMk/>
            <pc:sldMk cId="2294263110" sldId="412"/>
            <ac:spMk id="49" creationId="{69B2F678-38E0-4D4A-56E6-61E2F36DD7CB}"/>
          </ac:spMkLst>
        </pc:spChg>
        <pc:spChg chg="add del mod">
          <ac:chgData name="泰己 磯村" userId="ad89b5748741354d" providerId="LiveId" clId="{54EAB769-0F31-4E42-9DE7-4E62AD1A37DF}" dt="2025-05-12T10:03:30.953" v="1732" actId="478"/>
          <ac:spMkLst>
            <pc:docMk/>
            <pc:sldMk cId="2294263110" sldId="412"/>
            <ac:spMk id="50" creationId="{16B8A126-6FA3-9758-E141-2908ACE4317A}"/>
          </ac:spMkLst>
        </pc:spChg>
        <pc:graphicFrameChg chg="mod">
          <ac:chgData name="泰己 磯村" userId="ad89b5748741354d" providerId="LiveId" clId="{54EAB769-0F31-4E42-9DE7-4E62AD1A37DF}" dt="2025-05-12T10:06:02.216" v="1751" actId="14100"/>
          <ac:graphicFrameMkLst>
            <pc:docMk/>
            <pc:sldMk cId="2294263110" sldId="412"/>
            <ac:graphicFrameMk id="6" creationId="{5B0F3A56-0072-46B5-A1B5-8E5770F0E1F7}"/>
          </ac:graphicFrameMkLst>
        </pc:graphicFrameChg>
        <pc:graphicFrameChg chg="mod">
          <ac:chgData name="泰己 磯村" userId="ad89b5748741354d" providerId="LiveId" clId="{54EAB769-0F31-4E42-9DE7-4E62AD1A37DF}" dt="2025-05-12T10:03:36.244" v="1734"/>
          <ac:graphicFrameMkLst>
            <pc:docMk/>
            <pc:sldMk cId="2294263110" sldId="412"/>
            <ac:graphicFrameMk id="7" creationId="{24042B15-6992-48B0-B64C-972922AAADFE}"/>
          </ac:graphicFrameMkLst>
        </pc:graphicFrameChg>
        <pc:graphicFrameChg chg="mod modGraphic">
          <ac:chgData name="泰己 磯村" userId="ad89b5748741354d" providerId="LiveId" clId="{54EAB769-0F31-4E42-9DE7-4E62AD1A37DF}" dt="2025-05-12T09:57:47.694" v="1605" actId="207"/>
          <ac:graphicFrameMkLst>
            <pc:docMk/>
            <pc:sldMk cId="2294263110" sldId="412"/>
            <ac:graphicFrameMk id="10" creationId="{87B51BD9-0012-F5F9-8EF6-F5DAF7B8FD3A}"/>
          </ac:graphicFrameMkLst>
        </pc:graphicFrameChg>
        <pc:picChg chg="add mod">
          <ac:chgData name="泰己 磯村" userId="ad89b5748741354d" providerId="LiveId" clId="{54EAB769-0F31-4E42-9DE7-4E62AD1A37DF}" dt="2025-05-12T09:40:19.833" v="1016"/>
          <ac:picMkLst>
            <pc:docMk/>
            <pc:sldMk cId="2294263110" sldId="412"/>
            <ac:picMk id="2" creationId="{6EC2AD25-BC47-0EEF-6CEB-E40267E90BBF}"/>
          </ac:picMkLst>
        </pc:picChg>
        <pc:cxnChg chg="add mod">
          <ac:chgData name="泰己 磯村" userId="ad89b5748741354d" providerId="LiveId" clId="{54EAB769-0F31-4E42-9DE7-4E62AD1A37DF}" dt="2025-05-12T09:52:25.940" v="1343" actId="208"/>
          <ac:cxnSpMkLst>
            <pc:docMk/>
            <pc:sldMk cId="2294263110" sldId="412"/>
            <ac:cxnSpMk id="32" creationId="{0E05D033-7406-031A-0354-FF95171E1527}"/>
          </ac:cxnSpMkLst>
        </pc:cxnChg>
        <pc:cxnChg chg="add mod">
          <ac:chgData name="泰己 磯村" userId="ad89b5748741354d" providerId="LiveId" clId="{54EAB769-0F31-4E42-9DE7-4E62AD1A37DF}" dt="2025-05-12T09:52:34.814" v="1346" actId="208"/>
          <ac:cxnSpMkLst>
            <pc:docMk/>
            <pc:sldMk cId="2294263110" sldId="412"/>
            <ac:cxnSpMk id="33" creationId="{F0395439-17F1-0A62-21AC-EFDA554A273F}"/>
          </ac:cxnSpMkLst>
        </pc:cxnChg>
        <pc:cxnChg chg="add mod">
          <ac:chgData name="泰己 磯村" userId="ad89b5748741354d" providerId="LiveId" clId="{54EAB769-0F31-4E42-9DE7-4E62AD1A37DF}" dt="2025-05-12T09:52:42.055" v="1349" actId="208"/>
          <ac:cxnSpMkLst>
            <pc:docMk/>
            <pc:sldMk cId="2294263110" sldId="412"/>
            <ac:cxnSpMk id="34" creationId="{FF34F296-AFE0-807D-B6D3-67594605A87E}"/>
          </ac:cxnSpMkLst>
        </pc:cxnChg>
        <pc:cxnChg chg="add mod">
          <ac:chgData name="泰己 磯村" userId="ad89b5748741354d" providerId="LiveId" clId="{54EAB769-0F31-4E42-9DE7-4E62AD1A37DF}" dt="2025-05-12T09:52:48.673" v="1352" actId="208"/>
          <ac:cxnSpMkLst>
            <pc:docMk/>
            <pc:sldMk cId="2294263110" sldId="412"/>
            <ac:cxnSpMk id="35" creationId="{B7845EF3-287C-CCD6-2077-C7CFBB4E3CE8}"/>
          </ac:cxnSpMkLst>
        </pc:cxnChg>
        <pc:cxnChg chg="add mod">
          <ac:chgData name="泰己 磯村" userId="ad89b5748741354d" providerId="LiveId" clId="{54EAB769-0F31-4E42-9DE7-4E62AD1A37DF}" dt="2025-05-12T10:04:23.446" v="1742" actId="1076"/>
          <ac:cxnSpMkLst>
            <pc:docMk/>
            <pc:sldMk cId="2294263110" sldId="412"/>
            <ac:cxnSpMk id="45" creationId="{A3898C79-D3CE-BD76-1EE5-421D29449E29}"/>
          </ac:cxnSpMkLst>
        </pc:cxnChg>
        <pc:cxnChg chg="add mod">
          <ac:chgData name="泰己 磯村" userId="ad89b5748741354d" providerId="LiveId" clId="{54EAB769-0F31-4E42-9DE7-4E62AD1A37DF}" dt="2025-05-12T10:04:23.446" v="1742" actId="1076"/>
          <ac:cxnSpMkLst>
            <pc:docMk/>
            <pc:sldMk cId="2294263110" sldId="412"/>
            <ac:cxnSpMk id="46" creationId="{C3AAE00F-DCA9-FF57-668C-1DB2489B7522}"/>
          </ac:cxnSpMkLst>
        </pc:cxnChg>
      </pc:sldChg>
      <pc:sldChg chg="del mod modShow">
        <pc:chgData name="泰己 磯村" userId="ad89b5748741354d" providerId="LiveId" clId="{54EAB769-0F31-4E42-9DE7-4E62AD1A37DF}" dt="2025-05-12T10:42:31.070" v="2849" actId="47"/>
        <pc:sldMkLst>
          <pc:docMk/>
          <pc:sldMk cId="362753535" sldId="418"/>
        </pc:sldMkLst>
      </pc:sldChg>
      <pc:sldChg chg="addSp delSp modSp del mod ord modShow">
        <pc:chgData name="泰己 磯村" userId="ad89b5748741354d" providerId="LiveId" clId="{54EAB769-0F31-4E42-9DE7-4E62AD1A37DF}" dt="2025-05-12T10:45:20.869" v="2868" actId="47"/>
        <pc:sldMkLst>
          <pc:docMk/>
          <pc:sldMk cId="2163310551" sldId="427"/>
        </pc:sldMkLst>
        <pc:spChg chg="del mod">
          <ac:chgData name="泰己 磯村" userId="ad89b5748741354d" providerId="LiveId" clId="{54EAB769-0F31-4E42-9DE7-4E62AD1A37DF}" dt="2025-05-12T09:09:24.987" v="232" actId="478"/>
          <ac:spMkLst>
            <pc:docMk/>
            <pc:sldMk cId="2163310551" sldId="427"/>
            <ac:spMk id="4" creationId="{3BD2F07B-2BA1-22D7-CEB4-B60591A16297}"/>
          </ac:spMkLst>
        </pc:spChg>
        <pc:spChg chg="add mod">
          <ac:chgData name="泰己 磯村" userId="ad89b5748741354d" providerId="LiveId" clId="{54EAB769-0F31-4E42-9DE7-4E62AD1A37DF}" dt="2025-05-12T09:09:25.388" v="233"/>
          <ac:spMkLst>
            <pc:docMk/>
            <pc:sldMk cId="2163310551" sldId="427"/>
            <ac:spMk id="14" creationId="{66F0EF23-5DB6-E2E6-2CFE-0E3F9AD144D0}"/>
          </ac:spMkLst>
        </pc:spChg>
        <pc:spChg chg="add mod">
          <ac:chgData name="泰己 磯村" userId="ad89b5748741354d" providerId="LiveId" clId="{54EAB769-0F31-4E42-9DE7-4E62AD1A37DF}" dt="2025-05-12T09:09:25.388" v="233"/>
          <ac:spMkLst>
            <pc:docMk/>
            <pc:sldMk cId="2163310551" sldId="427"/>
            <ac:spMk id="15" creationId="{BD816DB4-BC61-C018-EDD3-A4E4C1BECC36}"/>
          </ac:spMkLst>
        </pc:spChg>
        <pc:spChg chg="add mod">
          <ac:chgData name="泰己 磯村" userId="ad89b5748741354d" providerId="LiveId" clId="{54EAB769-0F31-4E42-9DE7-4E62AD1A37DF}" dt="2025-05-12T09:09:25.388" v="233"/>
          <ac:spMkLst>
            <pc:docMk/>
            <pc:sldMk cId="2163310551" sldId="427"/>
            <ac:spMk id="16" creationId="{D3263C38-614A-F29F-82FE-1264019893F7}"/>
          </ac:spMkLst>
        </pc:spChg>
        <pc:picChg chg="add mod">
          <ac:chgData name="泰己 磯村" userId="ad89b5748741354d" providerId="LiveId" clId="{54EAB769-0F31-4E42-9DE7-4E62AD1A37DF}" dt="2025-05-12T09:09:25.388" v="233"/>
          <ac:picMkLst>
            <pc:docMk/>
            <pc:sldMk cId="2163310551" sldId="427"/>
            <ac:picMk id="13" creationId="{2AF1F6A7-8D78-EA99-6C95-15685471642B}"/>
          </ac:picMkLst>
        </pc:picChg>
      </pc:sldChg>
      <pc:sldChg chg="addSp delSp modSp mod">
        <pc:chgData name="泰己 磯村" userId="ad89b5748741354d" providerId="LiveId" clId="{54EAB769-0F31-4E42-9DE7-4E62AD1A37DF}" dt="2025-05-12T10:09:03.900" v="1795"/>
        <pc:sldMkLst>
          <pc:docMk/>
          <pc:sldMk cId="1176804835" sldId="430"/>
        </pc:sldMkLst>
        <pc:spChg chg="del">
          <ac:chgData name="泰己 磯村" userId="ad89b5748741354d" providerId="LiveId" clId="{54EAB769-0F31-4E42-9DE7-4E62AD1A37DF}" dt="2025-05-12T10:09:03.398" v="1794" actId="478"/>
          <ac:spMkLst>
            <pc:docMk/>
            <pc:sldMk cId="1176804835" sldId="430"/>
            <ac:spMk id="4" creationId="{25B200A9-6BCD-4752-F531-92DE617BCDF4}"/>
          </ac:spMkLst>
        </pc:spChg>
        <pc:spChg chg="add mod">
          <ac:chgData name="泰己 磯村" userId="ad89b5748741354d" providerId="LiveId" clId="{54EAB769-0F31-4E42-9DE7-4E62AD1A37DF}" dt="2025-05-12T10:08:40.724" v="1793"/>
          <ac:spMkLst>
            <pc:docMk/>
            <pc:sldMk cId="1176804835" sldId="430"/>
            <ac:spMk id="9" creationId="{F7D66998-9106-479F-4065-EFA5D27AFBDA}"/>
          </ac:spMkLst>
        </pc:spChg>
        <pc:spChg chg="add mod">
          <ac:chgData name="泰己 磯村" userId="ad89b5748741354d" providerId="LiveId" clId="{54EAB769-0F31-4E42-9DE7-4E62AD1A37DF}" dt="2025-05-12T10:09:03.900" v="1795"/>
          <ac:spMkLst>
            <pc:docMk/>
            <pc:sldMk cId="1176804835" sldId="430"/>
            <ac:spMk id="10" creationId="{B136D46B-6BAA-9B69-3420-03D20360A48F}"/>
          </ac:spMkLst>
        </pc:spChg>
        <pc:spChg chg="add mod">
          <ac:chgData name="泰己 磯村" userId="ad89b5748741354d" providerId="LiveId" clId="{54EAB769-0F31-4E42-9DE7-4E62AD1A37DF}" dt="2025-05-12T10:09:03.900" v="1795"/>
          <ac:spMkLst>
            <pc:docMk/>
            <pc:sldMk cId="1176804835" sldId="430"/>
            <ac:spMk id="13" creationId="{C4EAACE7-ED86-5C30-DE3A-16394C6DB898}"/>
          </ac:spMkLst>
        </pc:spChg>
        <pc:spChg chg="add mod">
          <ac:chgData name="泰己 磯村" userId="ad89b5748741354d" providerId="LiveId" clId="{54EAB769-0F31-4E42-9DE7-4E62AD1A37DF}" dt="2025-05-12T10:09:03.900" v="1795"/>
          <ac:spMkLst>
            <pc:docMk/>
            <pc:sldMk cId="1176804835" sldId="430"/>
            <ac:spMk id="14" creationId="{13E1893E-D7AD-678B-8956-F28FB4C8C85F}"/>
          </ac:spMkLst>
        </pc:spChg>
        <pc:spChg chg="del">
          <ac:chgData name="泰己 磯村" userId="ad89b5748741354d" providerId="LiveId" clId="{54EAB769-0F31-4E42-9DE7-4E62AD1A37DF}" dt="2025-05-12T10:08:40.345" v="1792" actId="478"/>
          <ac:spMkLst>
            <pc:docMk/>
            <pc:sldMk cId="1176804835" sldId="430"/>
            <ac:spMk id="27" creationId="{998E7BEC-2FCE-6B08-4A8E-610BC19ACF95}"/>
          </ac:spMkLst>
        </pc:spChg>
      </pc:sldChg>
      <pc:sldChg chg="addSp delSp modSp add mod">
        <pc:chgData name="泰己 磯村" userId="ad89b5748741354d" providerId="LiveId" clId="{54EAB769-0F31-4E42-9DE7-4E62AD1A37DF}" dt="2025-05-12T10:57:33.150" v="3492" actId="14100"/>
        <pc:sldMkLst>
          <pc:docMk/>
          <pc:sldMk cId="2709531733" sldId="432"/>
        </pc:sldMkLst>
        <pc:spChg chg="del">
          <ac:chgData name="泰己 磯村" userId="ad89b5748741354d" providerId="LiveId" clId="{54EAB769-0F31-4E42-9DE7-4E62AD1A37DF}" dt="2025-05-12T10:45:53.892" v="2879" actId="478"/>
          <ac:spMkLst>
            <pc:docMk/>
            <pc:sldMk cId="2709531733" sldId="432"/>
            <ac:spMk id="2" creationId="{3EC659DB-35EB-4ACA-BCD0-D4A64511D415}"/>
          </ac:spMkLst>
        </pc:spChg>
        <pc:spChg chg="add mod">
          <ac:chgData name="泰己 磯村" userId="ad89b5748741354d" providerId="LiveId" clId="{54EAB769-0F31-4E42-9DE7-4E62AD1A37DF}" dt="2025-05-12T10:57:33.150" v="3492" actId="14100"/>
          <ac:spMkLst>
            <pc:docMk/>
            <pc:sldMk cId="2709531733" sldId="432"/>
            <ac:spMk id="4" creationId="{9EE3B9F1-D198-7A07-A63B-883A1943854F}"/>
          </ac:spMkLst>
        </pc:spChg>
        <pc:spChg chg="del">
          <ac:chgData name="泰己 磯村" userId="ad89b5748741354d" providerId="LiveId" clId="{54EAB769-0F31-4E42-9DE7-4E62AD1A37DF}" dt="2025-05-12T10:46:18.490" v="2880" actId="478"/>
          <ac:spMkLst>
            <pc:docMk/>
            <pc:sldMk cId="2709531733" sldId="432"/>
            <ac:spMk id="6" creationId="{0E128CDF-DC3F-E2F1-7790-1D58A7939149}"/>
          </ac:spMkLst>
        </pc:spChg>
        <pc:spChg chg="mod">
          <ac:chgData name="泰己 磯村" userId="ad89b5748741354d" providerId="LiveId" clId="{54EAB769-0F31-4E42-9DE7-4E62AD1A37DF}" dt="2025-05-12T10:45:42.685" v="2878" actId="20577"/>
          <ac:spMkLst>
            <pc:docMk/>
            <pc:sldMk cId="2709531733" sldId="432"/>
            <ac:spMk id="8" creationId="{8AA61BC0-D0E1-7342-CD96-CB8E30865CAB}"/>
          </ac:spMkLst>
        </pc:spChg>
        <pc:graphicFrameChg chg="del">
          <ac:chgData name="泰己 磯村" userId="ad89b5748741354d" providerId="LiveId" clId="{54EAB769-0F31-4E42-9DE7-4E62AD1A37DF}" dt="2025-05-12T10:46:18.490" v="2880" actId="478"/>
          <ac:graphicFrameMkLst>
            <pc:docMk/>
            <pc:sldMk cId="2709531733" sldId="432"/>
            <ac:graphicFrameMk id="3" creationId="{50353E8D-D2D3-8AA5-1F5D-6283BD28E6A8}"/>
          </ac:graphicFrameMkLst>
        </pc:graphicFrameChg>
      </pc:sldChg>
      <pc:sldChg chg="del">
        <pc:chgData name="泰己 磯村" userId="ad89b5748741354d" providerId="LiveId" clId="{54EAB769-0F31-4E42-9DE7-4E62AD1A37DF}" dt="2025-05-12T10:44:15.490" v="2865" actId="47"/>
        <pc:sldMkLst>
          <pc:docMk/>
          <pc:sldMk cId="3480854072" sldId="432"/>
        </pc:sldMkLst>
      </pc:sldChg>
      <pc:sldChg chg="delSp modSp add del mod ord">
        <pc:chgData name="泰己 磯村" userId="ad89b5748741354d" providerId="LiveId" clId="{54EAB769-0F31-4E42-9DE7-4E62AD1A37DF}" dt="2025-05-12T10:43:56.151" v="2864" actId="47"/>
        <pc:sldMkLst>
          <pc:docMk/>
          <pc:sldMk cId="2312945094" sldId="433"/>
        </pc:sldMkLst>
        <pc:spChg chg="mod">
          <ac:chgData name="泰己 磯村" userId="ad89b5748741354d" providerId="LiveId" clId="{54EAB769-0F31-4E42-9DE7-4E62AD1A37DF}" dt="2025-05-12T10:43:42.491" v="2863" actId="20577"/>
          <ac:spMkLst>
            <pc:docMk/>
            <pc:sldMk cId="2312945094" sldId="433"/>
            <ac:spMk id="2" creationId="{E235384D-31E9-7706-37E5-7C529D5E2C6B}"/>
          </ac:spMkLst>
        </pc:spChg>
        <pc:spChg chg="mod">
          <ac:chgData name="泰己 磯村" userId="ad89b5748741354d" providerId="LiveId" clId="{54EAB769-0F31-4E42-9DE7-4E62AD1A37DF}" dt="2025-05-12T10:37:10.274" v="2705" actId="20577"/>
          <ac:spMkLst>
            <pc:docMk/>
            <pc:sldMk cId="2312945094" sldId="433"/>
            <ac:spMk id="8" creationId="{EC426FAF-C237-9C6C-1BA5-D6AD6B31B2BB}"/>
          </ac:spMkLst>
        </pc:spChg>
        <pc:graphicFrameChg chg="del">
          <ac:chgData name="泰己 磯村" userId="ad89b5748741354d" providerId="LiveId" clId="{54EAB769-0F31-4E42-9DE7-4E62AD1A37DF}" dt="2025-05-12T10:38:09.509" v="2707" actId="478"/>
          <ac:graphicFrameMkLst>
            <pc:docMk/>
            <pc:sldMk cId="2312945094" sldId="433"/>
            <ac:graphicFrameMk id="3" creationId="{AF940F16-0883-4926-C750-EAB002CED920}"/>
          </ac:graphicFrameMkLst>
        </pc:graphicFrameChg>
      </pc:sldChg>
    </pc:docChg>
  </pc:docChgLst>
  <pc:docChgLst>
    <pc:chgData name="chijiiwa takumu" userId="369a54e4d0b7db7e" providerId="LiveId" clId="{C349A1BC-0E43-4B3C-AA86-E279C0E66143}"/>
    <pc:docChg chg="undo custSel modSld">
      <pc:chgData name="chijiiwa takumu" userId="369a54e4d0b7db7e" providerId="LiveId" clId="{C349A1BC-0E43-4B3C-AA86-E279C0E66143}" dt="2025-05-12T17:07:03.769" v="2318" actId="20577"/>
      <pc:docMkLst>
        <pc:docMk/>
      </pc:docMkLst>
      <pc:sldChg chg="addSp delSp modSp mod">
        <pc:chgData name="chijiiwa takumu" userId="369a54e4d0b7db7e" providerId="LiveId" clId="{C349A1BC-0E43-4B3C-AA86-E279C0E66143}" dt="2025-05-12T15:10:38.194" v="8" actId="1076"/>
        <pc:sldMkLst>
          <pc:docMk/>
          <pc:sldMk cId="1109051276" sldId="338"/>
        </pc:sldMkLst>
        <pc:spChg chg="mod">
          <ac:chgData name="chijiiwa takumu" userId="369a54e4d0b7db7e" providerId="LiveId" clId="{C349A1BC-0E43-4B3C-AA86-E279C0E66143}" dt="2025-05-12T15:10:38.194" v="8" actId="1076"/>
          <ac:spMkLst>
            <pc:docMk/>
            <pc:sldMk cId="1109051276" sldId="338"/>
            <ac:spMk id="16" creationId="{A2EF6C1C-C70C-2D7B-AA35-36F4CBCC4079}"/>
          </ac:spMkLst>
        </pc:spChg>
        <pc:graphicFrameChg chg="add mod">
          <ac:chgData name="chijiiwa takumu" userId="369a54e4d0b7db7e" providerId="LiveId" clId="{C349A1BC-0E43-4B3C-AA86-E279C0E66143}" dt="2025-05-12T15:10:35.814" v="7" actId="1076"/>
          <ac:graphicFrameMkLst>
            <pc:docMk/>
            <pc:sldMk cId="1109051276" sldId="338"/>
            <ac:graphicFrameMk id="3" creationId="{80F998AE-2CB0-291A-B89F-4F67F6C00EDA}"/>
          </ac:graphicFrameMkLst>
        </pc:graphicFrameChg>
        <pc:graphicFrameChg chg="add del">
          <ac:chgData name="chijiiwa takumu" userId="369a54e4d0b7db7e" providerId="LiveId" clId="{C349A1BC-0E43-4B3C-AA86-E279C0E66143}" dt="2025-05-12T15:09:40.852" v="2" actId="478"/>
          <ac:graphicFrameMkLst>
            <pc:docMk/>
            <pc:sldMk cId="1109051276" sldId="338"/>
            <ac:graphicFrameMk id="17" creationId="{D3CA25E4-7206-3A5E-D8FE-5A36B51F44D5}"/>
          </ac:graphicFrameMkLst>
        </pc:graphicFrameChg>
      </pc:sldChg>
      <pc:sldChg chg="modSp mod modNotesTx">
        <pc:chgData name="chijiiwa takumu" userId="369a54e4d0b7db7e" providerId="LiveId" clId="{C349A1BC-0E43-4B3C-AA86-E279C0E66143}" dt="2025-05-12T17:04:49.165" v="2294" actId="20577"/>
        <pc:sldMkLst>
          <pc:docMk/>
          <pc:sldMk cId="3734251404" sldId="343"/>
        </pc:sldMkLst>
        <pc:spChg chg="mod">
          <ac:chgData name="chijiiwa takumu" userId="369a54e4d0b7db7e" providerId="LiveId" clId="{C349A1BC-0E43-4B3C-AA86-E279C0E66143}" dt="2025-05-12T17:04:22.505" v="2287" actId="255"/>
          <ac:spMkLst>
            <pc:docMk/>
            <pc:sldMk cId="3734251404" sldId="343"/>
            <ac:spMk id="4" creationId="{E15610F5-B0A4-B463-DDA0-6CEEFB9CC1FE}"/>
          </ac:spMkLst>
        </pc:spChg>
        <pc:spChg chg="mod">
          <ac:chgData name="chijiiwa takumu" userId="369a54e4d0b7db7e" providerId="LiveId" clId="{C349A1BC-0E43-4B3C-AA86-E279C0E66143}" dt="2025-05-12T15:39:22.198" v="423" actId="1036"/>
          <ac:spMkLst>
            <pc:docMk/>
            <pc:sldMk cId="3734251404" sldId="343"/>
            <ac:spMk id="7" creationId="{236B4E16-6702-3103-F2B3-BFAF65C08132}"/>
          </ac:spMkLst>
        </pc:spChg>
        <pc:spChg chg="mod">
          <ac:chgData name="chijiiwa takumu" userId="369a54e4d0b7db7e" providerId="LiveId" clId="{C349A1BC-0E43-4B3C-AA86-E279C0E66143}" dt="2025-05-12T15:39:32.356" v="425" actId="14100"/>
          <ac:spMkLst>
            <pc:docMk/>
            <pc:sldMk cId="3734251404" sldId="343"/>
            <ac:spMk id="8" creationId="{C8690BAF-2493-9F47-7E6C-4FE070766EE9}"/>
          </ac:spMkLst>
        </pc:spChg>
        <pc:spChg chg="mod">
          <ac:chgData name="chijiiwa takumu" userId="369a54e4d0b7db7e" providerId="LiveId" clId="{C349A1BC-0E43-4B3C-AA86-E279C0E66143}" dt="2025-05-12T17:03:00.300" v="2275" actId="1076"/>
          <ac:spMkLst>
            <pc:docMk/>
            <pc:sldMk cId="3734251404" sldId="343"/>
            <ac:spMk id="14" creationId="{4C8C3EB3-9F8B-3611-B256-8E446FCD26E8}"/>
          </ac:spMkLst>
        </pc:spChg>
        <pc:spChg chg="mod">
          <ac:chgData name="chijiiwa takumu" userId="369a54e4d0b7db7e" providerId="LiveId" clId="{C349A1BC-0E43-4B3C-AA86-E279C0E66143}" dt="2025-05-12T17:03:10.237" v="2279" actId="1076"/>
          <ac:spMkLst>
            <pc:docMk/>
            <pc:sldMk cId="3734251404" sldId="343"/>
            <ac:spMk id="18" creationId="{99ACFB40-ABC8-4C63-A798-0D8A34E3DE9D}"/>
          </ac:spMkLst>
        </pc:spChg>
        <pc:spChg chg="mod">
          <ac:chgData name="chijiiwa takumu" userId="369a54e4d0b7db7e" providerId="LiveId" clId="{C349A1BC-0E43-4B3C-AA86-E279C0E66143}" dt="2025-05-12T16:14:29.876" v="1156" actId="14100"/>
          <ac:spMkLst>
            <pc:docMk/>
            <pc:sldMk cId="3734251404" sldId="343"/>
            <ac:spMk id="19" creationId="{097A94BE-8B32-4626-883B-1E20F64EF367}"/>
          </ac:spMkLst>
        </pc:spChg>
        <pc:spChg chg="mod">
          <ac:chgData name="chijiiwa takumu" userId="369a54e4d0b7db7e" providerId="LiveId" clId="{C349A1BC-0E43-4B3C-AA86-E279C0E66143}" dt="2025-05-12T15:39:28.017" v="424" actId="14100"/>
          <ac:spMkLst>
            <pc:docMk/>
            <pc:sldMk cId="3734251404" sldId="343"/>
            <ac:spMk id="20" creationId="{E7B5DC26-C8A1-4A77-9291-EEEBEA46E97B}"/>
          </ac:spMkLst>
        </pc:spChg>
        <pc:spChg chg="mod">
          <ac:chgData name="chijiiwa takumu" userId="369a54e4d0b7db7e" providerId="LiveId" clId="{C349A1BC-0E43-4B3C-AA86-E279C0E66143}" dt="2025-05-12T17:03:56.964" v="2286" actId="1076"/>
          <ac:spMkLst>
            <pc:docMk/>
            <pc:sldMk cId="3734251404" sldId="343"/>
            <ac:spMk id="22" creationId="{CB1C2181-BE22-87EA-B115-17A405205999}"/>
          </ac:spMkLst>
        </pc:spChg>
        <pc:spChg chg="mod">
          <ac:chgData name="chijiiwa takumu" userId="369a54e4d0b7db7e" providerId="LiveId" clId="{C349A1BC-0E43-4B3C-AA86-E279C0E66143}" dt="2025-05-12T17:03:44.644" v="2284" actId="1076"/>
          <ac:spMkLst>
            <pc:docMk/>
            <pc:sldMk cId="3734251404" sldId="343"/>
            <ac:spMk id="29" creationId="{8F81E657-1AC2-F7B9-6651-8A03F5A1AD2D}"/>
          </ac:spMkLst>
        </pc:spChg>
        <pc:spChg chg="mod">
          <ac:chgData name="chijiiwa takumu" userId="369a54e4d0b7db7e" providerId="LiveId" clId="{C349A1BC-0E43-4B3C-AA86-E279C0E66143}" dt="2025-05-12T17:03:21.742" v="2281" actId="1076"/>
          <ac:spMkLst>
            <pc:docMk/>
            <pc:sldMk cId="3734251404" sldId="343"/>
            <ac:spMk id="33" creationId="{65EB7271-1F36-ADDA-C441-32FB371FD0E9}"/>
          </ac:spMkLst>
        </pc:spChg>
        <pc:spChg chg="mod">
          <ac:chgData name="chijiiwa takumu" userId="369a54e4d0b7db7e" providerId="LiveId" clId="{C349A1BC-0E43-4B3C-AA86-E279C0E66143}" dt="2025-05-12T17:03:13.948" v="2280" actId="14100"/>
          <ac:spMkLst>
            <pc:docMk/>
            <pc:sldMk cId="3734251404" sldId="343"/>
            <ac:spMk id="37" creationId="{2ED525D7-8F32-0B63-9438-5DBE851D2941}"/>
          </ac:spMkLst>
        </pc:spChg>
        <pc:grpChg chg="mod">
          <ac:chgData name="chijiiwa takumu" userId="369a54e4d0b7db7e" providerId="LiveId" clId="{C349A1BC-0E43-4B3C-AA86-E279C0E66143}" dt="2025-05-12T17:02:08.645" v="2265" actId="1036"/>
          <ac:grpSpMkLst>
            <pc:docMk/>
            <pc:sldMk cId="3734251404" sldId="343"/>
            <ac:grpSpMk id="26" creationId="{52A2B312-D349-E42D-2D09-D3149E58EED1}"/>
          </ac:grpSpMkLst>
        </pc:grpChg>
        <pc:graphicFrameChg chg="mod">
          <ac:chgData name="chijiiwa takumu" userId="369a54e4d0b7db7e" providerId="LiveId" clId="{C349A1BC-0E43-4B3C-AA86-E279C0E66143}" dt="2025-05-12T17:03:28.917" v="2282" actId="1076"/>
          <ac:graphicFrameMkLst>
            <pc:docMk/>
            <pc:sldMk cId="3734251404" sldId="343"/>
            <ac:graphicFrameMk id="3" creationId="{AB228B84-1425-95EC-7F8C-6ABF446FD287}"/>
          </ac:graphicFrameMkLst>
        </pc:graphicFrameChg>
        <pc:graphicFrameChg chg="mod">
          <ac:chgData name="chijiiwa takumu" userId="369a54e4d0b7db7e" providerId="LiveId" clId="{C349A1BC-0E43-4B3C-AA86-E279C0E66143}" dt="2025-05-12T17:03:36.200" v="2283" actId="1076"/>
          <ac:graphicFrameMkLst>
            <pc:docMk/>
            <pc:sldMk cId="3734251404" sldId="343"/>
            <ac:graphicFrameMk id="16" creationId="{4F23FA10-369C-4784-A69B-48A6818A866A}"/>
          </ac:graphicFrameMkLst>
        </pc:graphicFrameChg>
        <pc:picChg chg="mod">
          <ac:chgData name="chijiiwa takumu" userId="369a54e4d0b7db7e" providerId="LiveId" clId="{C349A1BC-0E43-4B3C-AA86-E279C0E66143}" dt="2025-05-12T17:02:31.660" v="2270" actId="1076"/>
          <ac:picMkLst>
            <pc:docMk/>
            <pc:sldMk cId="3734251404" sldId="343"/>
            <ac:picMk id="9" creationId="{4C3D6F66-73CB-4A72-95EC-2F241E2070E1}"/>
          </ac:picMkLst>
        </pc:picChg>
        <pc:cxnChg chg="mod">
          <ac:chgData name="chijiiwa takumu" userId="369a54e4d0b7db7e" providerId="LiveId" clId="{C349A1BC-0E43-4B3C-AA86-E279C0E66143}" dt="2025-05-12T17:02:08.645" v="2265" actId="1036"/>
          <ac:cxnSpMkLst>
            <pc:docMk/>
            <pc:sldMk cId="3734251404" sldId="343"/>
            <ac:cxnSpMk id="17" creationId="{77955179-0957-FBE6-7C39-69FDB3A97465}"/>
          </ac:cxnSpMkLst>
        </pc:cxnChg>
        <pc:cxnChg chg="mod">
          <ac:chgData name="chijiiwa takumu" userId="369a54e4d0b7db7e" providerId="LiveId" clId="{C349A1BC-0E43-4B3C-AA86-E279C0E66143}" dt="2025-05-12T17:02:08.645" v="2265" actId="1036"/>
          <ac:cxnSpMkLst>
            <pc:docMk/>
            <pc:sldMk cId="3734251404" sldId="343"/>
            <ac:cxnSpMk id="21" creationId="{8F3BC5CF-50A0-7E05-FD38-0389BBB662C4}"/>
          </ac:cxnSpMkLst>
        </pc:cxnChg>
        <pc:cxnChg chg="mod">
          <ac:chgData name="chijiiwa takumu" userId="369a54e4d0b7db7e" providerId="LiveId" clId="{C349A1BC-0E43-4B3C-AA86-E279C0E66143}" dt="2025-05-12T17:03:03.361" v="2277" actId="1076"/>
          <ac:cxnSpMkLst>
            <pc:docMk/>
            <pc:sldMk cId="3734251404" sldId="343"/>
            <ac:cxnSpMk id="34" creationId="{F4DA8393-74BD-A9F9-A550-6E19E8FAA32C}"/>
          </ac:cxnSpMkLst>
        </pc:cxnChg>
      </pc:sldChg>
      <pc:sldChg chg="modTransition">
        <pc:chgData name="chijiiwa takumu" userId="369a54e4d0b7db7e" providerId="LiveId" clId="{C349A1BC-0E43-4B3C-AA86-E279C0E66143}" dt="2025-05-12T16:48:05.013" v="2191"/>
        <pc:sldMkLst>
          <pc:docMk/>
          <pc:sldMk cId="1758506431" sldId="352"/>
        </pc:sldMkLst>
      </pc:sldChg>
      <pc:sldChg chg="modSp mod modNotesTx">
        <pc:chgData name="chijiiwa takumu" userId="369a54e4d0b7db7e" providerId="LiveId" clId="{C349A1BC-0E43-4B3C-AA86-E279C0E66143}" dt="2025-05-12T16:03:03.710" v="837"/>
        <pc:sldMkLst>
          <pc:docMk/>
          <pc:sldMk cId="224901435" sldId="355"/>
        </pc:sldMkLst>
        <pc:spChg chg="mod">
          <ac:chgData name="chijiiwa takumu" userId="369a54e4d0b7db7e" providerId="LiveId" clId="{C349A1BC-0E43-4B3C-AA86-E279C0E66143}" dt="2025-05-12T15:40:56.069" v="489" actId="1036"/>
          <ac:spMkLst>
            <pc:docMk/>
            <pc:sldMk cId="224901435" sldId="355"/>
            <ac:spMk id="22" creationId="{E3D84B5C-BC97-8E0F-E006-E3773F72B8DF}"/>
          </ac:spMkLst>
        </pc:spChg>
        <pc:spChg chg="mod">
          <ac:chgData name="chijiiwa takumu" userId="369a54e4d0b7db7e" providerId="LiveId" clId="{C349A1BC-0E43-4B3C-AA86-E279C0E66143}" dt="2025-05-12T15:40:50.382" v="477" actId="1036"/>
          <ac:spMkLst>
            <pc:docMk/>
            <pc:sldMk cId="224901435" sldId="355"/>
            <ac:spMk id="23" creationId="{2C190E66-4D2D-71AC-DC25-F53C39583599}"/>
          </ac:spMkLst>
        </pc:spChg>
        <pc:graphicFrameChg chg="mod">
          <ac:chgData name="chijiiwa takumu" userId="369a54e4d0b7db7e" providerId="LiveId" clId="{C349A1BC-0E43-4B3C-AA86-E279C0E66143}" dt="2025-05-12T16:03:03.710" v="837"/>
          <ac:graphicFrameMkLst>
            <pc:docMk/>
            <pc:sldMk cId="224901435" sldId="355"/>
            <ac:graphicFrameMk id="6" creationId="{EBFDF25F-CF6C-468E-DCEA-61D62641AE68}"/>
          </ac:graphicFrameMkLst>
        </pc:graphicFrameChg>
        <pc:graphicFrameChg chg="mod">
          <ac:chgData name="chijiiwa takumu" userId="369a54e4d0b7db7e" providerId="LiveId" clId="{C349A1BC-0E43-4B3C-AA86-E279C0E66143}" dt="2025-05-12T15:41:27.662" v="494"/>
          <ac:graphicFrameMkLst>
            <pc:docMk/>
            <pc:sldMk cId="224901435" sldId="355"/>
            <ac:graphicFrameMk id="17" creationId="{1D18BE77-4957-70E8-91DA-1B05CCF5BEB4}"/>
          </ac:graphicFrameMkLst>
        </pc:graphicFrameChg>
      </pc:sldChg>
      <pc:sldChg chg="modNotesTx">
        <pc:chgData name="chijiiwa takumu" userId="369a54e4d0b7db7e" providerId="LiveId" clId="{C349A1BC-0E43-4B3C-AA86-E279C0E66143}" dt="2025-05-12T15:20:40.899" v="42"/>
        <pc:sldMkLst>
          <pc:docMk/>
          <pc:sldMk cId="98439488" sldId="356"/>
        </pc:sldMkLst>
      </pc:sldChg>
      <pc:sldChg chg="addSp delSp modSp mod modNotesTx">
        <pc:chgData name="chijiiwa takumu" userId="369a54e4d0b7db7e" providerId="LiveId" clId="{C349A1BC-0E43-4B3C-AA86-E279C0E66143}" dt="2025-05-12T15:18:31.420" v="41" actId="1076"/>
        <pc:sldMkLst>
          <pc:docMk/>
          <pc:sldMk cId="3951540228" sldId="362"/>
        </pc:sldMkLst>
        <pc:spChg chg="del">
          <ac:chgData name="chijiiwa takumu" userId="369a54e4d0b7db7e" providerId="LiveId" clId="{C349A1BC-0E43-4B3C-AA86-E279C0E66143}" dt="2025-05-12T15:15:42.984" v="30" actId="478"/>
          <ac:spMkLst>
            <pc:docMk/>
            <pc:sldMk cId="3951540228" sldId="362"/>
            <ac:spMk id="9" creationId="{7987B1E3-EE4C-791C-DA3D-9BC03CAC9C96}"/>
          </ac:spMkLst>
        </pc:spChg>
        <pc:spChg chg="add mod">
          <ac:chgData name="chijiiwa takumu" userId="369a54e4d0b7db7e" providerId="LiveId" clId="{C349A1BC-0E43-4B3C-AA86-E279C0E66143}" dt="2025-05-12T15:18:31.420" v="41" actId="1076"/>
          <ac:spMkLst>
            <pc:docMk/>
            <pc:sldMk cId="3951540228" sldId="362"/>
            <ac:spMk id="14" creationId="{83938D8A-560D-DDD5-DC2F-1B03821A4FFC}"/>
          </ac:spMkLst>
        </pc:spChg>
      </pc:sldChg>
      <pc:sldChg chg="addSp delSp modSp mod modNotesTx">
        <pc:chgData name="chijiiwa takumu" userId="369a54e4d0b7db7e" providerId="LiveId" clId="{C349A1BC-0E43-4B3C-AA86-E279C0E66143}" dt="2025-05-12T16:20:00.135" v="1336" actId="20577"/>
        <pc:sldMkLst>
          <pc:docMk/>
          <pc:sldMk cId="2635857433" sldId="363"/>
        </pc:sldMkLst>
        <pc:spChg chg="mod">
          <ac:chgData name="chijiiwa takumu" userId="369a54e4d0b7db7e" providerId="LiveId" clId="{C349A1BC-0E43-4B3C-AA86-E279C0E66143}" dt="2025-05-12T16:03:37.234" v="838" actId="1582"/>
          <ac:spMkLst>
            <pc:docMk/>
            <pc:sldMk cId="2635857433" sldId="363"/>
            <ac:spMk id="2" creationId="{BBEA4063-1E45-99FA-B14A-DF7BA1F7A583}"/>
          </ac:spMkLst>
        </pc:spChg>
        <pc:spChg chg="del">
          <ac:chgData name="chijiiwa takumu" userId="369a54e4d0b7db7e" providerId="LiveId" clId="{C349A1BC-0E43-4B3C-AA86-E279C0E66143}" dt="2025-05-12T15:53:02.452" v="629" actId="478"/>
          <ac:spMkLst>
            <pc:docMk/>
            <pc:sldMk cId="2635857433" sldId="363"/>
            <ac:spMk id="4" creationId="{A793CE31-CDA0-A92E-E6E2-A0700D492BD0}"/>
          </ac:spMkLst>
        </pc:spChg>
        <pc:spChg chg="del">
          <ac:chgData name="chijiiwa takumu" userId="369a54e4d0b7db7e" providerId="LiveId" clId="{C349A1BC-0E43-4B3C-AA86-E279C0E66143}" dt="2025-05-12T15:52:41.200" v="625" actId="478"/>
          <ac:spMkLst>
            <pc:docMk/>
            <pc:sldMk cId="2635857433" sldId="363"/>
            <ac:spMk id="7" creationId="{DC47BF7D-050F-E546-FEE6-A4F8661F876D}"/>
          </ac:spMkLst>
        </pc:spChg>
        <pc:spChg chg="add mod">
          <ac:chgData name="chijiiwa takumu" userId="369a54e4d0b7db7e" providerId="LiveId" clId="{C349A1BC-0E43-4B3C-AA86-E279C0E66143}" dt="2025-05-12T15:54:30.682" v="641" actId="14100"/>
          <ac:spMkLst>
            <pc:docMk/>
            <pc:sldMk cId="2635857433" sldId="363"/>
            <ac:spMk id="11" creationId="{3B45383F-FA1B-2438-EA96-4435FC0D70AD}"/>
          </ac:spMkLst>
        </pc:spChg>
        <pc:graphicFrameChg chg="del">
          <ac:chgData name="chijiiwa takumu" userId="369a54e4d0b7db7e" providerId="LiveId" clId="{C349A1BC-0E43-4B3C-AA86-E279C0E66143}" dt="2025-05-12T15:53:38.762" v="630" actId="478"/>
          <ac:graphicFrameMkLst>
            <pc:docMk/>
            <pc:sldMk cId="2635857433" sldId="363"/>
            <ac:graphicFrameMk id="3" creationId="{E84579E9-C178-EF57-4257-1A0AD994A9E8}"/>
          </ac:graphicFrameMkLst>
        </pc:graphicFrameChg>
        <pc:graphicFrameChg chg="mod">
          <ac:chgData name="chijiiwa takumu" userId="369a54e4d0b7db7e" providerId="LiveId" clId="{C349A1BC-0E43-4B3C-AA86-E279C0E66143}" dt="2025-05-12T15:56:58.095" v="702"/>
          <ac:graphicFrameMkLst>
            <pc:docMk/>
            <pc:sldMk cId="2635857433" sldId="363"/>
            <ac:graphicFrameMk id="6" creationId="{F053E080-8907-49AD-BD35-03CE91BCE1E0}"/>
          </ac:graphicFrameMkLst>
        </pc:graphicFrameChg>
        <pc:graphicFrameChg chg="add mod modGraphic">
          <ac:chgData name="chijiiwa takumu" userId="369a54e4d0b7db7e" providerId="LiveId" clId="{C349A1BC-0E43-4B3C-AA86-E279C0E66143}" dt="2025-05-12T15:53:59.251" v="634" actId="1076"/>
          <ac:graphicFrameMkLst>
            <pc:docMk/>
            <pc:sldMk cId="2635857433" sldId="363"/>
            <ac:graphicFrameMk id="10" creationId="{CA53D631-CAF8-EDDB-C83C-C9801294BE24}"/>
          </ac:graphicFrameMkLst>
        </pc:graphicFrameChg>
      </pc:sldChg>
      <pc:sldChg chg="modSp mod">
        <pc:chgData name="chijiiwa takumu" userId="369a54e4d0b7db7e" providerId="LiveId" clId="{C349A1BC-0E43-4B3C-AA86-E279C0E66143}" dt="2025-05-12T17:05:50.619" v="2306" actId="20577"/>
        <pc:sldMkLst>
          <pc:docMk/>
          <pc:sldMk cId="1660571727" sldId="366"/>
        </pc:sldMkLst>
        <pc:graphicFrameChg chg="modGraphic">
          <ac:chgData name="chijiiwa takumu" userId="369a54e4d0b7db7e" providerId="LiveId" clId="{C349A1BC-0E43-4B3C-AA86-E279C0E66143}" dt="2025-05-12T17:05:29.841" v="2298" actId="20577"/>
          <ac:graphicFrameMkLst>
            <pc:docMk/>
            <pc:sldMk cId="1660571727" sldId="366"/>
            <ac:graphicFrameMk id="3" creationId="{3232B3C5-EC78-FDC0-5D9A-8513A71A9544}"/>
          </ac:graphicFrameMkLst>
        </pc:graphicFrameChg>
        <pc:graphicFrameChg chg="modGraphic">
          <ac:chgData name="chijiiwa takumu" userId="369a54e4d0b7db7e" providerId="LiveId" clId="{C349A1BC-0E43-4B3C-AA86-E279C0E66143}" dt="2025-05-12T17:05:50.619" v="2306" actId="20577"/>
          <ac:graphicFrameMkLst>
            <pc:docMk/>
            <pc:sldMk cId="1660571727" sldId="366"/>
            <ac:graphicFrameMk id="8" creationId="{024E6ECD-2EFC-8B93-07D7-BE7F769327F1}"/>
          </ac:graphicFrameMkLst>
        </pc:graphicFrameChg>
      </pc:sldChg>
      <pc:sldChg chg="modNotesTx">
        <pc:chgData name="chijiiwa takumu" userId="369a54e4d0b7db7e" providerId="LiveId" clId="{C349A1BC-0E43-4B3C-AA86-E279C0E66143}" dt="2025-05-12T15:14:36.994" v="28"/>
        <pc:sldMkLst>
          <pc:docMk/>
          <pc:sldMk cId="2027064379" sldId="368"/>
        </pc:sldMkLst>
      </pc:sldChg>
      <pc:sldChg chg="modNotesTx">
        <pc:chgData name="chijiiwa takumu" userId="369a54e4d0b7db7e" providerId="LiveId" clId="{C349A1BC-0E43-4B3C-AA86-E279C0E66143}" dt="2025-05-12T15:14:18.897" v="27"/>
        <pc:sldMkLst>
          <pc:docMk/>
          <pc:sldMk cId="1220713266" sldId="380"/>
        </pc:sldMkLst>
      </pc:sldChg>
      <pc:sldChg chg="addSp delSp modSp mod modNotesTx">
        <pc:chgData name="chijiiwa takumu" userId="369a54e4d0b7db7e" providerId="LiveId" clId="{C349A1BC-0E43-4B3C-AA86-E279C0E66143}" dt="2025-05-12T17:07:03.769" v="2318" actId="20577"/>
        <pc:sldMkLst>
          <pc:docMk/>
          <pc:sldMk cId="3034622728" sldId="384"/>
        </pc:sldMkLst>
        <pc:spChg chg="mod">
          <ac:chgData name="chijiiwa takumu" userId="369a54e4d0b7db7e" providerId="LiveId" clId="{C349A1BC-0E43-4B3C-AA86-E279C0E66143}" dt="2025-05-12T17:07:03.769" v="2318" actId="20577"/>
          <ac:spMkLst>
            <pc:docMk/>
            <pc:sldMk cId="3034622728" sldId="384"/>
            <ac:spMk id="2" creationId="{FB5D8EF2-19DA-543B-6321-7BE4B43AF513}"/>
          </ac:spMkLst>
        </pc:spChg>
        <pc:graphicFrameChg chg="del mod">
          <ac:chgData name="chijiiwa takumu" userId="369a54e4d0b7db7e" providerId="LiveId" clId="{C349A1BC-0E43-4B3C-AA86-E279C0E66143}" dt="2025-05-12T15:58:20.157" v="710" actId="478"/>
          <ac:graphicFrameMkLst>
            <pc:docMk/>
            <pc:sldMk cId="3034622728" sldId="384"/>
            <ac:graphicFrameMk id="3" creationId="{3E33A9D1-50AC-4DBC-F963-6489C2C5F2B9}"/>
          </ac:graphicFrameMkLst>
        </pc:graphicFrameChg>
        <pc:graphicFrameChg chg="add mod">
          <ac:chgData name="chijiiwa takumu" userId="369a54e4d0b7db7e" providerId="LiveId" clId="{C349A1BC-0E43-4B3C-AA86-E279C0E66143}" dt="2025-05-12T15:59:21.723" v="736"/>
          <ac:graphicFrameMkLst>
            <pc:docMk/>
            <pc:sldMk cId="3034622728" sldId="384"/>
            <ac:graphicFrameMk id="4" creationId="{935D231A-64D5-E352-9878-C0892920DA21}"/>
          </ac:graphicFrameMkLst>
        </pc:graphicFrameChg>
      </pc:sldChg>
      <pc:sldChg chg="modNotesTx">
        <pc:chgData name="chijiiwa takumu" userId="369a54e4d0b7db7e" providerId="LiveId" clId="{C349A1BC-0E43-4B3C-AA86-E279C0E66143}" dt="2025-05-12T15:12:15.983" v="10" actId="20577"/>
        <pc:sldMkLst>
          <pc:docMk/>
          <pc:sldMk cId="1344746277" sldId="389"/>
        </pc:sldMkLst>
      </pc:sldChg>
      <pc:sldChg chg="modSp mod modNotesTx">
        <pc:chgData name="chijiiwa takumu" userId="369a54e4d0b7db7e" providerId="LiveId" clId="{C349A1BC-0E43-4B3C-AA86-E279C0E66143}" dt="2025-05-12T16:57:30.391" v="2223" actId="20577"/>
        <pc:sldMkLst>
          <pc:docMk/>
          <pc:sldMk cId="2272892375" sldId="398"/>
        </pc:sldMkLst>
        <pc:spChg chg="mod">
          <ac:chgData name="chijiiwa takumu" userId="369a54e4d0b7db7e" providerId="LiveId" clId="{C349A1BC-0E43-4B3C-AA86-E279C0E66143}" dt="2025-05-12T15:13:36.413" v="23" actId="1076"/>
          <ac:spMkLst>
            <pc:docMk/>
            <pc:sldMk cId="2272892375" sldId="398"/>
            <ac:spMk id="109" creationId="{9212B51F-CEF4-4BAF-6634-FA836D3469E3}"/>
          </ac:spMkLst>
        </pc:spChg>
        <pc:spChg chg="mod">
          <ac:chgData name="chijiiwa takumu" userId="369a54e4d0b7db7e" providerId="LiveId" clId="{C349A1BC-0E43-4B3C-AA86-E279C0E66143}" dt="2025-05-12T15:13:10.338" v="19" actId="1076"/>
          <ac:spMkLst>
            <pc:docMk/>
            <pc:sldMk cId="2272892375" sldId="398"/>
            <ac:spMk id="131" creationId="{729C020C-187F-869C-6562-D3E52BC85571}"/>
          </ac:spMkLst>
        </pc:spChg>
        <pc:picChg chg="mod">
          <ac:chgData name="chijiiwa takumu" userId="369a54e4d0b7db7e" providerId="LiveId" clId="{C349A1BC-0E43-4B3C-AA86-E279C0E66143}" dt="2025-05-12T15:13:50.380" v="26" actId="1076"/>
          <ac:picMkLst>
            <pc:docMk/>
            <pc:sldMk cId="2272892375" sldId="398"/>
            <ac:picMk id="121" creationId="{C2E8013C-C9C5-040B-6E2D-BB6B45E1C63D}"/>
          </ac:picMkLst>
        </pc:picChg>
      </pc:sldChg>
      <pc:sldChg chg="modSp mod">
        <pc:chgData name="chijiiwa takumu" userId="369a54e4d0b7db7e" providerId="LiveId" clId="{C349A1BC-0E43-4B3C-AA86-E279C0E66143}" dt="2025-05-12T15:26:36.117" v="86" actId="1076"/>
        <pc:sldMkLst>
          <pc:docMk/>
          <pc:sldMk cId="3661616761" sldId="400"/>
        </pc:sldMkLst>
        <pc:spChg chg="mod">
          <ac:chgData name="chijiiwa takumu" userId="369a54e4d0b7db7e" providerId="LiveId" clId="{C349A1BC-0E43-4B3C-AA86-E279C0E66143}" dt="2025-05-12T15:26:36.117" v="86" actId="1076"/>
          <ac:spMkLst>
            <pc:docMk/>
            <pc:sldMk cId="3661616761" sldId="400"/>
            <ac:spMk id="45" creationId="{BC0E09F7-7BEE-7DD7-1F9C-B1B55A1EE083}"/>
          </ac:spMkLst>
        </pc:spChg>
        <pc:spChg chg="mod">
          <ac:chgData name="chijiiwa takumu" userId="369a54e4d0b7db7e" providerId="LiveId" clId="{C349A1BC-0E43-4B3C-AA86-E279C0E66143}" dt="2025-05-12T15:25:59.546" v="79" actId="1076"/>
          <ac:spMkLst>
            <pc:docMk/>
            <pc:sldMk cId="3661616761" sldId="400"/>
            <ac:spMk id="118" creationId="{7F86A1C1-E9C6-B5AA-1E84-8AF1022B7380}"/>
          </ac:spMkLst>
        </pc:spChg>
        <pc:spChg chg="mod">
          <ac:chgData name="chijiiwa takumu" userId="369a54e4d0b7db7e" providerId="LiveId" clId="{C349A1BC-0E43-4B3C-AA86-E279C0E66143}" dt="2025-05-12T15:26:03.524" v="80" actId="1076"/>
          <ac:spMkLst>
            <pc:docMk/>
            <pc:sldMk cId="3661616761" sldId="400"/>
            <ac:spMk id="119" creationId="{EB730F96-C134-25C1-0465-AAB3D6099B54}"/>
          </ac:spMkLst>
        </pc:spChg>
        <pc:spChg chg="mod">
          <ac:chgData name="chijiiwa takumu" userId="369a54e4d0b7db7e" providerId="LiveId" clId="{C349A1BC-0E43-4B3C-AA86-E279C0E66143}" dt="2025-05-12T15:26:18.025" v="81" actId="1076"/>
          <ac:spMkLst>
            <pc:docMk/>
            <pc:sldMk cId="3661616761" sldId="400"/>
            <ac:spMk id="156" creationId="{62518286-FF4B-1AAC-2608-6E2EC4CB69F2}"/>
          </ac:spMkLst>
        </pc:spChg>
        <pc:picChg chg="mod">
          <ac:chgData name="chijiiwa takumu" userId="369a54e4d0b7db7e" providerId="LiveId" clId="{C349A1BC-0E43-4B3C-AA86-E279C0E66143}" dt="2025-05-12T15:25:32.581" v="74" actId="1076"/>
          <ac:picMkLst>
            <pc:docMk/>
            <pc:sldMk cId="3661616761" sldId="400"/>
            <ac:picMk id="46" creationId="{779A032C-431F-8000-983D-2C1DD0ED0288}"/>
          </ac:picMkLst>
        </pc:picChg>
        <pc:cxnChg chg="mod">
          <ac:chgData name="chijiiwa takumu" userId="369a54e4d0b7db7e" providerId="LiveId" clId="{C349A1BC-0E43-4B3C-AA86-E279C0E66143}" dt="2025-05-12T15:25:48.270" v="78" actId="14100"/>
          <ac:cxnSpMkLst>
            <pc:docMk/>
            <pc:sldMk cId="3661616761" sldId="400"/>
            <ac:cxnSpMk id="22" creationId="{FEFF4E6D-D8CE-FC41-103A-DCD9351FB49C}"/>
          </ac:cxnSpMkLst>
        </pc:cxnChg>
        <pc:cxnChg chg="mod">
          <ac:chgData name="chijiiwa takumu" userId="369a54e4d0b7db7e" providerId="LiveId" clId="{C349A1BC-0E43-4B3C-AA86-E279C0E66143}" dt="2025-05-12T15:26:36.117" v="86" actId="1076"/>
          <ac:cxnSpMkLst>
            <pc:docMk/>
            <pc:sldMk cId="3661616761" sldId="400"/>
            <ac:cxnSpMk id="33" creationId="{3C2A057C-1D74-9501-8A62-E897B0560612}"/>
          </ac:cxnSpMkLst>
        </pc:cxnChg>
        <pc:cxnChg chg="mod">
          <ac:chgData name="chijiiwa takumu" userId="369a54e4d0b7db7e" providerId="LiveId" clId="{C349A1BC-0E43-4B3C-AA86-E279C0E66143}" dt="2025-05-12T15:26:03.524" v="80" actId="1076"/>
          <ac:cxnSpMkLst>
            <pc:docMk/>
            <pc:sldMk cId="3661616761" sldId="400"/>
            <ac:cxnSpMk id="43" creationId="{F5D28BC6-8210-5F87-3432-252CBD638F6D}"/>
          </ac:cxnSpMkLst>
        </pc:cxnChg>
        <pc:cxnChg chg="mod">
          <ac:chgData name="chijiiwa takumu" userId="369a54e4d0b7db7e" providerId="LiveId" clId="{C349A1BC-0E43-4B3C-AA86-E279C0E66143}" dt="2025-05-12T15:25:42.945" v="77" actId="1037"/>
          <ac:cxnSpMkLst>
            <pc:docMk/>
            <pc:sldMk cId="3661616761" sldId="400"/>
            <ac:cxnSpMk id="115" creationId="{0414DD61-92E0-2DFD-F45F-535DCF0ED0A5}"/>
          </ac:cxnSpMkLst>
        </pc:cxnChg>
        <pc:cxnChg chg="mod">
          <ac:chgData name="chijiiwa takumu" userId="369a54e4d0b7db7e" providerId="LiveId" clId="{C349A1BC-0E43-4B3C-AA86-E279C0E66143}" dt="2025-05-12T15:25:59.546" v="79" actId="1076"/>
          <ac:cxnSpMkLst>
            <pc:docMk/>
            <pc:sldMk cId="3661616761" sldId="400"/>
            <ac:cxnSpMk id="117" creationId="{874CF803-2595-102F-05F8-650559BDB6B4}"/>
          </ac:cxnSpMkLst>
        </pc:cxnChg>
        <pc:cxnChg chg="mod">
          <ac:chgData name="chijiiwa takumu" userId="369a54e4d0b7db7e" providerId="LiveId" clId="{C349A1BC-0E43-4B3C-AA86-E279C0E66143}" dt="2025-05-12T15:26:03.524" v="80" actId="1076"/>
          <ac:cxnSpMkLst>
            <pc:docMk/>
            <pc:sldMk cId="3661616761" sldId="400"/>
            <ac:cxnSpMk id="123" creationId="{C7580453-48C0-8E8A-382C-AC73C1E9E539}"/>
          </ac:cxnSpMkLst>
        </pc:cxnChg>
      </pc:sldChg>
      <pc:sldChg chg="modSp mod">
        <pc:chgData name="chijiiwa takumu" userId="369a54e4d0b7db7e" providerId="LiveId" clId="{C349A1BC-0E43-4B3C-AA86-E279C0E66143}" dt="2025-05-12T15:40:26.649" v="454"/>
        <pc:sldMkLst>
          <pc:docMk/>
          <pc:sldMk cId="1480503510" sldId="402"/>
        </pc:sldMkLst>
        <pc:graphicFrameChg chg="mod">
          <ac:chgData name="chijiiwa takumu" userId="369a54e4d0b7db7e" providerId="LiveId" clId="{C349A1BC-0E43-4B3C-AA86-E279C0E66143}" dt="2025-05-12T15:40:26.649" v="454"/>
          <ac:graphicFrameMkLst>
            <pc:docMk/>
            <pc:sldMk cId="1480503510" sldId="402"/>
            <ac:graphicFrameMk id="3" creationId="{3C497415-365B-D90C-0DA0-3BCF8112CB35}"/>
          </ac:graphicFrameMkLst>
        </pc:graphicFrameChg>
      </pc:sldChg>
      <pc:sldChg chg="modSp mod modNotesTx">
        <pc:chgData name="chijiiwa takumu" userId="369a54e4d0b7db7e" providerId="LiveId" clId="{C349A1BC-0E43-4B3C-AA86-E279C0E66143}" dt="2025-05-12T15:37:14.764" v="412" actId="20577"/>
        <pc:sldMkLst>
          <pc:docMk/>
          <pc:sldMk cId="3694912811" sldId="407"/>
        </pc:sldMkLst>
        <pc:spChg chg="mod">
          <ac:chgData name="chijiiwa takumu" userId="369a54e4d0b7db7e" providerId="LiveId" clId="{C349A1BC-0E43-4B3C-AA86-E279C0E66143}" dt="2025-05-12T15:28:12.844" v="88" actId="113"/>
          <ac:spMkLst>
            <pc:docMk/>
            <pc:sldMk cId="3694912811" sldId="407"/>
            <ac:spMk id="6" creationId="{8E60FF33-DB8B-F1F9-04E6-9A1C5E26A02D}"/>
          </ac:spMkLst>
        </pc:spChg>
        <pc:spChg chg="mod">
          <ac:chgData name="chijiiwa takumu" userId="369a54e4d0b7db7e" providerId="LiveId" clId="{C349A1BC-0E43-4B3C-AA86-E279C0E66143}" dt="2025-05-12T15:29:18.363" v="121" actId="20577"/>
          <ac:spMkLst>
            <pc:docMk/>
            <pc:sldMk cId="3694912811" sldId="407"/>
            <ac:spMk id="15" creationId="{B7FEEA3D-78F2-0FD0-35BE-E00D26B39828}"/>
          </ac:spMkLst>
        </pc:spChg>
      </pc:sldChg>
      <pc:sldChg chg="modSp mod modNotesTx">
        <pc:chgData name="chijiiwa takumu" userId="369a54e4d0b7db7e" providerId="LiveId" clId="{C349A1BC-0E43-4B3C-AA86-E279C0E66143}" dt="2025-05-12T16:17:31.678" v="1200" actId="20577"/>
        <pc:sldMkLst>
          <pc:docMk/>
          <pc:sldMk cId="2294263110" sldId="412"/>
        </pc:sldMkLst>
        <pc:spChg chg="mod">
          <ac:chgData name="chijiiwa takumu" userId="369a54e4d0b7db7e" providerId="LiveId" clId="{C349A1BC-0E43-4B3C-AA86-E279C0E66143}" dt="2025-05-12T15:51:28.641" v="595" actId="1076"/>
          <ac:spMkLst>
            <pc:docMk/>
            <pc:sldMk cId="2294263110" sldId="412"/>
            <ac:spMk id="37" creationId="{7F8159BE-0324-689E-67C3-3A714B3BAEEB}"/>
          </ac:spMkLst>
        </pc:spChg>
        <pc:spChg chg="mod">
          <ac:chgData name="chijiiwa takumu" userId="369a54e4d0b7db7e" providerId="LiveId" clId="{C349A1BC-0E43-4B3C-AA86-E279C0E66143}" dt="2025-05-12T15:50:49.096" v="575" actId="1035"/>
          <ac:spMkLst>
            <pc:docMk/>
            <pc:sldMk cId="2294263110" sldId="412"/>
            <ac:spMk id="38" creationId="{DB2C8F7A-65DF-A67B-55F8-063C1581FBC2}"/>
          </ac:spMkLst>
        </pc:spChg>
        <pc:spChg chg="mod">
          <ac:chgData name="chijiiwa takumu" userId="369a54e4d0b7db7e" providerId="LiveId" clId="{C349A1BC-0E43-4B3C-AA86-E279C0E66143}" dt="2025-05-12T15:51:49.964" v="610" actId="1035"/>
          <ac:spMkLst>
            <pc:docMk/>
            <pc:sldMk cId="2294263110" sldId="412"/>
            <ac:spMk id="39" creationId="{9D2525A4-4E6E-6ECC-D185-F6A3F19AA3CF}"/>
          </ac:spMkLst>
        </pc:spChg>
        <pc:spChg chg="mod">
          <ac:chgData name="chijiiwa takumu" userId="369a54e4d0b7db7e" providerId="LiveId" clId="{C349A1BC-0E43-4B3C-AA86-E279C0E66143}" dt="2025-05-12T15:52:00.195" v="615" actId="1035"/>
          <ac:spMkLst>
            <pc:docMk/>
            <pc:sldMk cId="2294263110" sldId="412"/>
            <ac:spMk id="40" creationId="{9B405738-D4E7-A338-3EAA-774E9A0EF665}"/>
          </ac:spMkLst>
        </pc:spChg>
        <pc:spChg chg="mod">
          <ac:chgData name="chijiiwa takumu" userId="369a54e4d0b7db7e" providerId="LiveId" clId="{C349A1BC-0E43-4B3C-AA86-E279C0E66143}" dt="2025-05-12T15:52:06.818" v="620" actId="1035"/>
          <ac:spMkLst>
            <pc:docMk/>
            <pc:sldMk cId="2294263110" sldId="412"/>
            <ac:spMk id="41" creationId="{7146A0C8-0536-957F-47A8-2DC2FCFDF6A5}"/>
          </ac:spMkLst>
        </pc:spChg>
        <pc:spChg chg="mod">
          <ac:chgData name="chijiiwa takumu" userId="369a54e4d0b7db7e" providerId="LiveId" clId="{C349A1BC-0E43-4B3C-AA86-E279C0E66143}" dt="2025-05-12T15:51:46.090" v="605" actId="1035"/>
          <ac:spMkLst>
            <pc:docMk/>
            <pc:sldMk cId="2294263110" sldId="412"/>
            <ac:spMk id="42" creationId="{B2E93400-F9D2-01B8-7491-A25AE3D82D79}"/>
          </ac:spMkLst>
        </pc:spChg>
        <pc:spChg chg="mod">
          <ac:chgData name="chijiiwa takumu" userId="369a54e4d0b7db7e" providerId="LiveId" clId="{C349A1BC-0E43-4B3C-AA86-E279C0E66143}" dt="2025-05-12T15:51:46.090" v="605" actId="1035"/>
          <ac:spMkLst>
            <pc:docMk/>
            <pc:sldMk cId="2294263110" sldId="412"/>
            <ac:spMk id="43" creationId="{A4E6A221-6948-9568-9CB6-7D67F825CCCD}"/>
          </ac:spMkLst>
        </pc:spChg>
        <pc:spChg chg="mod">
          <ac:chgData name="chijiiwa takumu" userId="369a54e4d0b7db7e" providerId="LiveId" clId="{C349A1BC-0E43-4B3C-AA86-E279C0E66143}" dt="2025-05-12T15:51:46.090" v="605" actId="1035"/>
          <ac:spMkLst>
            <pc:docMk/>
            <pc:sldMk cId="2294263110" sldId="412"/>
            <ac:spMk id="44" creationId="{D5EAEB95-F20C-DE64-02E1-4595536CAD0F}"/>
          </ac:spMkLst>
        </pc:spChg>
        <pc:graphicFrameChg chg="mod">
          <ac:chgData name="chijiiwa takumu" userId="369a54e4d0b7db7e" providerId="LiveId" clId="{C349A1BC-0E43-4B3C-AA86-E279C0E66143}" dt="2025-05-12T15:51:20.354" v="592"/>
          <ac:graphicFrameMkLst>
            <pc:docMk/>
            <pc:sldMk cId="2294263110" sldId="412"/>
            <ac:graphicFrameMk id="7" creationId="{24042B15-6992-48B0-B64C-972922AAADFE}"/>
          </ac:graphicFrameMkLst>
        </pc:graphicFrameChg>
        <pc:graphicFrameChg chg="mod modGraphic">
          <ac:chgData name="chijiiwa takumu" userId="369a54e4d0b7db7e" providerId="LiveId" clId="{C349A1BC-0E43-4B3C-AA86-E279C0E66143}" dt="2025-05-12T15:52:28.773" v="624" actId="14100"/>
          <ac:graphicFrameMkLst>
            <pc:docMk/>
            <pc:sldMk cId="2294263110" sldId="412"/>
            <ac:graphicFrameMk id="10" creationId="{87B51BD9-0012-F5F9-8EF6-F5DAF7B8FD3A}"/>
          </ac:graphicFrameMkLst>
        </pc:graphicFrameChg>
        <pc:cxnChg chg="mod">
          <ac:chgData name="chijiiwa takumu" userId="369a54e4d0b7db7e" providerId="LiveId" clId="{C349A1BC-0E43-4B3C-AA86-E279C0E66143}" dt="2025-05-12T15:51:03.239" v="588" actId="1036"/>
          <ac:cxnSpMkLst>
            <pc:docMk/>
            <pc:sldMk cId="2294263110" sldId="412"/>
            <ac:cxnSpMk id="45" creationId="{A3898C79-D3CE-BD76-1EE5-421D29449E29}"/>
          </ac:cxnSpMkLst>
        </pc:cxnChg>
        <pc:cxnChg chg="mod">
          <ac:chgData name="chijiiwa takumu" userId="369a54e4d0b7db7e" providerId="LiveId" clId="{C349A1BC-0E43-4B3C-AA86-E279C0E66143}" dt="2025-05-12T15:51:03.239" v="588" actId="1036"/>
          <ac:cxnSpMkLst>
            <pc:docMk/>
            <pc:sldMk cId="2294263110" sldId="412"/>
            <ac:cxnSpMk id="46" creationId="{C3AAE00F-DCA9-FF57-668C-1DB2489B7522}"/>
          </ac:cxnSpMkLst>
        </pc:cxnChg>
      </pc:sldChg>
      <pc:sldChg chg="modSp mod modNotesTx">
        <pc:chgData name="chijiiwa takumu" userId="369a54e4d0b7db7e" providerId="LiveId" clId="{C349A1BC-0E43-4B3C-AA86-E279C0E66143}" dt="2025-05-12T16:47:18.225" v="2190" actId="20577"/>
        <pc:sldMkLst>
          <pc:docMk/>
          <pc:sldMk cId="2709531733" sldId="432"/>
        </pc:sldMkLst>
        <pc:spChg chg="mod">
          <ac:chgData name="chijiiwa takumu" userId="369a54e4d0b7db7e" providerId="LiveId" clId="{C349A1BC-0E43-4B3C-AA86-E279C0E66143}" dt="2025-05-12T15:59:40.991" v="741" actId="14100"/>
          <ac:spMkLst>
            <pc:docMk/>
            <pc:sldMk cId="2709531733" sldId="432"/>
            <ac:spMk id="4" creationId="{9EE3B9F1-D198-7A07-A63B-883A1943854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D:\210MeV%20pdd%20wobb%20spot-size.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12460;&#12531;&#12510;&#21315;&#12293;&#2372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50,60,70,80.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210MeV%20pdd%20wobb%20spot-size.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210MeV%20pdd%20wobb%20spot-size.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210MeV%20pdd%20wobb%20spot-size.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mgf.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Mpdoms01\&#37096;&#38272;&#12501;&#12457;&#12523;&#12480;\40_&#31890;&#23376;&#32218;&#25216;&#34899;&#31185;\&#20491;&#20154;\&#21315;&#12293;&#23721;\210MeV%20SOBP.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210MeV%20SOBP.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12460;&#12531;&#12510;&#21315;&#12293;&#23721;.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210MeV%20SOBP.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file:///D:\&#12460;&#12531;&#12510;&#21315;&#12293;&#23721;.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https://d.docs.live.net/369a54e4d0b7db7e/&#12487;&#12473;&#12463;&#12488;&#12483;&#12503;/phits/simuration/OCR/2025.02.26/&#12458;&#12540;&#12480;&#30058;&#21495;_290527%201&#22238;&#30446;2&#22238;&#30446;/ME_290527(1).xlsx" TargetMode="External"/><Relationship Id="rId2" Type="http://schemas.microsoft.com/office/2011/relationships/chartColorStyle" Target="colors9.xml"/><Relationship Id="rId1" Type="http://schemas.microsoft.com/office/2011/relationships/chartStyle" Target="style9.xml"/></Relationships>
</file>

<file path=ppt/charts/_rels/chart22.xml.rels><?xml version="1.0" encoding="UTF-8" standalone="yes"?>
<Relationships xmlns="http://schemas.openxmlformats.org/package/2006/relationships"><Relationship Id="rId3" Type="http://schemas.openxmlformats.org/officeDocument/2006/relationships/oleObject" Target="https://d.docs.live.net/369a54e4d0b7db7e/&#12487;&#12473;&#12463;&#12488;&#12483;&#12503;/phits/simuration/OCR/2025.02.26/&#12458;&#12540;&#12480;&#30058;&#21495;_290527%201&#22238;&#30446;2&#22238;&#30446;/ME_290527(1).xlsx" TargetMode="External"/><Relationship Id="rId2" Type="http://schemas.microsoft.com/office/2011/relationships/chartColorStyle" Target="colors10.xml"/><Relationship Id="rId1" Type="http://schemas.microsoft.com/office/2011/relationships/chartStyle" Target="style10.xml"/></Relationships>
</file>

<file path=ppt/charts/_rels/chart23.xml.rels><?xml version="1.0" encoding="UTF-8" standalone="yes"?>
<Relationships xmlns="http://schemas.openxmlformats.org/package/2006/relationships"><Relationship Id="rId1" Type="http://schemas.openxmlformats.org/officeDocument/2006/relationships/oleObject" Target="file:///D:\50,60,70,80.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D:\210MeV%20SOBP.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D:\50,60,70,80.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210MeV%20SOBP.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D:\50,60,70,80.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D:\50,60,70,80.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D:\210MeV%20SOBP.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D:\210MeV%20pdd%20wobb%20spot-size.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D:\210MeV%20SOBP.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D:\210MeV%20pdd%20wobb%20spot-siz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369a54e4d0b7db7e/&#12487;&#12473;&#12463;&#12488;&#12483;&#12503;/phits/simuration/SOBP%20weight/150sobp.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210MeV%20pdd%20wobb%20spot-siz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210MeV%20pdd%20wobb%20spot-siz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210MeV%20SOBP.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file:///D:\&#12460;&#12531;&#12510;&#21315;&#12293;&#237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09440784187692"/>
          <c:y val="0.14534918150096807"/>
          <c:w val="0.72574751399595938"/>
          <c:h val="0.81432662342216977"/>
        </c:manualLayout>
      </c:layout>
      <c:pieChart>
        <c:varyColors val="1"/>
        <c:ser>
          <c:idx val="0"/>
          <c:order val="0"/>
          <c:dPt>
            <c:idx val="0"/>
            <c:bubble3D val="0"/>
            <c:spPr>
              <a:solidFill>
                <a:srgbClr val="FF9933"/>
              </a:solidFill>
              <a:ln w="19050">
                <a:solidFill>
                  <a:schemeClr val="lt1"/>
                </a:solidFill>
              </a:ln>
              <a:effectLst/>
            </c:spPr>
            <c:extLst>
              <c:ext xmlns:c16="http://schemas.microsoft.com/office/drawing/2014/chart" uri="{C3380CC4-5D6E-409C-BE32-E72D297353CC}">
                <c16:uniqueId val="{00000001-2705-437F-9CC3-8465C500A278}"/>
              </c:ext>
            </c:extLst>
          </c:dPt>
          <c:dPt>
            <c:idx val="1"/>
            <c:bubble3D val="0"/>
            <c:spPr>
              <a:solidFill>
                <a:srgbClr val="F781E1"/>
              </a:solidFill>
              <a:ln w="19050">
                <a:solidFill>
                  <a:schemeClr val="lt1"/>
                </a:solidFill>
              </a:ln>
              <a:effectLst/>
            </c:spPr>
            <c:extLst>
              <c:ext xmlns:c16="http://schemas.microsoft.com/office/drawing/2014/chart" uri="{C3380CC4-5D6E-409C-BE32-E72D297353CC}">
                <c16:uniqueId val="{00000003-2705-437F-9CC3-8465C500A278}"/>
              </c:ext>
            </c:extLst>
          </c:dPt>
          <c:dPt>
            <c:idx val="2"/>
            <c:bubble3D val="0"/>
            <c:spPr>
              <a:solidFill>
                <a:srgbClr val="73B149"/>
              </a:solidFill>
              <a:ln w="19050">
                <a:solidFill>
                  <a:schemeClr val="lt1"/>
                </a:solidFill>
              </a:ln>
              <a:effectLst/>
            </c:spPr>
            <c:extLst>
              <c:ext xmlns:c16="http://schemas.microsoft.com/office/drawing/2014/chart" uri="{C3380CC4-5D6E-409C-BE32-E72D297353CC}">
                <c16:uniqueId val="{00000005-2705-437F-9CC3-8465C500A2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705-437F-9CC3-8465C500A27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705-437F-9CC3-8465C500A278}"/>
              </c:ext>
            </c:extLst>
          </c:dPt>
          <c:dPt>
            <c:idx val="5"/>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B-2705-437F-9CC3-8465C500A27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705-437F-9CC3-8465C500A27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705-437F-9CC3-8465C500A27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705-437F-9CC3-8465C500A27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705-437F-9CC3-8465C500A27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705-437F-9CC3-8465C500A278}"/>
              </c:ext>
            </c:extLst>
          </c:dPt>
          <c:dLbls>
            <c:dLbl>
              <c:idx val="0"/>
              <c:layout>
                <c:manualLayout>
                  <c:x val="-0.15968744978306282"/>
                  <c:y val="-2.5553090894461023E-2"/>
                </c:manualLayout>
              </c:layout>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15979591836734694"/>
                      <c:h val="0.14409904532178744"/>
                    </c:manualLayout>
                  </c15:layout>
                </c:ext>
                <c:ext xmlns:c16="http://schemas.microsoft.com/office/drawing/2014/chart" uri="{C3380CC4-5D6E-409C-BE32-E72D297353CC}">
                  <c16:uniqueId val="{00000001-2705-437F-9CC3-8465C500A278}"/>
                </c:ext>
              </c:extLst>
            </c:dLbl>
            <c:dLbl>
              <c:idx val="3"/>
              <c:layout>
                <c:manualLayout>
                  <c:x val="-5.859132127775505E-2"/>
                  <c:y val="0.2422553721312752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705-437F-9CC3-8465C500A278}"/>
                </c:ext>
              </c:extLst>
            </c:dLbl>
            <c:dLbl>
              <c:idx val="4"/>
              <c:layout>
                <c:manualLayout>
                  <c:x val="-5.3361909533426143E-2"/>
                  <c:y val="0.1822581601349322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705-437F-9CC3-8465C500A278}"/>
                </c:ext>
              </c:extLst>
            </c:dLbl>
            <c:dLbl>
              <c:idx val="5"/>
              <c:layout>
                <c:manualLayout>
                  <c:x val="-0.10964843201197154"/>
                  <c:y val="0.1918925146021295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705-437F-9CC3-8465C500A278}"/>
                </c:ext>
              </c:extLst>
            </c:dLbl>
            <c:dLbl>
              <c:idx val="6"/>
              <c:layout>
                <c:manualLayout>
                  <c:x val="-0.11425118206799528"/>
                  <c:y val="0.1581264539968586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705-437F-9CC3-8465C500A278}"/>
                </c:ext>
              </c:extLst>
            </c:dLbl>
            <c:dLbl>
              <c:idx val="7"/>
              <c:layout>
                <c:manualLayout>
                  <c:x val="-0.18687663482426151"/>
                  <c:y val="0.1098947465341318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705-437F-9CC3-8465C500A278}"/>
                </c:ext>
              </c:extLst>
            </c:dLbl>
            <c:dLbl>
              <c:idx val="8"/>
              <c:layout>
                <c:manualLayout>
                  <c:x val="-0.16631619140608392"/>
                  <c:y val="7.2926716929653732E-2"/>
                </c:manualLayout>
              </c:layout>
              <c:showLegendKey val="0"/>
              <c:showVal val="1"/>
              <c:showCatName val="1"/>
              <c:showSerName val="0"/>
              <c:showPercent val="0"/>
              <c:showBubbleSize val="0"/>
              <c:extLst>
                <c:ext xmlns:c15="http://schemas.microsoft.com/office/drawing/2012/chart" uri="{CE6537A1-D6FC-4f65-9D91-7224C49458BB}">
                  <c15:layout>
                    <c:manualLayout>
                      <c:w val="0.31621811542483602"/>
                      <c:h val="8.1381103331315569E-2"/>
                    </c:manualLayout>
                  </c15:layout>
                </c:ext>
                <c:ext xmlns:c16="http://schemas.microsoft.com/office/drawing/2014/chart" uri="{C3380CC4-5D6E-409C-BE32-E72D297353CC}">
                  <c16:uniqueId val="{00000011-2705-437F-9CC3-8465C500A278}"/>
                </c:ext>
              </c:extLst>
            </c:dLbl>
            <c:dLbl>
              <c:idx val="9"/>
              <c:layout>
                <c:manualLayout>
                  <c:x val="-9.1668134881932151E-2"/>
                  <c:y val="1.0476428141446027E-7"/>
                </c:manualLayout>
              </c:layout>
              <c:showLegendKey val="0"/>
              <c:showVal val="1"/>
              <c:showCatName val="1"/>
              <c:showSerName val="0"/>
              <c:showPercent val="0"/>
              <c:showBubbleSize val="0"/>
              <c:extLst>
                <c:ext xmlns:c15="http://schemas.microsoft.com/office/drawing/2012/chart" uri="{CE6537A1-D6FC-4f65-9D91-7224C49458BB}">
                  <c15:layout>
                    <c:manualLayout>
                      <c:w val="0.30283122607013729"/>
                      <c:h val="9.5519881222448297E-2"/>
                    </c:manualLayout>
                  </c15:layout>
                </c:ext>
                <c:ext xmlns:c16="http://schemas.microsoft.com/office/drawing/2014/chart" uri="{C3380CC4-5D6E-409C-BE32-E72D297353CC}">
                  <c16:uniqueId val="{00000013-2705-437F-9CC3-8465C500A278}"/>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Sheet1!$A$1:$A$11</c:f>
              <c:strCache>
                <c:ptCount val="11"/>
                <c:pt idx="0">
                  <c:v>前立腺</c:v>
                </c:pt>
                <c:pt idx="1">
                  <c:v>肺</c:v>
                </c:pt>
                <c:pt idx="2">
                  <c:v>肝・胆管</c:v>
                </c:pt>
                <c:pt idx="3">
                  <c:v>腎</c:v>
                </c:pt>
                <c:pt idx="4">
                  <c:v>頭頚部</c:v>
                </c:pt>
                <c:pt idx="5">
                  <c:v>膵</c:v>
                </c:pt>
                <c:pt idx="6">
                  <c:v>骨軟部</c:v>
                </c:pt>
                <c:pt idx="7">
                  <c:v>転移</c:v>
                </c:pt>
                <c:pt idx="8">
                  <c:v>早期乳がんの非手術治療</c:v>
                </c:pt>
                <c:pt idx="9">
                  <c:v>乳がんの術後照射</c:v>
                </c:pt>
                <c:pt idx="10">
                  <c:v>その他</c:v>
                </c:pt>
              </c:strCache>
            </c:strRef>
          </c:cat>
          <c:val>
            <c:numRef>
              <c:f>Sheet1!$C$1:$C$11</c:f>
              <c:numCache>
                <c:formatCode>0.0%</c:formatCode>
                <c:ptCount val="11"/>
                <c:pt idx="0">
                  <c:v>0.51978193146417451</c:v>
                </c:pt>
                <c:pt idx="1">
                  <c:v>0.10794392523364486</c:v>
                </c:pt>
                <c:pt idx="2">
                  <c:v>0.14470404984423677</c:v>
                </c:pt>
                <c:pt idx="3">
                  <c:v>4.9844236760124613E-3</c:v>
                </c:pt>
                <c:pt idx="4">
                  <c:v>3.8785046728971963E-2</c:v>
                </c:pt>
                <c:pt idx="5">
                  <c:v>6.1993769470404983E-2</c:v>
                </c:pt>
                <c:pt idx="6">
                  <c:v>2.2118380062305296E-2</c:v>
                </c:pt>
                <c:pt idx="7">
                  <c:v>6.3395638629283491E-2</c:v>
                </c:pt>
                <c:pt idx="8">
                  <c:v>2.8037383177570091E-3</c:v>
                </c:pt>
                <c:pt idx="9">
                  <c:v>4.6728971962616824E-4</c:v>
                </c:pt>
                <c:pt idx="10">
                  <c:v>3.3021806853582553E-2</c:v>
                </c:pt>
              </c:numCache>
            </c:numRef>
          </c:val>
          <c:extLst>
            <c:ext xmlns:c16="http://schemas.microsoft.com/office/drawing/2014/chart" uri="{C3380CC4-5D6E-409C-BE32-E72D297353CC}">
              <c16:uniqueId val="{00000016-2705-437F-9CC3-8465C500A278}"/>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400" b="1"/>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y axis</c:v>
          </c:tx>
          <c:spPr>
            <a:ln w="38100" cap="rnd">
              <a:solidFill>
                <a:schemeClr val="accent1"/>
              </a:solidFill>
              <a:round/>
            </a:ln>
            <a:effectLst/>
          </c:spPr>
          <c:marker>
            <c:symbol val="none"/>
          </c:marker>
          <c:xVal>
            <c:numRef>
              <c:f>wobb!$A$2:$A$34</c:f>
              <c:numCache>
                <c:formatCode>General</c:formatCode>
                <c:ptCount val="33"/>
                <c:pt idx="0">
                  <c:v>-100</c:v>
                </c:pt>
                <c:pt idx="1">
                  <c:v>-95</c:v>
                </c:pt>
                <c:pt idx="2">
                  <c:v>-90</c:v>
                </c:pt>
                <c:pt idx="3">
                  <c:v>-85</c:v>
                </c:pt>
                <c:pt idx="4">
                  <c:v>-80</c:v>
                </c:pt>
                <c:pt idx="5">
                  <c:v>-75</c:v>
                </c:pt>
                <c:pt idx="6">
                  <c:v>-70</c:v>
                </c:pt>
                <c:pt idx="7">
                  <c:v>-65</c:v>
                </c:pt>
                <c:pt idx="8">
                  <c:v>-60</c:v>
                </c:pt>
                <c:pt idx="9">
                  <c:v>-55</c:v>
                </c:pt>
                <c:pt idx="10">
                  <c:v>-50</c:v>
                </c:pt>
                <c:pt idx="11">
                  <c:v>-45</c:v>
                </c:pt>
                <c:pt idx="12">
                  <c:v>-40</c:v>
                </c:pt>
                <c:pt idx="13">
                  <c:v>-30</c:v>
                </c:pt>
                <c:pt idx="14">
                  <c:v>-20</c:v>
                </c:pt>
                <c:pt idx="15">
                  <c:v>-10</c:v>
                </c:pt>
                <c:pt idx="16">
                  <c:v>0</c:v>
                </c:pt>
                <c:pt idx="17">
                  <c:v>10</c:v>
                </c:pt>
                <c:pt idx="18">
                  <c:v>20</c:v>
                </c:pt>
                <c:pt idx="19">
                  <c:v>30</c:v>
                </c:pt>
                <c:pt idx="20">
                  <c:v>40</c:v>
                </c:pt>
                <c:pt idx="21">
                  <c:v>45</c:v>
                </c:pt>
                <c:pt idx="22">
                  <c:v>50</c:v>
                </c:pt>
                <c:pt idx="23">
                  <c:v>55</c:v>
                </c:pt>
                <c:pt idx="24">
                  <c:v>60</c:v>
                </c:pt>
                <c:pt idx="25">
                  <c:v>65</c:v>
                </c:pt>
                <c:pt idx="26">
                  <c:v>70</c:v>
                </c:pt>
                <c:pt idx="27">
                  <c:v>75</c:v>
                </c:pt>
                <c:pt idx="28">
                  <c:v>80</c:v>
                </c:pt>
                <c:pt idx="29">
                  <c:v>85</c:v>
                </c:pt>
                <c:pt idx="30">
                  <c:v>90</c:v>
                </c:pt>
                <c:pt idx="31">
                  <c:v>95</c:v>
                </c:pt>
                <c:pt idx="32">
                  <c:v>100</c:v>
                </c:pt>
              </c:numCache>
            </c:numRef>
          </c:xVal>
          <c:yVal>
            <c:numRef>
              <c:f>wobb!$B$2:$B$34</c:f>
              <c:numCache>
                <c:formatCode>General</c:formatCode>
                <c:ptCount val="33"/>
                <c:pt idx="0">
                  <c:v>0.16311008313479514</c:v>
                </c:pt>
                <c:pt idx="1">
                  <c:v>0.36059302563548057</c:v>
                </c:pt>
                <c:pt idx="2">
                  <c:v>0.6518471524498306</c:v>
                </c:pt>
                <c:pt idx="3">
                  <c:v>0.93301721774520496</c:v>
                </c:pt>
                <c:pt idx="4">
                  <c:v>1</c:v>
                </c:pt>
                <c:pt idx="5">
                  <c:v>0.8173003780258471</c:v>
                </c:pt>
                <c:pt idx="6">
                  <c:v>0.50502963583638627</c:v>
                </c:pt>
                <c:pt idx="7">
                  <c:v>0.27132787853747553</c:v>
                </c:pt>
                <c:pt idx="8">
                  <c:v>0.12592956131239444</c:v>
                </c:pt>
                <c:pt idx="9">
                  <c:v>6.4638604972642344E-2</c:v>
                </c:pt>
                <c:pt idx="10">
                  <c:v>4.1042718079211699E-2</c:v>
                </c:pt>
                <c:pt idx="11">
                  <c:v>3.0163643875710962E-2</c:v>
                </c:pt>
                <c:pt idx="12">
                  <c:v>2.4594662846507527E-2</c:v>
                </c:pt>
                <c:pt idx="13">
                  <c:v>1.9113898145395113E-2</c:v>
                </c:pt>
                <c:pt idx="14">
                  <c:v>1.5815334952524761E-2</c:v>
                </c:pt>
                <c:pt idx="15">
                  <c:v>1.4210991709688524E-2</c:v>
                </c:pt>
                <c:pt idx="16">
                  <c:v>1.3614660761380347E-2</c:v>
                </c:pt>
                <c:pt idx="17">
                  <c:v>1.4411580951204199E-2</c:v>
                </c:pt>
                <c:pt idx="18">
                  <c:v>1.5753985875193607E-2</c:v>
                </c:pt>
                <c:pt idx="19">
                  <c:v>1.929516520772119E-2</c:v>
                </c:pt>
                <c:pt idx="20">
                  <c:v>2.5757746826938301E-2</c:v>
                </c:pt>
                <c:pt idx="21">
                  <c:v>3.1208570645269686E-2</c:v>
                </c:pt>
                <c:pt idx="22">
                  <c:v>4.3459442344300818E-2</c:v>
                </c:pt>
                <c:pt idx="23">
                  <c:v>6.9822038250501012E-2</c:v>
                </c:pt>
                <c:pt idx="24">
                  <c:v>0.13523973171362708</c:v>
                </c:pt>
                <c:pt idx="25">
                  <c:v>0.29408549793997196</c:v>
                </c:pt>
                <c:pt idx="26">
                  <c:v>0.57018453376168576</c:v>
                </c:pt>
                <c:pt idx="27">
                  <c:v>0.83766125949408632</c:v>
                </c:pt>
                <c:pt idx="28">
                  <c:v>0.9975310548813211</c:v>
                </c:pt>
                <c:pt idx="29">
                  <c:v>0.90845750780957346</c:v>
                </c:pt>
                <c:pt idx="30">
                  <c:v>0.62466914050282407</c:v>
                </c:pt>
                <c:pt idx="31">
                  <c:v>0.33078304250956658</c:v>
                </c:pt>
                <c:pt idx="32">
                  <c:v>0.15203087532869675</c:v>
                </c:pt>
              </c:numCache>
            </c:numRef>
          </c:yVal>
          <c:smooth val="1"/>
          <c:extLst>
            <c:ext xmlns:c16="http://schemas.microsoft.com/office/drawing/2014/chart" uri="{C3380CC4-5D6E-409C-BE32-E72D297353CC}">
              <c16:uniqueId val="{00000000-A120-4DB3-8EA7-395C87C15CB8}"/>
            </c:ext>
          </c:extLst>
        </c:ser>
        <c:dLbls>
          <c:showLegendKey val="0"/>
          <c:showVal val="0"/>
          <c:showCatName val="0"/>
          <c:showSerName val="0"/>
          <c:showPercent val="0"/>
          <c:showBubbleSize val="0"/>
        </c:dLbls>
        <c:axId val="495054431"/>
        <c:axId val="495052031"/>
      </c:scatterChart>
      <c:valAx>
        <c:axId val="495054431"/>
        <c:scaling>
          <c:orientation val="minMax"/>
          <c:max val="105"/>
          <c:min val="-10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495052031"/>
        <c:crosses val="autoZero"/>
        <c:crossBetween val="midCat"/>
      </c:valAx>
      <c:valAx>
        <c:axId val="495052031"/>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495054431"/>
        <c:crosses val="autoZero"/>
        <c:crossBetween val="midCat"/>
      </c:valAx>
    </c:plotArea>
    <c:plotVisOnly val="1"/>
    <c:dispBlanksAs val="gap"/>
    <c:showDLblsOverMax val="0"/>
    <c:extLst/>
  </c:chart>
  <c:txPr>
    <a:bodyPr/>
    <a:lstStyle/>
    <a:p>
      <a:pPr>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ja-JP" dirty="0"/>
              <a:t>OCR</a:t>
            </a:r>
          </a:p>
        </c:rich>
      </c:tx>
      <c:layout>
        <c:manualLayout>
          <c:xMode val="edge"/>
          <c:yMode val="edge"/>
          <c:x val="0.40508489043483459"/>
          <c:y val="7.6153209292404767E-2"/>
        </c:manualLayout>
      </c:layout>
      <c:overlay val="0"/>
    </c:title>
    <c:autoTitleDeleted val="0"/>
    <c:plotArea>
      <c:layout>
        <c:manualLayout>
          <c:layoutTarget val="inner"/>
          <c:xMode val="edge"/>
          <c:yMode val="edge"/>
          <c:x val="0.13976803778221164"/>
          <c:y val="0.17789955057613885"/>
          <c:w val="0.81517359499339159"/>
          <c:h val="0.63574909187940376"/>
        </c:manualLayout>
      </c:layout>
      <c:scatterChart>
        <c:scatterStyle val="smoothMarker"/>
        <c:varyColors val="0"/>
        <c:ser>
          <c:idx val="1"/>
          <c:order val="0"/>
          <c:tx>
            <c:v>measure</c:v>
          </c:tx>
          <c:spPr>
            <a:ln w="25400">
              <a:solidFill>
                <a:srgbClr val="FF0000"/>
              </a:solidFill>
            </a:ln>
          </c:spPr>
          <c:marker>
            <c:symbol val="none"/>
          </c:marker>
          <c:xVal>
            <c:numRef>
              <c:f>'60,wb122RGF60'!$B$4:$B$62</c:f>
              <c:numCache>
                <c:formatCode>General</c:formatCode>
                <c:ptCount val="59"/>
                <c:pt idx="0">
                  <c:v>-135</c:v>
                </c:pt>
                <c:pt idx="1">
                  <c:v>-133</c:v>
                </c:pt>
                <c:pt idx="2">
                  <c:v>-130</c:v>
                </c:pt>
                <c:pt idx="3">
                  <c:v>-127</c:v>
                </c:pt>
                <c:pt idx="4">
                  <c:v>-124</c:v>
                </c:pt>
                <c:pt idx="5">
                  <c:v>-121</c:v>
                </c:pt>
                <c:pt idx="6">
                  <c:v>-118</c:v>
                </c:pt>
                <c:pt idx="7">
                  <c:v>-115</c:v>
                </c:pt>
                <c:pt idx="8">
                  <c:v>-112</c:v>
                </c:pt>
                <c:pt idx="9">
                  <c:v>-109</c:v>
                </c:pt>
                <c:pt idx="10">
                  <c:v>-106</c:v>
                </c:pt>
                <c:pt idx="11">
                  <c:v>-103</c:v>
                </c:pt>
                <c:pt idx="12">
                  <c:v>-100</c:v>
                </c:pt>
                <c:pt idx="13">
                  <c:v>-97</c:v>
                </c:pt>
                <c:pt idx="14">
                  <c:v>-94</c:v>
                </c:pt>
                <c:pt idx="15">
                  <c:v>-91</c:v>
                </c:pt>
                <c:pt idx="16">
                  <c:v>-88</c:v>
                </c:pt>
                <c:pt idx="17">
                  <c:v>-85</c:v>
                </c:pt>
                <c:pt idx="18">
                  <c:v>-82</c:v>
                </c:pt>
                <c:pt idx="19">
                  <c:v>-79</c:v>
                </c:pt>
                <c:pt idx="20">
                  <c:v>-76</c:v>
                </c:pt>
                <c:pt idx="21">
                  <c:v>-73</c:v>
                </c:pt>
                <c:pt idx="22">
                  <c:v>-70</c:v>
                </c:pt>
                <c:pt idx="23">
                  <c:v>-60</c:v>
                </c:pt>
                <c:pt idx="24">
                  <c:v>-50</c:v>
                </c:pt>
                <c:pt idx="25">
                  <c:v>-40</c:v>
                </c:pt>
                <c:pt idx="26">
                  <c:v>-30</c:v>
                </c:pt>
                <c:pt idx="27">
                  <c:v>-20</c:v>
                </c:pt>
                <c:pt idx="28">
                  <c:v>-10</c:v>
                </c:pt>
                <c:pt idx="29">
                  <c:v>0</c:v>
                </c:pt>
                <c:pt idx="30">
                  <c:v>10</c:v>
                </c:pt>
                <c:pt idx="31">
                  <c:v>20</c:v>
                </c:pt>
                <c:pt idx="32">
                  <c:v>30</c:v>
                </c:pt>
                <c:pt idx="33">
                  <c:v>40</c:v>
                </c:pt>
                <c:pt idx="34">
                  <c:v>50</c:v>
                </c:pt>
                <c:pt idx="35">
                  <c:v>60</c:v>
                </c:pt>
                <c:pt idx="36">
                  <c:v>70</c:v>
                </c:pt>
                <c:pt idx="37">
                  <c:v>73</c:v>
                </c:pt>
                <c:pt idx="38">
                  <c:v>76</c:v>
                </c:pt>
                <c:pt idx="39">
                  <c:v>79</c:v>
                </c:pt>
                <c:pt idx="40">
                  <c:v>82</c:v>
                </c:pt>
                <c:pt idx="41">
                  <c:v>85</c:v>
                </c:pt>
                <c:pt idx="42">
                  <c:v>88</c:v>
                </c:pt>
                <c:pt idx="43">
                  <c:v>91</c:v>
                </c:pt>
                <c:pt idx="44">
                  <c:v>94</c:v>
                </c:pt>
                <c:pt idx="45">
                  <c:v>97</c:v>
                </c:pt>
                <c:pt idx="46">
                  <c:v>100</c:v>
                </c:pt>
                <c:pt idx="47">
                  <c:v>103</c:v>
                </c:pt>
                <c:pt idx="48">
                  <c:v>106</c:v>
                </c:pt>
                <c:pt idx="49">
                  <c:v>109</c:v>
                </c:pt>
                <c:pt idx="50">
                  <c:v>112</c:v>
                </c:pt>
                <c:pt idx="51">
                  <c:v>115</c:v>
                </c:pt>
                <c:pt idx="52">
                  <c:v>118</c:v>
                </c:pt>
                <c:pt idx="53">
                  <c:v>121</c:v>
                </c:pt>
                <c:pt idx="54">
                  <c:v>124</c:v>
                </c:pt>
                <c:pt idx="55">
                  <c:v>127</c:v>
                </c:pt>
                <c:pt idx="56">
                  <c:v>130</c:v>
                </c:pt>
                <c:pt idx="57">
                  <c:v>133</c:v>
                </c:pt>
                <c:pt idx="58">
                  <c:v>135</c:v>
                </c:pt>
              </c:numCache>
            </c:numRef>
          </c:xVal>
          <c:yVal>
            <c:numRef>
              <c:f>'60,wb122RGF60'!$C$4:$C$62</c:f>
              <c:numCache>
                <c:formatCode>General</c:formatCode>
                <c:ptCount val="59"/>
                <c:pt idx="0">
                  <c:v>2.847075063707474E-2</c:v>
                </c:pt>
                <c:pt idx="1">
                  <c:v>4.545629504608191E-2</c:v>
                </c:pt>
                <c:pt idx="2">
                  <c:v>9.3732437609597277E-2</c:v>
                </c:pt>
                <c:pt idx="3">
                  <c:v>0.17780425381085266</c:v>
                </c:pt>
                <c:pt idx="4">
                  <c:v>0.30025932974406938</c:v>
                </c:pt>
                <c:pt idx="5">
                  <c:v>0.44647897220685739</c:v>
                </c:pt>
                <c:pt idx="6">
                  <c:v>0.60319987705028677</c:v>
                </c:pt>
                <c:pt idx="7">
                  <c:v>0.72239412028995631</c:v>
                </c:pt>
                <c:pt idx="8">
                  <c:v>0.83247807362167892</c:v>
                </c:pt>
                <c:pt idx="9">
                  <c:v>0.89263014774041816</c:v>
                </c:pt>
                <c:pt idx="10">
                  <c:v>0.92168463260119626</c:v>
                </c:pt>
                <c:pt idx="11">
                  <c:v>0.94320515918041825</c:v>
                </c:pt>
                <c:pt idx="12">
                  <c:v>0.9575851181002607</c:v>
                </c:pt>
                <c:pt idx="13">
                  <c:v>0.97760961804591651</c:v>
                </c:pt>
                <c:pt idx="14">
                  <c:v>0.98677321385427275</c:v>
                </c:pt>
                <c:pt idx="15">
                  <c:v>0.99434853612997776</c:v>
                </c:pt>
                <c:pt idx="16">
                  <c:v>0.99222529981107566</c:v>
                </c:pt>
                <c:pt idx="17">
                  <c:v>0.99258251857226032</c:v>
                </c:pt>
                <c:pt idx="18">
                  <c:v>1.0125135601210942</c:v>
                </c:pt>
                <c:pt idx="19">
                  <c:v>1.0199287916244661</c:v>
                </c:pt>
                <c:pt idx="20">
                  <c:v>1.0157956805605843</c:v>
                </c:pt>
                <c:pt idx="21">
                  <c:v>1.0215496025248996</c:v>
                </c:pt>
                <c:pt idx="22">
                  <c:v>1.0171575770876009</c:v>
                </c:pt>
                <c:pt idx="23">
                  <c:v>1.0236653967862772</c:v>
                </c:pt>
                <c:pt idx="24">
                  <c:v>1.0199936932889255</c:v>
                </c:pt>
                <c:pt idx="25">
                  <c:v>1.014375112928896</c:v>
                </c:pt>
                <c:pt idx="26">
                  <c:v>1.012102862388395</c:v>
                </c:pt>
                <c:pt idx="27">
                  <c:v>1.0030041682444981</c:v>
                </c:pt>
                <c:pt idx="28">
                  <c:v>1.0029609004681919</c:v>
                </c:pt>
                <c:pt idx="29">
                  <c:v>1</c:v>
                </c:pt>
                <c:pt idx="30">
                  <c:v>1.0011453845743801</c:v>
                </c:pt>
                <c:pt idx="31">
                  <c:v>1.0062148103175301</c:v>
                </c:pt>
                <c:pt idx="32">
                  <c:v>1.0111985658635936</c:v>
                </c:pt>
                <c:pt idx="33">
                  <c:v>1.0133162639071287</c:v>
                </c:pt>
                <c:pt idx="34">
                  <c:v>1.0179381277721664</c:v>
                </c:pt>
                <c:pt idx="35">
                  <c:v>1.0195854185516993</c:v>
                </c:pt>
                <c:pt idx="36">
                  <c:v>1.0195637846635464</c:v>
                </c:pt>
                <c:pt idx="37">
                  <c:v>1.0138318427295945</c:v>
                </c:pt>
                <c:pt idx="38">
                  <c:v>1.0096606560225629</c:v>
                </c:pt>
                <c:pt idx="39">
                  <c:v>1.0144616484815085</c:v>
                </c:pt>
                <c:pt idx="40">
                  <c:v>1.0019451461516256</c:v>
                </c:pt>
                <c:pt idx="41">
                  <c:v>1.0030472629496994</c:v>
                </c:pt>
                <c:pt idx="42">
                  <c:v>1.0035574765679032</c:v>
                </c:pt>
                <c:pt idx="43">
                  <c:v>0.99562874309532823</c:v>
                </c:pt>
                <c:pt idx="44">
                  <c:v>0.99033570948422722</c:v>
                </c:pt>
                <c:pt idx="45">
                  <c:v>0.97912260564779474</c:v>
                </c:pt>
                <c:pt idx="46">
                  <c:v>0.95886013293245453</c:v>
                </c:pt>
                <c:pt idx="47">
                  <c:v>0.95177217888906351</c:v>
                </c:pt>
                <c:pt idx="48">
                  <c:v>0.92615090554263668</c:v>
                </c:pt>
                <c:pt idx="49">
                  <c:v>0.89627883278077491</c:v>
                </c:pt>
                <c:pt idx="50">
                  <c:v>0.86025754365026341</c:v>
                </c:pt>
                <c:pt idx="51">
                  <c:v>0.77597831903650616</c:v>
                </c:pt>
                <c:pt idx="52">
                  <c:v>0.66723583984138379</c:v>
                </c:pt>
                <c:pt idx="53">
                  <c:v>0.52461642250948948</c:v>
                </c:pt>
                <c:pt idx="54">
                  <c:v>0.36835415609490663</c:v>
                </c:pt>
                <c:pt idx="55">
                  <c:v>0.23421851127004423</c:v>
                </c:pt>
                <c:pt idx="56">
                  <c:v>0.12991139451696893</c:v>
                </c:pt>
                <c:pt idx="57">
                  <c:v>6.4642317408253269E-2</c:v>
                </c:pt>
                <c:pt idx="58">
                  <c:v>3.9156558737217829E-2</c:v>
                </c:pt>
              </c:numCache>
            </c:numRef>
          </c:yVal>
          <c:smooth val="1"/>
          <c:extLst>
            <c:ext xmlns:c16="http://schemas.microsoft.com/office/drawing/2014/chart" uri="{C3380CC4-5D6E-409C-BE32-E72D297353CC}">
              <c16:uniqueId val="{00000000-5EC2-4110-93E2-3B6F1B43B47E}"/>
            </c:ext>
          </c:extLst>
        </c:ser>
        <c:dLbls>
          <c:showLegendKey val="0"/>
          <c:showVal val="0"/>
          <c:showCatName val="0"/>
          <c:showSerName val="0"/>
          <c:showPercent val="0"/>
          <c:showBubbleSize val="0"/>
        </c:dLbls>
        <c:axId val="800390752"/>
        <c:axId val="800391712"/>
      </c:scatterChart>
      <c:valAx>
        <c:axId val="800390752"/>
        <c:scaling>
          <c:orientation val="minMax"/>
          <c:max val="120"/>
          <c:min val="-120"/>
        </c:scaling>
        <c:delete val="0"/>
        <c:axPos val="b"/>
        <c:title>
          <c:tx>
            <c:rich>
              <a:bodyPr/>
              <a:lstStyle/>
              <a:p>
                <a:pPr>
                  <a:defRPr/>
                </a:pPr>
                <a:r>
                  <a:rPr lang="en-US"/>
                  <a:t>axis(mm)</a:t>
                </a:r>
                <a:endParaRPr lang="ja-JP"/>
              </a:p>
            </c:rich>
          </c:tx>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800391712"/>
        <c:crosses val="autoZero"/>
        <c:crossBetween val="midCat"/>
        <c:majorUnit val="40"/>
      </c:valAx>
      <c:valAx>
        <c:axId val="800391712"/>
        <c:scaling>
          <c:orientation val="minMax"/>
          <c:max val="1.2"/>
          <c:min val="0.5"/>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800390752"/>
        <c:crossesAt val="-120"/>
        <c:crossBetween val="midCat"/>
        <c:majorUnit val="0.2"/>
      </c:valAx>
      <c:spPr>
        <a:ln>
          <a:solidFill>
            <a:schemeClr val="tx1"/>
          </a:solidFill>
        </a:ln>
      </c:spPr>
    </c:plotArea>
    <c:legend>
      <c:legendPos val="r"/>
      <c:layout>
        <c:manualLayout>
          <c:xMode val="edge"/>
          <c:yMode val="edge"/>
          <c:x val="0.54974615275990779"/>
          <c:y val="0.17363531350237521"/>
          <c:w val="0.35484370900574563"/>
          <c:h val="0.12211581185502567"/>
        </c:manualLayout>
      </c:layout>
      <c:overlay val="0"/>
      <c:txPr>
        <a:bodyPr/>
        <a:lstStyle/>
        <a:p>
          <a:pPr>
            <a:defRPr sz="1000"/>
          </a:pPr>
          <a:endParaRPr lang="ja-JP"/>
        </a:p>
      </c:txPr>
    </c:legend>
    <c:plotVisOnly val="1"/>
    <c:dispBlanksAs val="gap"/>
    <c:showDLblsOverMax val="0"/>
    <c:extLst/>
  </c:chart>
  <c:txPr>
    <a:bodyPr/>
    <a:lstStyle/>
    <a:p>
      <a:pPr>
        <a:defRPr sz="1200">
          <a:solidFill>
            <a:schemeClr val="tx1"/>
          </a:solidFill>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ja-JP" dirty="0"/>
              <a:t>SOBP</a:t>
            </a:r>
          </a:p>
        </c:rich>
      </c:tx>
      <c:layout>
        <c:manualLayout>
          <c:xMode val="edge"/>
          <c:yMode val="edge"/>
          <c:x val="0.41712628650235906"/>
          <c:y val="7.0713694342947289E-2"/>
        </c:manualLayout>
      </c:layout>
      <c:overlay val="0"/>
    </c:title>
    <c:autoTitleDeleted val="0"/>
    <c:plotArea>
      <c:layout>
        <c:manualLayout>
          <c:layoutTarget val="inner"/>
          <c:xMode val="edge"/>
          <c:yMode val="edge"/>
          <c:x val="0.21004702807062567"/>
          <c:y val="0.17746781584629215"/>
          <c:w val="0.73283637373361699"/>
          <c:h val="0.63460122573258915"/>
        </c:manualLayout>
      </c:layout>
      <c:scatterChart>
        <c:scatterStyle val="smoothMarker"/>
        <c:varyColors val="0"/>
        <c:ser>
          <c:idx val="0"/>
          <c:order val="0"/>
          <c:tx>
            <c:v>measure</c:v>
          </c:tx>
          <c:spPr>
            <a:ln w="28575"/>
            <a:effectLst/>
          </c:spPr>
          <c:marker>
            <c:symbol val="none"/>
          </c:marker>
          <c:xVal>
            <c:numRef>
              <c:f>'50'!$B$3:$B$68</c:f>
              <c:numCache>
                <c:formatCode>General</c:formatCode>
                <c:ptCount val="66"/>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208</c:v>
                </c:pt>
                <c:pt idx="32">
                  <c:v>206</c:v>
                </c:pt>
                <c:pt idx="33">
                  <c:v>205</c:v>
                </c:pt>
                <c:pt idx="34">
                  <c:v>204</c:v>
                </c:pt>
                <c:pt idx="35">
                  <c:v>203</c:v>
                </c:pt>
                <c:pt idx="36">
                  <c:v>202</c:v>
                </c:pt>
                <c:pt idx="37">
                  <c:v>201</c:v>
                </c:pt>
                <c:pt idx="38">
                  <c:v>200</c:v>
                </c:pt>
                <c:pt idx="39">
                  <c:v>199</c:v>
                </c:pt>
                <c:pt idx="40">
                  <c:v>198</c:v>
                </c:pt>
                <c:pt idx="41">
                  <c:v>197</c:v>
                </c:pt>
                <c:pt idx="42">
                  <c:v>196</c:v>
                </c:pt>
                <c:pt idx="43">
                  <c:v>195</c:v>
                </c:pt>
                <c:pt idx="44">
                  <c:v>194</c:v>
                </c:pt>
                <c:pt idx="45">
                  <c:v>192</c:v>
                </c:pt>
                <c:pt idx="46">
                  <c:v>190</c:v>
                </c:pt>
                <c:pt idx="47">
                  <c:v>185</c:v>
                </c:pt>
                <c:pt idx="48">
                  <c:v>180</c:v>
                </c:pt>
                <c:pt idx="49">
                  <c:v>170</c:v>
                </c:pt>
                <c:pt idx="50">
                  <c:v>160</c:v>
                </c:pt>
                <c:pt idx="51">
                  <c:v>150</c:v>
                </c:pt>
                <c:pt idx="52">
                  <c:v>140</c:v>
                </c:pt>
                <c:pt idx="53">
                  <c:v>130</c:v>
                </c:pt>
                <c:pt idx="54">
                  <c:v>120</c:v>
                </c:pt>
                <c:pt idx="55">
                  <c:v>110</c:v>
                </c:pt>
                <c:pt idx="56">
                  <c:v>100</c:v>
                </c:pt>
                <c:pt idx="57">
                  <c:v>90</c:v>
                </c:pt>
                <c:pt idx="58">
                  <c:v>80</c:v>
                </c:pt>
                <c:pt idx="59">
                  <c:v>70</c:v>
                </c:pt>
                <c:pt idx="60">
                  <c:v>60</c:v>
                </c:pt>
                <c:pt idx="61">
                  <c:v>50</c:v>
                </c:pt>
                <c:pt idx="62">
                  <c:v>40</c:v>
                </c:pt>
                <c:pt idx="63">
                  <c:v>30</c:v>
                </c:pt>
                <c:pt idx="64">
                  <c:v>20</c:v>
                </c:pt>
                <c:pt idx="65">
                  <c:v>10</c:v>
                </c:pt>
              </c:numCache>
            </c:numRef>
          </c:xVal>
          <c:yVal>
            <c:numRef>
              <c:f>'50'!$D$3:$D$68</c:f>
              <c:numCache>
                <c:formatCode>General</c:formatCode>
                <c:ptCount val="66"/>
                <c:pt idx="0">
                  <c:v>2.3657748219800068E-3</c:v>
                </c:pt>
                <c:pt idx="1">
                  <c:v>2.5407690726004946E-3</c:v>
                </c:pt>
                <c:pt idx="2">
                  <c:v>3.4364170147910106E-3</c:v>
                </c:pt>
                <c:pt idx="3">
                  <c:v>9.6858051918185042E-3</c:v>
                </c:pt>
                <c:pt idx="4">
                  <c:v>1.9986634741802508E-2</c:v>
                </c:pt>
                <c:pt idx="5">
                  <c:v>4.1578306548953101E-2</c:v>
                </c:pt>
                <c:pt idx="6">
                  <c:v>8.1306952229330695E-2</c:v>
                </c:pt>
                <c:pt idx="7">
                  <c:v>0.14325545090357764</c:v>
                </c:pt>
                <c:pt idx="8">
                  <c:v>0.23288277401589594</c:v>
                </c:pt>
                <c:pt idx="9">
                  <c:v>0.34337741737403943</c:v>
                </c:pt>
                <c:pt idx="10">
                  <c:v>0.46877864443916734</c:v>
                </c:pt>
                <c:pt idx="11">
                  <c:v>0.59702470195731827</c:v>
                </c:pt>
                <c:pt idx="12">
                  <c:v>0.71578159008867859</c:v>
                </c:pt>
                <c:pt idx="13">
                  <c:v>0.81194493897695241</c:v>
                </c:pt>
                <c:pt idx="14">
                  <c:v>0.88557762880132351</c:v>
                </c:pt>
                <c:pt idx="15">
                  <c:v>0.93391105815280751</c:v>
                </c:pt>
                <c:pt idx="16">
                  <c:v>0.96354284493818076</c:v>
                </c:pt>
                <c:pt idx="17">
                  <c:v>0.97846886646591846</c:v>
                </c:pt>
                <c:pt idx="18">
                  <c:v>0.98429997850130191</c:v>
                </c:pt>
                <c:pt idx="19">
                  <c:v>0.9857400165713277</c:v>
                </c:pt>
                <c:pt idx="20">
                  <c:v>0.98452269377282475</c:v>
                </c:pt>
                <c:pt idx="21">
                  <c:v>0.98306532559754911</c:v>
                </c:pt>
                <c:pt idx="22">
                  <c:v>0.98217633803634918</c:v>
                </c:pt>
                <c:pt idx="23">
                  <c:v>0.98258757675011821</c:v>
                </c:pt>
                <c:pt idx="24">
                  <c:v>0.9850593415590444</c:v>
                </c:pt>
                <c:pt idx="25">
                  <c:v>0.9875505441887239</c:v>
                </c:pt>
                <c:pt idx="26">
                  <c:v>0.98914081553601785</c:v>
                </c:pt>
                <c:pt idx="27">
                  <c:v>0.99073483393309558</c:v>
                </c:pt>
                <c:pt idx="28">
                  <c:v>0.99165461755970574</c:v>
                </c:pt>
                <c:pt idx="29">
                  <c:v>0.99182791861220521</c:v>
                </c:pt>
                <c:pt idx="30">
                  <c:v>0.99671793567533307</c:v>
                </c:pt>
                <c:pt idx="31">
                  <c:v>1</c:v>
                </c:pt>
                <c:pt idx="32">
                  <c:v>0.99867541790143666</c:v>
                </c:pt>
                <c:pt idx="33">
                  <c:v>0.99407064500309839</c:v>
                </c:pt>
                <c:pt idx="34">
                  <c:v>0.98657478900596862</c:v>
                </c:pt>
                <c:pt idx="35">
                  <c:v>0.97650002599515795</c:v>
                </c:pt>
                <c:pt idx="36">
                  <c:v>0.96484705245354485</c:v>
                </c:pt>
                <c:pt idx="37">
                  <c:v>0.95193155732541201</c:v>
                </c:pt>
                <c:pt idx="38">
                  <c:v>0.93777543743293368</c:v>
                </c:pt>
                <c:pt idx="39">
                  <c:v>0.9245592415596533</c:v>
                </c:pt>
                <c:pt idx="40">
                  <c:v>0.91210393098309006</c:v>
                </c:pt>
                <c:pt idx="41">
                  <c:v>0.9008620790599402</c:v>
                </c:pt>
                <c:pt idx="42">
                  <c:v>0.89008099716488842</c:v>
                </c:pt>
                <c:pt idx="43">
                  <c:v>0.88176067312002326</c:v>
                </c:pt>
                <c:pt idx="44">
                  <c:v>0.87290733124341635</c:v>
                </c:pt>
                <c:pt idx="45">
                  <c:v>0.85821081651493458</c:v>
                </c:pt>
                <c:pt idx="46">
                  <c:v>0.84545574195566964</c:v>
                </c:pt>
                <c:pt idx="47">
                  <c:v>0.81865274356643258</c:v>
                </c:pt>
                <c:pt idx="48">
                  <c:v>0.79742676039911708</c:v>
                </c:pt>
                <c:pt idx="49">
                  <c:v>0.76618128320530132</c:v>
                </c:pt>
                <c:pt idx="50">
                  <c:v>0.74291245533399564</c:v>
                </c:pt>
                <c:pt idx="51">
                  <c:v>0.7254789549290801</c:v>
                </c:pt>
                <c:pt idx="52">
                  <c:v>0.71175011580725744</c:v>
                </c:pt>
                <c:pt idx="53">
                  <c:v>0.70052547689405165</c:v>
                </c:pt>
                <c:pt idx="54">
                  <c:v>0.69141194924808413</c:v>
                </c:pt>
                <c:pt idx="55">
                  <c:v>0.68392464120827368</c:v>
                </c:pt>
                <c:pt idx="56">
                  <c:v>0.67720629804127663</c:v>
                </c:pt>
                <c:pt idx="57">
                  <c:v>0.67099310402325429</c:v>
                </c:pt>
                <c:pt idx="58">
                  <c:v>0.66595320496877541</c:v>
                </c:pt>
                <c:pt idx="59">
                  <c:v>0.66076037944499644</c:v>
                </c:pt>
                <c:pt idx="60">
                  <c:v>0.65603066585543046</c:v>
                </c:pt>
                <c:pt idx="61">
                  <c:v>0.65071699797612481</c:v>
                </c:pt>
                <c:pt idx="62">
                  <c:v>0.64489197489663996</c:v>
                </c:pt>
                <c:pt idx="63">
                  <c:v>0.63888545409325381</c:v>
                </c:pt>
                <c:pt idx="64">
                  <c:v>0.63136266617580317</c:v>
                </c:pt>
                <c:pt idx="65">
                  <c:v>0.62095359606709655</c:v>
                </c:pt>
              </c:numCache>
            </c:numRef>
          </c:yVal>
          <c:smooth val="1"/>
          <c:extLst>
            <c:ext xmlns:c16="http://schemas.microsoft.com/office/drawing/2014/chart" uri="{C3380CC4-5D6E-409C-BE32-E72D297353CC}">
              <c16:uniqueId val="{00000001-D1D6-43A8-9E6E-891EFD74CC69}"/>
            </c:ext>
          </c:extLst>
        </c:ser>
        <c:dLbls>
          <c:showLegendKey val="0"/>
          <c:showVal val="0"/>
          <c:showCatName val="0"/>
          <c:showSerName val="0"/>
          <c:showPercent val="0"/>
          <c:showBubbleSize val="0"/>
        </c:dLbls>
        <c:axId val="837514800"/>
        <c:axId val="837512400"/>
      </c:scatterChart>
      <c:valAx>
        <c:axId val="837514800"/>
        <c:scaling>
          <c:orientation val="minMax"/>
          <c:max val="280"/>
          <c:min val="80"/>
        </c:scaling>
        <c:delete val="0"/>
        <c:axPos val="b"/>
        <c:title>
          <c:tx>
            <c:rich>
              <a:bodyPr/>
              <a:lstStyle/>
              <a:p>
                <a:pPr>
                  <a:defRPr/>
                </a:pPr>
                <a:r>
                  <a:rPr lang="en-US"/>
                  <a:t>depth(mm)</a:t>
                </a:r>
                <a:endParaRPr lang="ja-JP"/>
              </a:p>
            </c:rich>
          </c:tx>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837512400"/>
        <c:crosses val="autoZero"/>
        <c:crossBetween val="midCat"/>
      </c:valAx>
      <c:valAx>
        <c:axId val="837512400"/>
        <c:scaling>
          <c:orientation val="minMax"/>
          <c:max val="1.2"/>
          <c:min val="0.5"/>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837514800"/>
        <c:crosses val="autoZero"/>
        <c:crossBetween val="midCat"/>
        <c:majorUnit val="0.2"/>
      </c:valAx>
      <c:spPr>
        <a:ln>
          <a:solidFill>
            <a:schemeClr val="tx1"/>
          </a:solidFill>
        </a:ln>
      </c:spPr>
    </c:plotArea>
    <c:legend>
      <c:legendPos val="r"/>
      <c:layout>
        <c:manualLayout>
          <c:xMode val="edge"/>
          <c:yMode val="edge"/>
          <c:x val="0.55754213296346256"/>
          <c:y val="0.18086772684383495"/>
          <c:w val="0.38513101002601596"/>
          <c:h val="0.11642103901588467"/>
        </c:manualLayout>
      </c:layout>
      <c:overlay val="0"/>
      <c:txPr>
        <a:bodyPr/>
        <a:lstStyle/>
        <a:p>
          <a:pPr>
            <a:defRPr sz="1000"/>
          </a:pPr>
          <a:endParaRPr lang="ja-JP"/>
        </a:p>
      </c:txPr>
    </c:legend>
    <c:plotVisOnly val="1"/>
    <c:dispBlanksAs val="gap"/>
    <c:showDLblsOverMax val="0"/>
    <c:extLst/>
  </c:chart>
  <c:txPr>
    <a:bodyPr/>
    <a:lstStyle/>
    <a:p>
      <a:pPr>
        <a:defRPr sz="1200">
          <a:solidFill>
            <a:schemeClr val="tx1"/>
          </a:solidFill>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8685879465039"/>
          <c:y val="3.1192673548161427E-2"/>
          <c:w val="0.80626580107130208"/>
          <c:h val="0.77885907141548949"/>
        </c:manualLayout>
      </c:layout>
      <c:scatterChart>
        <c:scatterStyle val="lineMarker"/>
        <c:varyColors val="0"/>
        <c:ser>
          <c:idx val="0"/>
          <c:order val="1"/>
          <c:tx>
            <c:v>measure</c:v>
          </c:tx>
          <c:spPr>
            <a:ln w="25400">
              <a:noFill/>
            </a:ln>
            <a:effectLst/>
          </c:spPr>
          <c:marker>
            <c:symbol val="circle"/>
            <c:size val="8"/>
            <c:spPr>
              <a:noFill/>
              <a:ln w="28575">
                <a:solidFill>
                  <a:schemeClr val="accent1"/>
                </a:solidFill>
              </a:ln>
              <a:effectLst/>
            </c:spPr>
          </c:marker>
          <c:xVal>
            <c:numRef>
              <c:f>'spot size'!$A$2:$A$36</c:f>
              <c:numCache>
                <c:formatCode>General</c:formatCode>
                <c:ptCount val="35"/>
                <c:pt idx="0">
                  <c:v>-40</c:v>
                </c:pt>
                <c:pt idx="1">
                  <c:v>-35</c:v>
                </c:pt>
                <c:pt idx="2">
                  <c:v>-30</c:v>
                </c:pt>
                <c:pt idx="3">
                  <c:v>-25</c:v>
                </c:pt>
                <c:pt idx="4">
                  <c:v>-20</c:v>
                </c:pt>
                <c:pt idx="5">
                  <c:v>-18</c:v>
                </c:pt>
                <c:pt idx="6">
                  <c:v>-16</c:v>
                </c:pt>
                <c:pt idx="7">
                  <c:v>-14</c:v>
                </c:pt>
                <c:pt idx="8">
                  <c:v>-12</c:v>
                </c:pt>
                <c:pt idx="9">
                  <c:v>-10</c:v>
                </c:pt>
                <c:pt idx="10">
                  <c:v>-8</c:v>
                </c:pt>
                <c:pt idx="11">
                  <c:v>-6</c:v>
                </c:pt>
                <c:pt idx="12">
                  <c:v>-5</c:v>
                </c:pt>
                <c:pt idx="13">
                  <c:v>-4</c:v>
                </c:pt>
                <c:pt idx="14">
                  <c:v>-3</c:v>
                </c:pt>
                <c:pt idx="15">
                  <c:v>-2</c:v>
                </c:pt>
                <c:pt idx="16">
                  <c:v>-1</c:v>
                </c:pt>
                <c:pt idx="17">
                  <c:v>0</c:v>
                </c:pt>
                <c:pt idx="18">
                  <c:v>1</c:v>
                </c:pt>
                <c:pt idx="19">
                  <c:v>2</c:v>
                </c:pt>
                <c:pt idx="20">
                  <c:v>3</c:v>
                </c:pt>
                <c:pt idx="21">
                  <c:v>4</c:v>
                </c:pt>
                <c:pt idx="22">
                  <c:v>5</c:v>
                </c:pt>
                <c:pt idx="23">
                  <c:v>6</c:v>
                </c:pt>
                <c:pt idx="24">
                  <c:v>8</c:v>
                </c:pt>
                <c:pt idx="25">
                  <c:v>10</c:v>
                </c:pt>
                <c:pt idx="26">
                  <c:v>12</c:v>
                </c:pt>
                <c:pt idx="27">
                  <c:v>14</c:v>
                </c:pt>
                <c:pt idx="28">
                  <c:v>16</c:v>
                </c:pt>
                <c:pt idx="29">
                  <c:v>18</c:v>
                </c:pt>
                <c:pt idx="30">
                  <c:v>20</c:v>
                </c:pt>
                <c:pt idx="31">
                  <c:v>25</c:v>
                </c:pt>
                <c:pt idx="32">
                  <c:v>30</c:v>
                </c:pt>
                <c:pt idx="33">
                  <c:v>35</c:v>
                </c:pt>
                <c:pt idx="34">
                  <c:v>40</c:v>
                </c:pt>
              </c:numCache>
            </c:numRef>
          </c:xVal>
          <c:yVal>
            <c:numRef>
              <c:f>'spot size'!$B$2:$B$36</c:f>
              <c:numCache>
                <c:formatCode>General</c:formatCode>
                <c:ptCount val="35"/>
                <c:pt idx="0">
                  <c:v>3.32835835876427E-3</c:v>
                </c:pt>
                <c:pt idx="1">
                  <c:v>6.3587024381979102E-3</c:v>
                </c:pt>
                <c:pt idx="2">
                  <c:v>1.47891403855813E-2</c:v>
                </c:pt>
                <c:pt idx="3">
                  <c:v>3.9980367225230497E-2</c:v>
                </c:pt>
                <c:pt idx="4">
                  <c:v>0.109948115675185</c:v>
                </c:pt>
                <c:pt idx="5">
                  <c:v>0.16322588571316199</c:v>
                </c:pt>
                <c:pt idx="6">
                  <c:v>0.23489266011250501</c:v>
                </c:pt>
                <c:pt idx="7">
                  <c:v>0.32750242599266999</c:v>
                </c:pt>
                <c:pt idx="8">
                  <c:v>0.44296839524750298</c:v>
                </c:pt>
                <c:pt idx="9">
                  <c:v>0.57082553609720499</c:v>
                </c:pt>
                <c:pt idx="10">
                  <c:v>0.70899650825680605</c:v>
                </c:pt>
                <c:pt idx="11">
                  <c:v>0.84065493973059302</c:v>
                </c:pt>
                <c:pt idx="12">
                  <c:v>0.90639944144956497</c:v>
                </c:pt>
                <c:pt idx="13">
                  <c:v>0.95644976800002302</c:v>
                </c:pt>
                <c:pt idx="14">
                  <c:v>1.00084954910864</c:v>
                </c:pt>
                <c:pt idx="15">
                  <c:v>1.01471414238299</c:v>
                </c:pt>
                <c:pt idx="16">
                  <c:v>1.01465793402986</c:v>
                </c:pt>
                <c:pt idx="17">
                  <c:v>1</c:v>
                </c:pt>
                <c:pt idx="18">
                  <c:v>1.0020680659067001</c:v>
                </c:pt>
                <c:pt idx="19">
                  <c:v>1.0089576040466799</c:v>
                </c:pt>
                <c:pt idx="20">
                  <c:v>1.00153127613437</c:v>
                </c:pt>
                <c:pt idx="21">
                  <c:v>0.96898543521124103</c:v>
                </c:pt>
                <c:pt idx="22">
                  <c:v>0.91705493924880699</c:v>
                </c:pt>
                <c:pt idx="23">
                  <c:v>0.854979237035845</c:v>
                </c:pt>
                <c:pt idx="24">
                  <c:v>0.72089822554244098</c:v>
                </c:pt>
                <c:pt idx="25">
                  <c:v>0.58357760546794901</c:v>
                </c:pt>
                <c:pt idx="26">
                  <c:v>0.45227770298944098</c:v>
                </c:pt>
                <c:pt idx="27">
                  <c:v>0.33721482792414897</c:v>
                </c:pt>
                <c:pt idx="28">
                  <c:v>0.242112020838845</c:v>
                </c:pt>
                <c:pt idx="29">
                  <c:v>0.16914474574352201</c:v>
                </c:pt>
                <c:pt idx="30">
                  <c:v>0.11496872607380999</c:v>
                </c:pt>
                <c:pt idx="31">
                  <c:v>4.1456109506719498E-2</c:v>
                </c:pt>
                <c:pt idx="32">
                  <c:v>1.5366588871629399E-2</c:v>
                </c:pt>
                <c:pt idx="33">
                  <c:v>6.5738880883659603E-3</c:v>
                </c:pt>
                <c:pt idx="34">
                  <c:v>3.43262003594926E-3</c:v>
                </c:pt>
              </c:numCache>
            </c:numRef>
          </c:yVal>
          <c:smooth val="0"/>
          <c:extLst>
            <c:ext xmlns:c16="http://schemas.microsoft.com/office/drawing/2014/chart" uri="{C3380CC4-5D6E-409C-BE32-E72D297353CC}">
              <c16:uniqueId val="{00000000-1054-4D76-9470-A6CB7933B1FB}"/>
            </c:ext>
          </c:extLst>
        </c:ser>
        <c:dLbls>
          <c:showLegendKey val="0"/>
          <c:showVal val="0"/>
          <c:showCatName val="0"/>
          <c:showSerName val="0"/>
          <c:showPercent val="0"/>
          <c:showBubbleSize val="0"/>
        </c:dLbls>
        <c:axId val="313190928"/>
        <c:axId val="313191408"/>
      </c:scatterChart>
      <c:scatterChart>
        <c:scatterStyle val="smoothMarker"/>
        <c:varyColors val="0"/>
        <c:ser>
          <c:idx val="1"/>
          <c:order val="0"/>
          <c:tx>
            <c:v>phits</c:v>
          </c:tx>
          <c:spPr>
            <a:ln w="34925"/>
          </c:spPr>
          <c:marker>
            <c:symbol val="none"/>
          </c:marker>
          <c:xVal>
            <c:numRef>
              <c:f>'spot size'!$AO$2:$AO$102</c:f>
              <c:numCache>
                <c:formatCode>General</c:formatCode>
                <c:ptCount val="101"/>
                <c:pt idx="0">
                  <c:v>-39.506</c:v>
                </c:pt>
                <c:pt idx="1">
                  <c:v>-38.518499999999996</c:v>
                </c:pt>
                <c:pt idx="2">
                  <c:v>-37.530999999999999</c:v>
                </c:pt>
                <c:pt idx="3">
                  <c:v>-36.542999999999999</c:v>
                </c:pt>
                <c:pt idx="4">
                  <c:v>-35.555500000000002</c:v>
                </c:pt>
                <c:pt idx="5">
                  <c:v>-34.568000000000005</c:v>
                </c:pt>
                <c:pt idx="6">
                  <c:v>-33.58</c:v>
                </c:pt>
                <c:pt idx="7">
                  <c:v>-32.592500000000001</c:v>
                </c:pt>
                <c:pt idx="8">
                  <c:v>-31.604999999999997</c:v>
                </c:pt>
                <c:pt idx="9">
                  <c:v>-30.617000000000001</c:v>
                </c:pt>
                <c:pt idx="10">
                  <c:v>-29.6295</c:v>
                </c:pt>
                <c:pt idx="11">
                  <c:v>-28.642000000000003</c:v>
                </c:pt>
                <c:pt idx="12">
                  <c:v>-27.654</c:v>
                </c:pt>
                <c:pt idx="13">
                  <c:v>-26.666500000000003</c:v>
                </c:pt>
                <c:pt idx="14">
                  <c:v>-25.678999999999998</c:v>
                </c:pt>
                <c:pt idx="15">
                  <c:v>-24.691499999999998</c:v>
                </c:pt>
                <c:pt idx="16">
                  <c:v>-23.704000000000001</c:v>
                </c:pt>
                <c:pt idx="17">
                  <c:v>-22.716000000000001</c:v>
                </c:pt>
                <c:pt idx="18">
                  <c:v>-21.7285</c:v>
                </c:pt>
                <c:pt idx="19">
                  <c:v>-20.741</c:v>
                </c:pt>
                <c:pt idx="20">
                  <c:v>-19.753</c:v>
                </c:pt>
                <c:pt idx="21">
                  <c:v>-18.765499999999999</c:v>
                </c:pt>
                <c:pt idx="22">
                  <c:v>-17.777999999999999</c:v>
                </c:pt>
                <c:pt idx="23">
                  <c:v>-16.79</c:v>
                </c:pt>
                <c:pt idx="24">
                  <c:v>-15.802499999999998</c:v>
                </c:pt>
                <c:pt idx="25">
                  <c:v>-14.815000000000001</c:v>
                </c:pt>
                <c:pt idx="26">
                  <c:v>-13.826999999999998</c:v>
                </c:pt>
                <c:pt idx="27">
                  <c:v>-12.839499999999999</c:v>
                </c:pt>
                <c:pt idx="28">
                  <c:v>-11.852</c:v>
                </c:pt>
                <c:pt idx="29">
                  <c:v>-10.863999999999997</c:v>
                </c:pt>
                <c:pt idx="30">
                  <c:v>-9.8763500000000004</c:v>
                </c:pt>
                <c:pt idx="31">
                  <c:v>-8.8888999999999996</c:v>
                </c:pt>
                <c:pt idx="32">
                  <c:v>-7.9012499999999992</c:v>
                </c:pt>
                <c:pt idx="33">
                  <c:v>-6.9135999999999997</c:v>
                </c:pt>
                <c:pt idx="34">
                  <c:v>-5.9259500000000003</c:v>
                </c:pt>
                <c:pt idx="35">
                  <c:v>-4.93825</c:v>
                </c:pt>
                <c:pt idx="36">
                  <c:v>-3.9505999999999997</c:v>
                </c:pt>
                <c:pt idx="37">
                  <c:v>-2.9629499999999998</c:v>
                </c:pt>
                <c:pt idx="38">
                  <c:v>-1.9752999999999998</c:v>
                </c:pt>
                <c:pt idx="39">
                  <c:v>-0.98766500000000002</c:v>
                </c:pt>
                <c:pt idx="40">
                  <c:v>0</c:v>
                </c:pt>
                <c:pt idx="41">
                  <c:v>0.98766500000000002</c:v>
                </c:pt>
                <c:pt idx="42">
                  <c:v>1.9752999999999998</c:v>
                </c:pt>
                <c:pt idx="43">
                  <c:v>2.9629499999999998</c:v>
                </c:pt>
                <c:pt idx="44">
                  <c:v>3.9505999999999997</c:v>
                </c:pt>
                <c:pt idx="45">
                  <c:v>4.93825</c:v>
                </c:pt>
                <c:pt idx="46">
                  <c:v>5.9259500000000003</c:v>
                </c:pt>
                <c:pt idx="47">
                  <c:v>6.9135999999999997</c:v>
                </c:pt>
                <c:pt idx="48">
                  <c:v>7.9012499999999992</c:v>
                </c:pt>
                <c:pt idx="49">
                  <c:v>8.8888999999999996</c:v>
                </c:pt>
                <c:pt idx="50">
                  <c:v>9.8763500000000004</c:v>
                </c:pt>
                <c:pt idx="51">
                  <c:v>10.863999999999997</c:v>
                </c:pt>
                <c:pt idx="52">
                  <c:v>11.852</c:v>
                </c:pt>
                <c:pt idx="53">
                  <c:v>12.839499999999999</c:v>
                </c:pt>
                <c:pt idx="54">
                  <c:v>13.826999999999998</c:v>
                </c:pt>
                <c:pt idx="55">
                  <c:v>14.815000000000001</c:v>
                </c:pt>
                <c:pt idx="56">
                  <c:v>15.802499999999998</c:v>
                </c:pt>
                <c:pt idx="57">
                  <c:v>16.79</c:v>
                </c:pt>
                <c:pt idx="58">
                  <c:v>17.777999999999999</c:v>
                </c:pt>
                <c:pt idx="59">
                  <c:v>18.765499999999999</c:v>
                </c:pt>
                <c:pt idx="60">
                  <c:v>19.753</c:v>
                </c:pt>
                <c:pt idx="61">
                  <c:v>20.741</c:v>
                </c:pt>
                <c:pt idx="62">
                  <c:v>21.7285</c:v>
                </c:pt>
                <c:pt idx="63">
                  <c:v>22.716000000000001</c:v>
                </c:pt>
                <c:pt idx="64">
                  <c:v>23.704000000000001</c:v>
                </c:pt>
                <c:pt idx="65">
                  <c:v>24.691499999999998</c:v>
                </c:pt>
                <c:pt idx="66">
                  <c:v>25.678999999999998</c:v>
                </c:pt>
                <c:pt idx="67">
                  <c:v>26.666500000000003</c:v>
                </c:pt>
                <c:pt idx="68">
                  <c:v>27.654</c:v>
                </c:pt>
                <c:pt idx="69">
                  <c:v>28.642000000000003</c:v>
                </c:pt>
                <c:pt idx="70">
                  <c:v>29.6295</c:v>
                </c:pt>
                <c:pt idx="71">
                  <c:v>30.617000000000001</c:v>
                </c:pt>
                <c:pt idx="72">
                  <c:v>31.604999999999997</c:v>
                </c:pt>
                <c:pt idx="73">
                  <c:v>32.592500000000001</c:v>
                </c:pt>
                <c:pt idx="74">
                  <c:v>33.58</c:v>
                </c:pt>
                <c:pt idx="75">
                  <c:v>34.568000000000005</c:v>
                </c:pt>
                <c:pt idx="76">
                  <c:v>35.555500000000002</c:v>
                </c:pt>
                <c:pt idx="77">
                  <c:v>36.542999999999999</c:v>
                </c:pt>
                <c:pt idx="78">
                  <c:v>37.530999999999999</c:v>
                </c:pt>
                <c:pt idx="79">
                  <c:v>38.518499999999996</c:v>
                </c:pt>
                <c:pt idx="80">
                  <c:v>39.506</c:v>
                </c:pt>
                <c:pt idx="81">
                  <c:v>30.693000000000001</c:v>
                </c:pt>
                <c:pt idx="82">
                  <c:v>31.683</c:v>
                </c:pt>
                <c:pt idx="83">
                  <c:v>32.673000000000002</c:v>
                </c:pt>
                <c:pt idx="84">
                  <c:v>33.662999999999997</c:v>
                </c:pt>
                <c:pt idx="85">
                  <c:v>34.653500000000001</c:v>
                </c:pt>
                <c:pt idx="86">
                  <c:v>35.643999999999998</c:v>
                </c:pt>
                <c:pt idx="87">
                  <c:v>36.634</c:v>
                </c:pt>
                <c:pt idx="88">
                  <c:v>37.624000000000002</c:v>
                </c:pt>
                <c:pt idx="89">
                  <c:v>38.613999999999997</c:v>
                </c:pt>
                <c:pt idx="90">
                  <c:v>39.603999999999999</c:v>
                </c:pt>
                <c:pt idx="91">
                  <c:v>40.594000000000001</c:v>
                </c:pt>
                <c:pt idx="92">
                  <c:v>41.584000000000003</c:v>
                </c:pt>
                <c:pt idx="93">
                  <c:v>42.574000000000005</c:v>
                </c:pt>
                <c:pt idx="94">
                  <c:v>43.564</c:v>
                </c:pt>
                <c:pt idx="95">
                  <c:v>44.554499999999997</c:v>
                </c:pt>
                <c:pt idx="96">
                  <c:v>45.545000000000002</c:v>
                </c:pt>
                <c:pt idx="97">
                  <c:v>46.535000000000004</c:v>
                </c:pt>
                <c:pt idx="98">
                  <c:v>47.524999999999991</c:v>
                </c:pt>
                <c:pt idx="99">
                  <c:v>48.515000000000001</c:v>
                </c:pt>
                <c:pt idx="100">
                  <c:v>49.504999999999995</c:v>
                </c:pt>
              </c:numCache>
            </c:numRef>
          </c:xVal>
          <c:yVal>
            <c:numRef>
              <c:f>'spot size'!$AP$2:$AP$102</c:f>
              <c:numCache>
                <c:formatCode>General</c:formatCode>
                <c:ptCount val="101"/>
                <c:pt idx="0">
                  <c:v>1.1923792486583185E-3</c:v>
                </c:pt>
                <c:pt idx="1">
                  <c:v>1.5636255217650566E-3</c:v>
                </c:pt>
                <c:pt idx="2">
                  <c:v>1.6927847346451998E-3</c:v>
                </c:pt>
                <c:pt idx="3">
                  <c:v>2.1369111508646394E-3</c:v>
                </c:pt>
                <c:pt idx="4">
                  <c:v>2.62623732856291E-3</c:v>
                </c:pt>
                <c:pt idx="5">
                  <c:v>3.6318425760286229E-3</c:v>
                </c:pt>
                <c:pt idx="6">
                  <c:v>3.7304710793082891E-3</c:v>
                </c:pt>
                <c:pt idx="7">
                  <c:v>4.7070960047704228E-3</c:v>
                </c:pt>
                <c:pt idx="8">
                  <c:v>6.266070363744782E-3</c:v>
                </c:pt>
                <c:pt idx="9">
                  <c:v>7.1890280262373284E-3</c:v>
                </c:pt>
                <c:pt idx="10">
                  <c:v>1.1144424567680382E-2</c:v>
                </c:pt>
                <c:pt idx="11">
                  <c:v>1.4942158616577224E-2</c:v>
                </c:pt>
                <c:pt idx="12">
                  <c:v>2.1288014311270125E-2</c:v>
                </c:pt>
                <c:pt idx="13">
                  <c:v>2.6314847942754922E-2</c:v>
                </c:pt>
                <c:pt idx="14">
                  <c:v>3.3055456171735248E-2</c:v>
                </c:pt>
                <c:pt idx="15">
                  <c:v>4.2791890280262375E-2</c:v>
                </c:pt>
                <c:pt idx="16">
                  <c:v>5.584853905784138E-2</c:v>
                </c:pt>
                <c:pt idx="17">
                  <c:v>6.8151460942158626E-2</c:v>
                </c:pt>
                <c:pt idx="18">
                  <c:v>8.6805008944543821E-2</c:v>
                </c:pt>
                <c:pt idx="19">
                  <c:v>0.10230530709600477</c:v>
                </c:pt>
                <c:pt idx="20">
                  <c:v>0.12493738819320216</c:v>
                </c:pt>
                <c:pt idx="21">
                  <c:v>0.15385807990459155</c:v>
                </c:pt>
                <c:pt idx="22">
                  <c:v>0.19085271317829458</c:v>
                </c:pt>
                <c:pt idx="23">
                  <c:v>0.2272510435301133</c:v>
                </c:pt>
                <c:pt idx="24">
                  <c:v>0.26200357781753131</c:v>
                </c:pt>
                <c:pt idx="25">
                  <c:v>0.30623732856290997</c:v>
                </c:pt>
                <c:pt idx="26">
                  <c:v>0.3540608228980322</c:v>
                </c:pt>
                <c:pt idx="27">
                  <c:v>0.41346451997614786</c:v>
                </c:pt>
                <c:pt idx="28">
                  <c:v>0.4753011329755516</c:v>
                </c:pt>
                <c:pt idx="29">
                  <c:v>0.53916517590936197</c:v>
                </c:pt>
                <c:pt idx="30">
                  <c:v>0.58331544424567683</c:v>
                </c:pt>
                <c:pt idx="31">
                  <c:v>0.65966607036374481</c:v>
                </c:pt>
                <c:pt idx="32">
                  <c:v>0.7075372689326177</c:v>
                </c:pt>
                <c:pt idx="33">
                  <c:v>0.7739296362552176</c:v>
                </c:pt>
                <c:pt idx="34">
                  <c:v>0.83069767441860465</c:v>
                </c:pt>
                <c:pt idx="35">
                  <c:v>0.87513416815742395</c:v>
                </c:pt>
                <c:pt idx="36">
                  <c:v>0.92945736434108528</c:v>
                </c:pt>
                <c:pt idx="37">
                  <c:v>0.96363744782349436</c:v>
                </c:pt>
                <c:pt idx="38">
                  <c:v>0.98486583184257614</c:v>
                </c:pt>
                <c:pt idx="39">
                  <c:v>1.0020512820512821</c:v>
                </c:pt>
                <c:pt idx="40">
                  <c:v>1</c:v>
                </c:pt>
                <c:pt idx="41">
                  <c:v>1.0051282051282053</c:v>
                </c:pt>
                <c:pt idx="42">
                  <c:v>0.97533691115086474</c:v>
                </c:pt>
                <c:pt idx="43">
                  <c:v>0.9458199165175909</c:v>
                </c:pt>
                <c:pt idx="44">
                  <c:v>0.91862850327966605</c:v>
                </c:pt>
                <c:pt idx="45">
                  <c:v>0.88110912343470482</c:v>
                </c:pt>
                <c:pt idx="46">
                  <c:v>0.82215861657722122</c:v>
                </c:pt>
                <c:pt idx="47">
                  <c:v>0.77878354203935607</c:v>
                </c:pt>
                <c:pt idx="48">
                  <c:v>0.71955873583780561</c:v>
                </c:pt>
                <c:pt idx="49">
                  <c:v>0.65407274895646994</c:v>
                </c:pt>
                <c:pt idx="50">
                  <c:v>0.58983899821109131</c:v>
                </c:pt>
                <c:pt idx="51">
                  <c:v>0.53082886106141913</c:v>
                </c:pt>
                <c:pt idx="52">
                  <c:v>0.46045319022063208</c:v>
                </c:pt>
                <c:pt idx="53">
                  <c:v>0.40189624329159213</c:v>
                </c:pt>
                <c:pt idx="54">
                  <c:v>0.35533691115086463</c:v>
                </c:pt>
                <c:pt idx="55">
                  <c:v>0.30412641621943948</c:v>
                </c:pt>
                <c:pt idx="56">
                  <c:v>0.25932021466905186</c:v>
                </c:pt>
                <c:pt idx="57">
                  <c:v>0.22587954680977937</c:v>
                </c:pt>
                <c:pt idx="58">
                  <c:v>0.18616577221228384</c:v>
                </c:pt>
                <c:pt idx="59">
                  <c:v>0.14994633273703042</c:v>
                </c:pt>
                <c:pt idx="60">
                  <c:v>0.12859868813357186</c:v>
                </c:pt>
                <c:pt idx="61">
                  <c:v>0.10263208109719738</c:v>
                </c:pt>
                <c:pt idx="62">
                  <c:v>8.3457364341085277E-2</c:v>
                </c:pt>
                <c:pt idx="63">
                  <c:v>6.0539057841383422E-2</c:v>
                </c:pt>
                <c:pt idx="64">
                  <c:v>4.9973762671437091E-2</c:v>
                </c:pt>
                <c:pt idx="65">
                  <c:v>4.1539654144305306E-2</c:v>
                </c:pt>
                <c:pt idx="66">
                  <c:v>3.1183064997018485E-2</c:v>
                </c:pt>
                <c:pt idx="67">
                  <c:v>2.3229576624925464E-2</c:v>
                </c:pt>
                <c:pt idx="68">
                  <c:v>1.8775193798449611E-2</c:v>
                </c:pt>
                <c:pt idx="69">
                  <c:v>1.4570065593321408E-2</c:v>
                </c:pt>
                <c:pt idx="70">
                  <c:v>1.1146332737030413E-2</c:v>
                </c:pt>
                <c:pt idx="71">
                  <c:v>1.0449970184853908E-2</c:v>
                </c:pt>
                <c:pt idx="72">
                  <c:v>6.9042337507453791E-3</c:v>
                </c:pt>
                <c:pt idx="73">
                  <c:v>4.9142516398330352E-3</c:v>
                </c:pt>
                <c:pt idx="74">
                  <c:v>4.1153249850924278E-3</c:v>
                </c:pt>
                <c:pt idx="75">
                  <c:v>3.6089445438282648E-3</c:v>
                </c:pt>
                <c:pt idx="76">
                  <c:v>3.0875372689326175E-3</c:v>
                </c:pt>
                <c:pt idx="77">
                  <c:v>2.6870602265951101E-3</c:v>
                </c:pt>
                <c:pt idx="78">
                  <c:v>2.3569469290399521E-3</c:v>
                </c:pt>
                <c:pt idx="79">
                  <c:v>2.7158020274299344E-3</c:v>
                </c:pt>
                <c:pt idx="80">
                  <c:v>2.1531305903398929E-3</c:v>
                </c:pt>
                <c:pt idx="81">
                  <c:v>1.0914251639833035E-2</c:v>
                </c:pt>
                <c:pt idx="82">
                  <c:v>9.5185450208706019E-3</c:v>
                </c:pt>
                <c:pt idx="83">
                  <c:v>7.0317233154442455E-3</c:v>
                </c:pt>
                <c:pt idx="84">
                  <c:v>5.2616577221228384E-3</c:v>
                </c:pt>
                <c:pt idx="85">
                  <c:v>3.7271317829457367E-3</c:v>
                </c:pt>
                <c:pt idx="86">
                  <c:v>3.6225402504472272E-3</c:v>
                </c:pt>
                <c:pt idx="87">
                  <c:v>3.6150268336314849E-3</c:v>
                </c:pt>
                <c:pt idx="88">
                  <c:v>2.1002981514609423E-3</c:v>
                </c:pt>
                <c:pt idx="89">
                  <c:v>2.2753726893261776E-3</c:v>
                </c:pt>
                <c:pt idx="90">
                  <c:v>2.3961836612999402E-3</c:v>
                </c:pt>
                <c:pt idx="91">
                  <c:v>1.7565891472868219E-3</c:v>
                </c:pt>
                <c:pt idx="92">
                  <c:v>1.579964221824687E-3</c:v>
                </c:pt>
                <c:pt idx="93">
                  <c:v>1.2740608228980323E-3</c:v>
                </c:pt>
                <c:pt idx="94">
                  <c:v>1.3738819320214669E-3</c:v>
                </c:pt>
                <c:pt idx="95">
                  <c:v>1.4389982110912345E-3</c:v>
                </c:pt>
                <c:pt idx="96">
                  <c:v>1.2425760286225401E-3</c:v>
                </c:pt>
                <c:pt idx="97">
                  <c:v>1.2635658914728683E-3</c:v>
                </c:pt>
                <c:pt idx="98">
                  <c:v>9.0692903995229582E-4</c:v>
                </c:pt>
                <c:pt idx="99">
                  <c:v>7.7911747167561129E-4</c:v>
                </c:pt>
                <c:pt idx="100">
                  <c:v>6.6609421586165775E-4</c:v>
                </c:pt>
              </c:numCache>
            </c:numRef>
          </c:yVal>
          <c:smooth val="1"/>
          <c:extLst>
            <c:ext xmlns:c16="http://schemas.microsoft.com/office/drawing/2014/chart" uri="{C3380CC4-5D6E-409C-BE32-E72D297353CC}">
              <c16:uniqueId val="{00000001-1054-4D76-9470-A6CB7933B1FB}"/>
            </c:ext>
          </c:extLst>
        </c:ser>
        <c:dLbls>
          <c:showLegendKey val="0"/>
          <c:showVal val="0"/>
          <c:showCatName val="0"/>
          <c:showSerName val="0"/>
          <c:showPercent val="0"/>
          <c:showBubbleSize val="0"/>
        </c:dLbls>
        <c:axId val="313190928"/>
        <c:axId val="313191408"/>
      </c:scatterChart>
      <c:valAx>
        <c:axId val="313190928"/>
        <c:scaling>
          <c:orientation val="minMax"/>
          <c:max val="30"/>
          <c:min val="-30"/>
        </c:scaling>
        <c:delete val="0"/>
        <c:axPos val="b"/>
        <c:title>
          <c:tx>
            <c:rich>
              <a:bodyPr/>
              <a:lstStyle/>
              <a:p>
                <a:pPr>
                  <a:defRPr/>
                </a:pPr>
                <a:r>
                  <a:rPr lang="en-US"/>
                  <a:t>axis(mm)</a:t>
                </a:r>
                <a:endParaRPr lang="ja-JP"/>
              </a:p>
            </c:rich>
          </c:tx>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313191408"/>
        <c:crosses val="autoZero"/>
        <c:crossBetween val="midCat"/>
        <c:majorUnit val="15"/>
      </c:valAx>
      <c:valAx>
        <c:axId val="313191408"/>
        <c:scaling>
          <c:orientation val="minMax"/>
          <c:max val="1.2"/>
          <c:min val="0"/>
        </c:scaling>
        <c:delete val="0"/>
        <c:axPos val="l"/>
        <c:title>
          <c:tx>
            <c:rich>
              <a:bodyPr/>
              <a:lstStyle/>
              <a:p>
                <a:pPr>
                  <a:defRPr/>
                </a:pPr>
                <a:r>
                  <a:rPr lang="en-US" altLang="ja-JP" dirty="0"/>
                  <a:t>relative dose</a:t>
                </a:r>
                <a:endParaRPr lang="ja-JP" dirty="0"/>
              </a:p>
            </c:rich>
          </c:tx>
          <c:layout>
            <c:manualLayout>
              <c:xMode val="edge"/>
              <c:yMode val="edge"/>
              <c:x val="0"/>
              <c:y val="0.22183700590918706"/>
            </c:manualLayout>
          </c:layout>
          <c:overlay val="0"/>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ja-JP"/>
          </a:p>
        </c:txPr>
        <c:crossAx val="313190928"/>
        <c:crossesAt val="-30"/>
        <c:crossBetween val="midCat"/>
        <c:majorUnit val="0.5"/>
      </c:valAx>
      <c:spPr>
        <a:ln>
          <a:solidFill>
            <a:schemeClr val="tx1"/>
          </a:solidFill>
        </a:ln>
      </c:spPr>
    </c:plotArea>
    <c:legend>
      <c:legendPos val="r"/>
      <c:layout>
        <c:manualLayout>
          <c:xMode val="edge"/>
          <c:yMode val="edge"/>
          <c:x val="0.14422899524794389"/>
          <c:y val="4.0605854971262935E-2"/>
          <c:w val="0.23379055290084114"/>
          <c:h val="0.17512331552682159"/>
        </c:manualLayout>
      </c:layout>
      <c:overlay val="0"/>
      <c:txPr>
        <a:bodyPr/>
        <a:lstStyle/>
        <a:p>
          <a:pPr>
            <a:defRPr sz="1400"/>
          </a:pPr>
          <a:endParaRPr lang="ja-JP"/>
        </a:p>
      </c:txPr>
    </c:legend>
    <c:plotVisOnly val="1"/>
    <c:dispBlanksAs val="gap"/>
    <c:showDLblsOverMax val="0"/>
    <c:extLst/>
  </c:chart>
  <c:txPr>
    <a:bodyPr/>
    <a:lstStyle/>
    <a:p>
      <a:pPr>
        <a:defRPr sz="1800">
          <a:solidFill>
            <a:schemeClr val="tx1"/>
          </a:solidFill>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902543329417"/>
          <c:y val="3.8417119067479959E-2"/>
          <c:w val="0.79039327826618633"/>
          <c:h val="0.75812469045779374"/>
        </c:manualLayout>
      </c:layout>
      <c:scatterChart>
        <c:scatterStyle val="lineMarker"/>
        <c:varyColors val="0"/>
        <c:ser>
          <c:idx val="0"/>
          <c:order val="1"/>
          <c:tx>
            <c:v>measure</c:v>
          </c:tx>
          <c:spPr>
            <a:ln w="25400">
              <a:noFill/>
            </a:ln>
            <a:effectLst/>
          </c:spPr>
          <c:marker>
            <c:symbol val="circle"/>
            <c:size val="8"/>
            <c:spPr>
              <a:noFill/>
              <a:ln w="28575">
                <a:solidFill>
                  <a:schemeClr val="accent1"/>
                </a:solidFill>
              </a:ln>
              <a:effectLst/>
            </c:spPr>
          </c:marker>
          <c:xVal>
            <c:numRef>
              <c:f>pdd!$A$2:$A$49</c:f>
              <c:numCache>
                <c:formatCode>General</c:formatCode>
                <c:ptCount val="48"/>
                <c:pt idx="0">
                  <c:v>25</c:v>
                </c:pt>
                <c:pt idx="1">
                  <c:v>25</c:v>
                </c:pt>
                <c:pt idx="2">
                  <c:v>25</c:v>
                </c:pt>
                <c:pt idx="3">
                  <c:v>25</c:v>
                </c:pt>
                <c:pt idx="4">
                  <c:v>25</c:v>
                </c:pt>
                <c:pt idx="5">
                  <c:v>55</c:v>
                </c:pt>
                <c:pt idx="6">
                  <c:v>85</c:v>
                </c:pt>
                <c:pt idx="7">
                  <c:v>115</c:v>
                </c:pt>
                <c:pt idx="8">
                  <c:v>145</c:v>
                </c:pt>
                <c:pt idx="9">
                  <c:v>175</c:v>
                </c:pt>
                <c:pt idx="10">
                  <c:v>205</c:v>
                </c:pt>
                <c:pt idx="11">
                  <c:v>235</c:v>
                </c:pt>
                <c:pt idx="12">
                  <c:v>240</c:v>
                </c:pt>
                <c:pt idx="13">
                  <c:v>245</c:v>
                </c:pt>
                <c:pt idx="14">
                  <c:v>250</c:v>
                </c:pt>
                <c:pt idx="15">
                  <c:v>251</c:v>
                </c:pt>
                <c:pt idx="16">
                  <c:v>252</c:v>
                </c:pt>
                <c:pt idx="17">
                  <c:v>253</c:v>
                </c:pt>
                <c:pt idx="18">
                  <c:v>254</c:v>
                </c:pt>
                <c:pt idx="19">
                  <c:v>255</c:v>
                </c:pt>
                <c:pt idx="20">
                  <c:v>256</c:v>
                </c:pt>
                <c:pt idx="21">
                  <c:v>260</c:v>
                </c:pt>
                <c:pt idx="22">
                  <c:v>261</c:v>
                </c:pt>
                <c:pt idx="23">
                  <c:v>262</c:v>
                </c:pt>
                <c:pt idx="24">
                  <c:v>263</c:v>
                </c:pt>
                <c:pt idx="25">
                  <c:v>264</c:v>
                </c:pt>
                <c:pt idx="26">
                  <c:v>265</c:v>
                </c:pt>
                <c:pt idx="27">
                  <c:v>266</c:v>
                </c:pt>
                <c:pt idx="28">
                  <c:v>267</c:v>
                </c:pt>
                <c:pt idx="29">
                  <c:v>268</c:v>
                </c:pt>
                <c:pt idx="30">
                  <c:v>270</c:v>
                </c:pt>
                <c:pt idx="31">
                  <c:v>272</c:v>
                </c:pt>
                <c:pt idx="32">
                  <c:v>274</c:v>
                </c:pt>
                <c:pt idx="33">
                  <c:v>276</c:v>
                </c:pt>
                <c:pt idx="34">
                  <c:v>276.5</c:v>
                </c:pt>
                <c:pt idx="35">
                  <c:v>277</c:v>
                </c:pt>
                <c:pt idx="36">
                  <c:v>277.3</c:v>
                </c:pt>
                <c:pt idx="37">
                  <c:v>277.5</c:v>
                </c:pt>
                <c:pt idx="38">
                  <c:v>278</c:v>
                </c:pt>
                <c:pt idx="39">
                  <c:v>278.60000000000002</c:v>
                </c:pt>
                <c:pt idx="40">
                  <c:v>279</c:v>
                </c:pt>
                <c:pt idx="41">
                  <c:v>279.5</c:v>
                </c:pt>
                <c:pt idx="42">
                  <c:v>280</c:v>
                </c:pt>
                <c:pt idx="43">
                  <c:v>280</c:v>
                </c:pt>
                <c:pt idx="44">
                  <c:v>280.5</c:v>
                </c:pt>
                <c:pt idx="45">
                  <c:v>282</c:v>
                </c:pt>
                <c:pt idx="46">
                  <c:v>284</c:v>
                </c:pt>
                <c:pt idx="47">
                  <c:v>286</c:v>
                </c:pt>
              </c:numCache>
            </c:numRef>
          </c:xVal>
          <c:yVal>
            <c:numRef>
              <c:f>pdd!$B$2:$B$49</c:f>
              <c:numCache>
                <c:formatCode>General</c:formatCode>
                <c:ptCount val="48"/>
                <c:pt idx="0">
                  <c:v>0.3751159677939</c:v>
                </c:pt>
                <c:pt idx="1">
                  <c:v>0.37492130173440302</c:v>
                </c:pt>
                <c:pt idx="2">
                  <c:v>0.37523026436485202</c:v>
                </c:pt>
                <c:pt idx="3">
                  <c:v>0.37492029648751701</c:v>
                </c:pt>
                <c:pt idx="4">
                  <c:v>0.37548584838564902</c:v>
                </c:pt>
                <c:pt idx="5">
                  <c:v>0.37411479215766702</c:v>
                </c:pt>
                <c:pt idx="6">
                  <c:v>0.372249305248746</c:v>
                </c:pt>
                <c:pt idx="7">
                  <c:v>0.37003122799451699</c:v>
                </c:pt>
                <c:pt idx="8">
                  <c:v>0.37096153372527901</c:v>
                </c:pt>
                <c:pt idx="9">
                  <c:v>0.37472291626142701</c:v>
                </c:pt>
                <c:pt idx="10">
                  <c:v>0.38610346704624798</c:v>
                </c:pt>
                <c:pt idx="11">
                  <c:v>0.42116999679828898</c:v>
                </c:pt>
                <c:pt idx="12">
                  <c:v>0.43238171636858602</c:v>
                </c:pt>
                <c:pt idx="13">
                  <c:v>0.44640626751328599</c:v>
                </c:pt>
                <c:pt idx="14">
                  <c:v>0.46480042582258102</c:v>
                </c:pt>
                <c:pt idx="15">
                  <c:v>0.46884815293423998</c:v>
                </c:pt>
                <c:pt idx="16">
                  <c:v>0.47357909609205201</c:v>
                </c:pt>
                <c:pt idx="17">
                  <c:v>0.47800610285384598</c:v>
                </c:pt>
                <c:pt idx="18">
                  <c:v>0.48325972413009699</c:v>
                </c:pt>
                <c:pt idx="19">
                  <c:v>0.48900496139600602</c:v>
                </c:pt>
                <c:pt idx="20">
                  <c:v>0.49494089399621299</c:v>
                </c:pt>
                <c:pt idx="21">
                  <c:v>0.524060332907611</c:v>
                </c:pt>
                <c:pt idx="22">
                  <c:v>0.533085439451216</c:v>
                </c:pt>
                <c:pt idx="23">
                  <c:v>0.54239151249949102</c:v>
                </c:pt>
                <c:pt idx="24">
                  <c:v>0.553453249234379</c:v>
                </c:pt>
                <c:pt idx="25">
                  <c:v>0.56542523702464997</c:v>
                </c:pt>
                <c:pt idx="26">
                  <c:v>0.57820946429890796</c:v>
                </c:pt>
                <c:pt idx="27">
                  <c:v>0.59381994319349896</c:v>
                </c:pt>
                <c:pt idx="28">
                  <c:v>0.61089556942461198</c:v>
                </c:pt>
                <c:pt idx="29">
                  <c:v>0.63257874475826603</c:v>
                </c:pt>
                <c:pt idx="30">
                  <c:v>0.68441631093492505</c:v>
                </c:pt>
                <c:pt idx="31">
                  <c:v>0.76063865345169102</c:v>
                </c:pt>
                <c:pt idx="32">
                  <c:v>0.86803822551809195</c:v>
                </c:pt>
                <c:pt idx="33">
                  <c:v>0.97428980564054102</c:v>
                </c:pt>
                <c:pt idx="34">
                  <c:v>0.98959468948175</c:v>
                </c:pt>
                <c:pt idx="35">
                  <c:v>0.999777337814724</c:v>
                </c:pt>
                <c:pt idx="36">
                  <c:v>0.99985273133118302</c:v>
                </c:pt>
                <c:pt idx="37">
                  <c:v>1</c:v>
                </c:pt>
                <c:pt idx="38">
                  <c:v>0.98691671177712104</c:v>
                </c:pt>
                <c:pt idx="39">
                  <c:v>0.951279704417206</c:v>
                </c:pt>
                <c:pt idx="40">
                  <c:v>0.92231552588736898</c:v>
                </c:pt>
                <c:pt idx="41">
                  <c:v>0.87094389164242803</c:v>
                </c:pt>
                <c:pt idx="42">
                  <c:v>0.80538872645774595</c:v>
                </c:pt>
                <c:pt idx="43">
                  <c:v>0.80705492317149397</c:v>
                </c:pt>
                <c:pt idx="44">
                  <c:v>0.72670805268096805</c:v>
                </c:pt>
                <c:pt idx="45">
                  <c:v>0.48303535302511502</c:v>
                </c:pt>
                <c:pt idx="46">
                  <c:v>0.19622901735609</c:v>
                </c:pt>
                <c:pt idx="47">
                  <c:v>5.0739032379504799E-2</c:v>
                </c:pt>
              </c:numCache>
            </c:numRef>
          </c:yVal>
          <c:smooth val="0"/>
          <c:extLst>
            <c:ext xmlns:c16="http://schemas.microsoft.com/office/drawing/2014/chart" uri="{C3380CC4-5D6E-409C-BE32-E72D297353CC}">
              <c16:uniqueId val="{00000000-51B8-47B0-AC93-129B7F66B65D}"/>
            </c:ext>
          </c:extLst>
        </c:ser>
        <c:dLbls>
          <c:showLegendKey val="0"/>
          <c:showVal val="0"/>
          <c:showCatName val="0"/>
          <c:showSerName val="0"/>
          <c:showPercent val="0"/>
          <c:showBubbleSize val="0"/>
        </c:dLbls>
        <c:axId val="413438591"/>
        <c:axId val="413440511"/>
      </c:scatterChart>
      <c:scatterChart>
        <c:scatterStyle val="smoothMarker"/>
        <c:varyColors val="0"/>
        <c:ser>
          <c:idx val="2"/>
          <c:order val="0"/>
          <c:tx>
            <c:v>phits</c:v>
          </c:tx>
          <c:spPr>
            <a:ln w="31750">
              <a:solidFill>
                <a:schemeClr val="accent2"/>
              </a:solidFill>
            </a:ln>
          </c:spPr>
          <c:marker>
            <c:symbol val="none"/>
          </c:marker>
          <c:xVal>
            <c:numRef>
              <c:f>pdd!$BF$2:$BF$251</c:f>
              <c:numCache>
                <c:formatCode>General</c:formatCode>
                <c:ptCount val="250"/>
                <c:pt idx="0">
                  <c:v>0.60999999999999943</c:v>
                </c:pt>
                <c:pt idx="1">
                  <c:v>1.8299999999999983</c:v>
                </c:pt>
                <c:pt idx="2">
                  <c:v>3.0500000000000007</c:v>
                </c:pt>
                <c:pt idx="3">
                  <c:v>4.2699999999999996</c:v>
                </c:pt>
                <c:pt idx="4">
                  <c:v>5.4899999999999984</c:v>
                </c:pt>
                <c:pt idx="5">
                  <c:v>6.7100000000000009</c:v>
                </c:pt>
                <c:pt idx="6">
                  <c:v>7.93</c:v>
                </c:pt>
                <c:pt idx="7">
                  <c:v>9.15</c:v>
                </c:pt>
                <c:pt idx="8">
                  <c:v>10.37</c:v>
                </c:pt>
                <c:pt idx="9">
                  <c:v>11.59</c:v>
                </c:pt>
                <c:pt idx="10">
                  <c:v>12.810000000000002</c:v>
                </c:pt>
                <c:pt idx="11">
                  <c:v>14.030000000000001</c:v>
                </c:pt>
                <c:pt idx="12">
                  <c:v>15.25</c:v>
                </c:pt>
                <c:pt idx="13">
                  <c:v>16.47</c:v>
                </c:pt>
                <c:pt idx="14">
                  <c:v>17.689999999999998</c:v>
                </c:pt>
                <c:pt idx="15">
                  <c:v>18.91</c:v>
                </c:pt>
                <c:pt idx="16">
                  <c:v>20.13</c:v>
                </c:pt>
                <c:pt idx="17">
                  <c:v>21.35</c:v>
                </c:pt>
                <c:pt idx="18">
                  <c:v>22.57</c:v>
                </c:pt>
                <c:pt idx="19">
                  <c:v>23.79</c:v>
                </c:pt>
                <c:pt idx="20">
                  <c:v>25.01</c:v>
                </c:pt>
                <c:pt idx="21">
                  <c:v>26.23</c:v>
                </c:pt>
                <c:pt idx="22">
                  <c:v>27.45</c:v>
                </c:pt>
                <c:pt idx="23">
                  <c:v>28.67</c:v>
                </c:pt>
                <c:pt idx="24">
                  <c:v>29.89</c:v>
                </c:pt>
                <c:pt idx="25">
                  <c:v>31.11</c:v>
                </c:pt>
                <c:pt idx="26">
                  <c:v>32.33</c:v>
                </c:pt>
                <c:pt idx="27">
                  <c:v>33.549999999999997</c:v>
                </c:pt>
                <c:pt idx="28">
                  <c:v>34.770000000000003</c:v>
                </c:pt>
                <c:pt idx="29">
                  <c:v>35.99</c:v>
                </c:pt>
                <c:pt idx="30">
                  <c:v>37.21</c:v>
                </c:pt>
                <c:pt idx="31">
                  <c:v>38.43</c:v>
                </c:pt>
                <c:pt idx="32">
                  <c:v>39.65</c:v>
                </c:pt>
                <c:pt idx="33">
                  <c:v>40.869999999999997</c:v>
                </c:pt>
                <c:pt idx="34">
                  <c:v>42.09</c:v>
                </c:pt>
                <c:pt idx="35">
                  <c:v>43.31</c:v>
                </c:pt>
                <c:pt idx="36">
                  <c:v>44.53</c:v>
                </c:pt>
                <c:pt idx="37">
                  <c:v>45.75</c:v>
                </c:pt>
                <c:pt idx="38">
                  <c:v>46.97</c:v>
                </c:pt>
                <c:pt idx="39">
                  <c:v>48.19</c:v>
                </c:pt>
                <c:pt idx="40">
                  <c:v>49.41</c:v>
                </c:pt>
                <c:pt idx="41">
                  <c:v>50.629999999999995</c:v>
                </c:pt>
                <c:pt idx="42">
                  <c:v>51.85</c:v>
                </c:pt>
                <c:pt idx="43">
                  <c:v>53.07</c:v>
                </c:pt>
                <c:pt idx="44">
                  <c:v>54.290000000000006</c:v>
                </c:pt>
                <c:pt idx="45">
                  <c:v>55.510000000000005</c:v>
                </c:pt>
                <c:pt idx="46">
                  <c:v>56.730000000000004</c:v>
                </c:pt>
                <c:pt idx="47">
                  <c:v>57.95</c:v>
                </c:pt>
                <c:pt idx="48">
                  <c:v>59.17</c:v>
                </c:pt>
                <c:pt idx="49">
                  <c:v>60.39</c:v>
                </c:pt>
                <c:pt idx="50">
                  <c:v>61.61</c:v>
                </c:pt>
                <c:pt idx="51">
                  <c:v>62.83</c:v>
                </c:pt>
                <c:pt idx="52">
                  <c:v>64.050000000000011</c:v>
                </c:pt>
                <c:pt idx="53">
                  <c:v>65.27000000000001</c:v>
                </c:pt>
                <c:pt idx="54">
                  <c:v>66.490000000000009</c:v>
                </c:pt>
                <c:pt idx="55">
                  <c:v>67.710000000000008</c:v>
                </c:pt>
                <c:pt idx="56">
                  <c:v>68.930000000000007</c:v>
                </c:pt>
                <c:pt idx="57">
                  <c:v>70.150000000000006</c:v>
                </c:pt>
                <c:pt idx="58">
                  <c:v>71.37</c:v>
                </c:pt>
                <c:pt idx="59">
                  <c:v>72.59</c:v>
                </c:pt>
                <c:pt idx="60">
                  <c:v>73.81</c:v>
                </c:pt>
                <c:pt idx="61">
                  <c:v>75.03</c:v>
                </c:pt>
                <c:pt idx="62">
                  <c:v>76.25</c:v>
                </c:pt>
                <c:pt idx="63">
                  <c:v>77.47</c:v>
                </c:pt>
                <c:pt idx="64">
                  <c:v>78.69</c:v>
                </c:pt>
                <c:pt idx="65">
                  <c:v>79.91</c:v>
                </c:pt>
                <c:pt idx="66">
                  <c:v>81.13</c:v>
                </c:pt>
                <c:pt idx="67">
                  <c:v>82.35</c:v>
                </c:pt>
                <c:pt idx="68">
                  <c:v>83.57</c:v>
                </c:pt>
                <c:pt idx="69">
                  <c:v>84.789999999999992</c:v>
                </c:pt>
                <c:pt idx="70">
                  <c:v>86.009999999999991</c:v>
                </c:pt>
                <c:pt idx="71">
                  <c:v>87.22999999999999</c:v>
                </c:pt>
                <c:pt idx="72">
                  <c:v>88.449999999999989</c:v>
                </c:pt>
                <c:pt idx="73">
                  <c:v>89.67</c:v>
                </c:pt>
                <c:pt idx="74">
                  <c:v>90.89</c:v>
                </c:pt>
                <c:pt idx="75">
                  <c:v>92.11</c:v>
                </c:pt>
                <c:pt idx="76">
                  <c:v>93.33</c:v>
                </c:pt>
                <c:pt idx="77">
                  <c:v>94.55</c:v>
                </c:pt>
                <c:pt idx="78">
                  <c:v>95.77</c:v>
                </c:pt>
                <c:pt idx="79">
                  <c:v>96.99</c:v>
                </c:pt>
                <c:pt idx="80">
                  <c:v>98.21</c:v>
                </c:pt>
                <c:pt idx="81">
                  <c:v>99.429999999999993</c:v>
                </c:pt>
                <c:pt idx="82">
                  <c:v>100.64999999999999</c:v>
                </c:pt>
                <c:pt idx="83">
                  <c:v>101.87</c:v>
                </c:pt>
                <c:pt idx="84">
                  <c:v>103.09</c:v>
                </c:pt>
                <c:pt idx="85">
                  <c:v>104.31</c:v>
                </c:pt>
                <c:pt idx="86">
                  <c:v>105.53</c:v>
                </c:pt>
                <c:pt idx="87">
                  <c:v>106.75</c:v>
                </c:pt>
                <c:pt idx="88">
                  <c:v>107.97</c:v>
                </c:pt>
                <c:pt idx="89">
                  <c:v>109.19</c:v>
                </c:pt>
                <c:pt idx="90">
                  <c:v>110.41</c:v>
                </c:pt>
                <c:pt idx="91">
                  <c:v>111.63</c:v>
                </c:pt>
                <c:pt idx="92">
                  <c:v>112.85</c:v>
                </c:pt>
                <c:pt idx="93">
                  <c:v>114.07</c:v>
                </c:pt>
                <c:pt idx="94">
                  <c:v>115.28999999999999</c:v>
                </c:pt>
                <c:pt idx="95">
                  <c:v>116.50999999999999</c:v>
                </c:pt>
                <c:pt idx="96">
                  <c:v>117.72999999999999</c:v>
                </c:pt>
                <c:pt idx="97">
                  <c:v>118.94999999999999</c:v>
                </c:pt>
                <c:pt idx="98">
                  <c:v>120.16999999999999</c:v>
                </c:pt>
                <c:pt idx="99">
                  <c:v>121.38999999999999</c:v>
                </c:pt>
                <c:pt idx="100">
                  <c:v>122.60999999999999</c:v>
                </c:pt>
                <c:pt idx="101">
                  <c:v>123.82999999999998</c:v>
                </c:pt>
                <c:pt idx="102">
                  <c:v>125.05000000000001</c:v>
                </c:pt>
                <c:pt idx="103">
                  <c:v>126.27000000000001</c:v>
                </c:pt>
                <c:pt idx="104">
                  <c:v>127.49000000000001</c:v>
                </c:pt>
                <c:pt idx="105">
                  <c:v>128.71</c:v>
                </c:pt>
                <c:pt idx="106">
                  <c:v>129.93</c:v>
                </c:pt>
                <c:pt idx="107">
                  <c:v>131.15</c:v>
                </c:pt>
                <c:pt idx="108">
                  <c:v>132.37</c:v>
                </c:pt>
                <c:pt idx="109">
                  <c:v>133.59</c:v>
                </c:pt>
                <c:pt idx="110">
                  <c:v>134.81</c:v>
                </c:pt>
                <c:pt idx="111">
                  <c:v>136.03</c:v>
                </c:pt>
                <c:pt idx="112">
                  <c:v>137.25</c:v>
                </c:pt>
                <c:pt idx="113">
                  <c:v>138.47</c:v>
                </c:pt>
                <c:pt idx="114">
                  <c:v>139.69</c:v>
                </c:pt>
                <c:pt idx="115">
                  <c:v>140.91</c:v>
                </c:pt>
                <c:pt idx="116">
                  <c:v>142.13</c:v>
                </c:pt>
                <c:pt idx="117">
                  <c:v>143.35000000000002</c:v>
                </c:pt>
                <c:pt idx="118">
                  <c:v>144.57</c:v>
                </c:pt>
                <c:pt idx="119">
                  <c:v>145.79000000000002</c:v>
                </c:pt>
                <c:pt idx="120">
                  <c:v>147.01</c:v>
                </c:pt>
                <c:pt idx="121">
                  <c:v>148.23000000000002</c:v>
                </c:pt>
                <c:pt idx="122">
                  <c:v>149.44999999999999</c:v>
                </c:pt>
                <c:pt idx="123">
                  <c:v>150.67000000000002</c:v>
                </c:pt>
                <c:pt idx="124">
                  <c:v>151.88999999999999</c:v>
                </c:pt>
                <c:pt idx="125">
                  <c:v>153.11000000000001</c:v>
                </c:pt>
                <c:pt idx="126">
                  <c:v>154.32999999999998</c:v>
                </c:pt>
                <c:pt idx="127">
                  <c:v>155.55000000000001</c:v>
                </c:pt>
                <c:pt idx="128">
                  <c:v>156.76999999999998</c:v>
                </c:pt>
                <c:pt idx="129">
                  <c:v>157.99</c:v>
                </c:pt>
                <c:pt idx="130">
                  <c:v>159.20999999999998</c:v>
                </c:pt>
                <c:pt idx="131">
                  <c:v>160.43</c:v>
                </c:pt>
                <c:pt idx="132">
                  <c:v>161.64999999999998</c:v>
                </c:pt>
                <c:pt idx="133">
                  <c:v>162.87</c:v>
                </c:pt>
                <c:pt idx="134">
                  <c:v>164.09</c:v>
                </c:pt>
                <c:pt idx="135">
                  <c:v>165.31</c:v>
                </c:pt>
                <c:pt idx="136">
                  <c:v>166.53</c:v>
                </c:pt>
                <c:pt idx="137">
                  <c:v>167.75</c:v>
                </c:pt>
                <c:pt idx="138">
                  <c:v>168.97</c:v>
                </c:pt>
                <c:pt idx="139">
                  <c:v>170.19</c:v>
                </c:pt>
                <c:pt idx="140">
                  <c:v>171.41</c:v>
                </c:pt>
                <c:pt idx="141">
                  <c:v>172.63</c:v>
                </c:pt>
                <c:pt idx="142">
                  <c:v>173.85</c:v>
                </c:pt>
                <c:pt idx="143">
                  <c:v>175.07</c:v>
                </c:pt>
                <c:pt idx="144">
                  <c:v>176.29</c:v>
                </c:pt>
                <c:pt idx="145">
                  <c:v>177.51</c:v>
                </c:pt>
                <c:pt idx="146">
                  <c:v>178.73</c:v>
                </c:pt>
                <c:pt idx="147">
                  <c:v>179.95</c:v>
                </c:pt>
                <c:pt idx="148">
                  <c:v>181.17000000000002</c:v>
                </c:pt>
                <c:pt idx="149">
                  <c:v>182.39000000000001</c:v>
                </c:pt>
                <c:pt idx="150">
                  <c:v>183.61</c:v>
                </c:pt>
                <c:pt idx="151">
                  <c:v>184.83</c:v>
                </c:pt>
                <c:pt idx="152">
                  <c:v>186.05</c:v>
                </c:pt>
                <c:pt idx="153">
                  <c:v>187.27</c:v>
                </c:pt>
                <c:pt idx="154">
                  <c:v>188.49</c:v>
                </c:pt>
                <c:pt idx="155">
                  <c:v>189.71</c:v>
                </c:pt>
                <c:pt idx="156">
                  <c:v>190.93</c:v>
                </c:pt>
                <c:pt idx="157">
                  <c:v>192.15</c:v>
                </c:pt>
                <c:pt idx="158">
                  <c:v>193.37</c:v>
                </c:pt>
                <c:pt idx="159">
                  <c:v>194.59</c:v>
                </c:pt>
                <c:pt idx="160">
                  <c:v>195.81</c:v>
                </c:pt>
                <c:pt idx="161">
                  <c:v>197.03</c:v>
                </c:pt>
                <c:pt idx="162">
                  <c:v>198.25</c:v>
                </c:pt>
                <c:pt idx="163">
                  <c:v>199.47</c:v>
                </c:pt>
                <c:pt idx="164">
                  <c:v>200.69</c:v>
                </c:pt>
                <c:pt idx="165">
                  <c:v>201.91</c:v>
                </c:pt>
                <c:pt idx="166">
                  <c:v>203.13</c:v>
                </c:pt>
                <c:pt idx="167">
                  <c:v>204.35</c:v>
                </c:pt>
                <c:pt idx="168">
                  <c:v>205.57</c:v>
                </c:pt>
                <c:pt idx="169">
                  <c:v>206.79</c:v>
                </c:pt>
                <c:pt idx="170">
                  <c:v>208.01</c:v>
                </c:pt>
                <c:pt idx="171">
                  <c:v>209.23000000000002</c:v>
                </c:pt>
                <c:pt idx="172">
                  <c:v>210.45000000000002</c:v>
                </c:pt>
                <c:pt idx="173">
                  <c:v>211.67000000000002</c:v>
                </c:pt>
                <c:pt idx="174">
                  <c:v>212.89000000000001</c:v>
                </c:pt>
                <c:pt idx="175">
                  <c:v>214.11</c:v>
                </c:pt>
                <c:pt idx="176">
                  <c:v>215.33</c:v>
                </c:pt>
                <c:pt idx="177">
                  <c:v>216.55</c:v>
                </c:pt>
                <c:pt idx="178">
                  <c:v>217.77</c:v>
                </c:pt>
                <c:pt idx="179">
                  <c:v>218.99</c:v>
                </c:pt>
                <c:pt idx="180">
                  <c:v>220.21</c:v>
                </c:pt>
                <c:pt idx="181">
                  <c:v>221.43</c:v>
                </c:pt>
                <c:pt idx="182">
                  <c:v>222.65</c:v>
                </c:pt>
                <c:pt idx="183">
                  <c:v>223.87</c:v>
                </c:pt>
                <c:pt idx="184">
                  <c:v>225.09</c:v>
                </c:pt>
                <c:pt idx="185">
                  <c:v>226.31</c:v>
                </c:pt>
                <c:pt idx="186">
                  <c:v>227.53</c:v>
                </c:pt>
                <c:pt idx="187">
                  <c:v>228.75</c:v>
                </c:pt>
                <c:pt idx="188">
                  <c:v>229.97</c:v>
                </c:pt>
                <c:pt idx="189">
                  <c:v>231.19</c:v>
                </c:pt>
                <c:pt idx="190">
                  <c:v>232.41</c:v>
                </c:pt>
                <c:pt idx="191">
                  <c:v>233.63</c:v>
                </c:pt>
                <c:pt idx="192">
                  <c:v>234.85</c:v>
                </c:pt>
                <c:pt idx="193">
                  <c:v>236.07</c:v>
                </c:pt>
                <c:pt idx="194">
                  <c:v>237.29</c:v>
                </c:pt>
                <c:pt idx="195">
                  <c:v>238.51</c:v>
                </c:pt>
                <c:pt idx="196">
                  <c:v>239.73</c:v>
                </c:pt>
                <c:pt idx="197">
                  <c:v>240.95</c:v>
                </c:pt>
                <c:pt idx="198">
                  <c:v>242.17</c:v>
                </c:pt>
                <c:pt idx="199">
                  <c:v>243.39</c:v>
                </c:pt>
                <c:pt idx="200">
                  <c:v>244.60999999999999</c:v>
                </c:pt>
                <c:pt idx="201">
                  <c:v>245.82999999999998</c:v>
                </c:pt>
                <c:pt idx="202">
                  <c:v>247.04999999999998</c:v>
                </c:pt>
                <c:pt idx="203">
                  <c:v>248.26999999999998</c:v>
                </c:pt>
                <c:pt idx="204">
                  <c:v>249.49</c:v>
                </c:pt>
                <c:pt idx="205">
                  <c:v>250.71</c:v>
                </c:pt>
                <c:pt idx="206">
                  <c:v>251.93</c:v>
                </c:pt>
                <c:pt idx="207">
                  <c:v>253.15</c:v>
                </c:pt>
                <c:pt idx="208">
                  <c:v>254.37</c:v>
                </c:pt>
                <c:pt idx="209">
                  <c:v>255.59</c:v>
                </c:pt>
                <c:pt idx="210">
                  <c:v>256.81</c:v>
                </c:pt>
                <c:pt idx="211">
                  <c:v>258.02999999999997</c:v>
                </c:pt>
                <c:pt idx="212">
                  <c:v>259.25</c:v>
                </c:pt>
                <c:pt idx="213">
                  <c:v>260.47000000000003</c:v>
                </c:pt>
                <c:pt idx="214">
                  <c:v>261.69</c:v>
                </c:pt>
                <c:pt idx="215">
                  <c:v>262.90999999999997</c:v>
                </c:pt>
                <c:pt idx="216">
                  <c:v>264.13</c:v>
                </c:pt>
                <c:pt idx="217">
                  <c:v>265.35000000000002</c:v>
                </c:pt>
                <c:pt idx="218">
                  <c:v>266.57</c:v>
                </c:pt>
                <c:pt idx="219">
                  <c:v>267.78999999999996</c:v>
                </c:pt>
                <c:pt idx="220">
                  <c:v>269.01</c:v>
                </c:pt>
                <c:pt idx="221">
                  <c:v>270.23</c:v>
                </c:pt>
                <c:pt idx="222">
                  <c:v>271.45</c:v>
                </c:pt>
                <c:pt idx="223">
                  <c:v>272.66999999999996</c:v>
                </c:pt>
                <c:pt idx="224">
                  <c:v>273.89</c:v>
                </c:pt>
                <c:pt idx="225">
                  <c:v>275.11</c:v>
                </c:pt>
                <c:pt idx="226">
                  <c:v>276.33</c:v>
                </c:pt>
                <c:pt idx="227">
                  <c:v>277.54999999999995</c:v>
                </c:pt>
                <c:pt idx="228">
                  <c:v>278.77</c:v>
                </c:pt>
                <c:pt idx="229">
                  <c:v>279.99</c:v>
                </c:pt>
                <c:pt idx="230">
                  <c:v>281.20999999999998</c:v>
                </c:pt>
                <c:pt idx="231">
                  <c:v>282.43</c:v>
                </c:pt>
                <c:pt idx="232">
                  <c:v>283.64999999999998</c:v>
                </c:pt>
                <c:pt idx="233">
                  <c:v>284.87</c:v>
                </c:pt>
                <c:pt idx="234">
                  <c:v>286.09000000000003</c:v>
                </c:pt>
                <c:pt idx="235">
                  <c:v>287.31</c:v>
                </c:pt>
                <c:pt idx="236">
                  <c:v>288.53000000000003</c:v>
                </c:pt>
                <c:pt idx="237">
                  <c:v>289.75</c:v>
                </c:pt>
                <c:pt idx="238">
                  <c:v>290.97000000000003</c:v>
                </c:pt>
                <c:pt idx="239">
                  <c:v>292.19</c:v>
                </c:pt>
                <c:pt idx="240">
                  <c:v>293.41000000000003</c:v>
                </c:pt>
                <c:pt idx="241">
                  <c:v>294.63</c:v>
                </c:pt>
                <c:pt idx="242">
                  <c:v>295.85000000000002</c:v>
                </c:pt>
                <c:pt idx="243">
                  <c:v>297.07</c:v>
                </c:pt>
                <c:pt idx="244">
                  <c:v>298.29000000000002</c:v>
                </c:pt>
                <c:pt idx="245">
                  <c:v>299.51</c:v>
                </c:pt>
                <c:pt idx="246">
                  <c:v>300.73</c:v>
                </c:pt>
                <c:pt idx="247">
                  <c:v>301.95</c:v>
                </c:pt>
                <c:pt idx="248">
                  <c:v>303.17</c:v>
                </c:pt>
                <c:pt idx="249">
                  <c:v>304.39</c:v>
                </c:pt>
              </c:numCache>
            </c:numRef>
          </c:xVal>
          <c:yVal>
            <c:numRef>
              <c:f>pdd!$BG$2:$BG$251</c:f>
              <c:numCache>
                <c:formatCode>General</c:formatCode>
                <c:ptCount val="250"/>
                <c:pt idx="0">
                  <c:v>0.38407792386590489</c:v>
                </c:pt>
                <c:pt idx="1">
                  <c:v>0.37888070489433467</c:v>
                </c:pt>
                <c:pt idx="2">
                  <c:v>0.38022303297308463</c:v>
                </c:pt>
                <c:pt idx="3">
                  <c:v>0.38428443587802025</c:v>
                </c:pt>
                <c:pt idx="4">
                  <c:v>0.38469745990225096</c:v>
                </c:pt>
                <c:pt idx="5">
                  <c:v>0.3811179183589179</c:v>
                </c:pt>
                <c:pt idx="6">
                  <c:v>0.37963791560542437</c:v>
                </c:pt>
                <c:pt idx="7">
                  <c:v>0.38025745164177049</c:v>
                </c:pt>
                <c:pt idx="8">
                  <c:v>0.38542025194465479</c:v>
                </c:pt>
                <c:pt idx="9">
                  <c:v>0.3846630412335651</c:v>
                </c:pt>
                <c:pt idx="10">
                  <c:v>0.38486955324568051</c:v>
                </c:pt>
                <c:pt idx="11">
                  <c:v>0.38211605975080887</c:v>
                </c:pt>
                <c:pt idx="12">
                  <c:v>0.3846630412335651</c:v>
                </c:pt>
                <c:pt idx="13">
                  <c:v>0.38559234528808428</c:v>
                </c:pt>
                <c:pt idx="14">
                  <c:v>0.38142768637709096</c:v>
                </c:pt>
                <c:pt idx="15">
                  <c:v>0.38046396365388591</c:v>
                </c:pt>
                <c:pt idx="16">
                  <c:v>0.38569560129414193</c:v>
                </c:pt>
                <c:pt idx="17">
                  <c:v>0.3846630412335651</c:v>
                </c:pt>
                <c:pt idx="18">
                  <c:v>0.38445652922144974</c:v>
                </c:pt>
                <c:pt idx="19">
                  <c:v>0.38528257726991127</c:v>
                </c:pt>
                <c:pt idx="20">
                  <c:v>0.3831486198113857</c:v>
                </c:pt>
                <c:pt idx="21">
                  <c:v>0.3839058305224754</c:v>
                </c:pt>
                <c:pt idx="22">
                  <c:v>0.38349280649824463</c:v>
                </c:pt>
                <c:pt idx="23">
                  <c:v>0.3833207131548152</c:v>
                </c:pt>
                <c:pt idx="24">
                  <c:v>0.38521373993253943</c:v>
                </c:pt>
                <c:pt idx="25">
                  <c:v>0.38511048392648173</c:v>
                </c:pt>
                <c:pt idx="26">
                  <c:v>0.3844909478901356</c:v>
                </c:pt>
                <c:pt idx="27">
                  <c:v>0.38435327321539203</c:v>
                </c:pt>
                <c:pt idx="28">
                  <c:v>0.38442211055276387</c:v>
                </c:pt>
                <c:pt idx="29">
                  <c:v>0.38321745714875755</c:v>
                </c:pt>
                <c:pt idx="30">
                  <c:v>0.38345838782955877</c:v>
                </c:pt>
                <c:pt idx="31">
                  <c:v>0.38407792386590489</c:v>
                </c:pt>
                <c:pt idx="32">
                  <c:v>0.38473187857093694</c:v>
                </c:pt>
                <c:pt idx="33">
                  <c:v>0.38493839058305224</c:v>
                </c:pt>
                <c:pt idx="34">
                  <c:v>0.38249466510635372</c:v>
                </c:pt>
                <c:pt idx="35">
                  <c:v>0.38517932126385357</c:v>
                </c:pt>
                <c:pt idx="36">
                  <c:v>0.385351414607283</c:v>
                </c:pt>
                <c:pt idx="37">
                  <c:v>0.38517932126385357</c:v>
                </c:pt>
                <c:pt idx="38">
                  <c:v>0.38559234528808428</c:v>
                </c:pt>
                <c:pt idx="39">
                  <c:v>0.38297652646795627</c:v>
                </c:pt>
                <c:pt idx="40">
                  <c:v>0.38153094238314866</c:v>
                </c:pt>
                <c:pt idx="41">
                  <c:v>0.38590211330625734</c:v>
                </c:pt>
                <c:pt idx="42">
                  <c:v>0.38593653197494321</c:v>
                </c:pt>
                <c:pt idx="43">
                  <c:v>0.3866937426860329</c:v>
                </c:pt>
                <c:pt idx="44">
                  <c:v>0.3852481586012253</c:v>
                </c:pt>
                <c:pt idx="45">
                  <c:v>0.385351414607283</c:v>
                </c:pt>
                <c:pt idx="46">
                  <c:v>0.38380257451641769</c:v>
                </c:pt>
                <c:pt idx="47">
                  <c:v>0.38259792111241137</c:v>
                </c:pt>
                <c:pt idx="48">
                  <c:v>0.38294210779927035</c:v>
                </c:pt>
                <c:pt idx="49">
                  <c:v>0.38135884903971917</c:v>
                </c:pt>
                <c:pt idx="50">
                  <c:v>0.38452536655882152</c:v>
                </c:pt>
                <c:pt idx="51">
                  <c:v>0.38249466510635372</c:v>
                </c:pt>
                <c:pt idx="52">
                  <c:v>0.38597095064362913</c:v>
                </c:pt>
                <c:pt idx="53">
                  <c:v>0.38369931851036004</c:v>
                </c:pt>
                <c:pt idx="54">
                  <c:v>0.38345838782955877</c:v>
                </c:pt>
                <c:pt idx="55">
                  <c:v>0.38452536655882152</c:v>
                </c:pt>
                <c:pt idx="56">
                  <c:v>0.38607420664968684</c:v>
                </c:pt>
                <c:pt idx="57">
                  <c:v>0.38404350519721897</c:v>
                </c:pt>
                <c:pt idx="58">
                  <c:v>0.3844909478901356</c:v>
                </c:pt>
                <c:pt idx="59">
                  <c:v>0.38259792111241137</c:v>
                </c:pt>
                <c:pt idx="60">
                  <c:v>0.3808425690094307</c:v>
                </c:pt>
                <c:pt idx="61">
                  <c:v>0.38363048117298826</c:v>
                </c:pt>
                <c:pt idx="62">
                  <c:v>0.38335513182350106</c:v>
                </c:pt>
                <c:pt idx="63">
                  <c:v>0.3819783850760653</c:v>
                </c:pt>
                <c:pt idx="64">
                  <c:v>0.38263233978109734</c:v>
                </c:pt>
                <c:pt idx="65">
                  <c:v>0.38301094513664213</c:v>
                </c:pt>
                <c:pt idx="66">
                  <c:v>0.3825635024437255</c:v>
                </c:pt>
                <c:pt idx="67">
                  <c:v>0.38139326770840504</c:v>
                </c:pt>
                <c:pt idx="68">
                  <c:v>0.38404350519721897</c:v>
                </c:pt>
                <c:pt idx="69">
                  <c:v>0.3821848970881806</c:v>
                </c:pt>
                <c:pt idx="70">
                  <c:v>0.38263233978109734</c:v>
                </c:pt>
                <c:pt idx="71">
                  <c:v>0.3819783850760653</c:v>
                </c:pt>
                <c:pt idx="72">
                  <c:v>0.38194396640737938</c:v>
                </c:pt>
                <c:pt idx="73">
                  <c:v>0.38442211055276387</c:v>
                </c:pt>
                <c:pt idx="74">
                  <c:v>0.38376815584773183</c:v>
                </c:pt>
                <c:pt idx="75">
                  <c:v>0.38190954773869351</c:v>
                </c:pt>
                <c:pt idx="76">
                  <c:v>0.38283885179321264</c:v>
                </c:pt>
                <c:pt idx="77">
                  <c:v>0.38259792111241137</c:v>
                </c:pt>
                <c:pt idx="78">
                  <c:v>0.38235699043161014</c:v>
                </c:pt>
                <c:pt idx="79">
                  <c:v>0.3834239691608729</c:v>
                </c:pt>
                <c:pt idx="80">
                  <c:v>0.38173745439526396</c:v>
                </c:pt>
                <c:pt idx="81">
                  <c:v>0.38146210504577688</c:v>
                </c:pt>
                <c:pt idx="82">
                  <c:v>0.38190954773869351</c:v>
                </c:pt>
                <c:pt idx="83">
                  <c:v>0.3821848970881806</c:v>
                </c:pt>
                <c:pt idx="84">
                  <c:v>0.38473187857093694</c:v>
                </c:pt>
                <c:pt idx="85">
                  <c:v>0.38283885179321264</c:v>
                </c:pt>
                <c:pt idx="86">
                  <c:v>0.38345838782955877</c:v>
                </c:pt>
                <c:pt idx="87">
                  <c:v>0.38266675844978321</c:v>
                </c:pt>
                <c:pt idx="88">
                  <c:v>0.38149652371446274</c:v>
                </c:pt>
                <c:pt idx="89">
                  <c:v>0.38421559854064846</c:v>
                </c:pt>
                <c:pt idx="90">
                  <c:v>0.38407792386590489</c:v>
                </c:pt>
                <c:pt idx="91">
                  <c:v>0.38325187581744341</c:v>
                </c:pt>
                <c:pt idx="92">
                  <c:v>0.38049838232257177</c:v>
                </c:pt>
                <c:pt idx="93">
                  <c:v>0.38046396365388591</c:v>
                </c:pt>
                <c:pt idx="94">
                  <c:v>0.38077373167205897</c:v>
                </c:pt>
                <c:pt idx="95">
                  <c:v>0.37991326495491157</c:v>
                </c:pt>
                <c:pt idx="96">
                  <c:v>0.38115233702760376</c:v>
                </c:pt>
                <c:pt idx="97">
                  <c:v>0.37932814758725136</c:v>
                </c:pt>
                <c:pt idx="98">
                  <c:v>0.38290768913058443</c:v>
                </c:pt>
                <c:pt idx="99">
                  <c:v>0.38266675844978321</c:v>
                </c:pt>
                <c:pt idx="100">
                  <c:v>0.38056721965994361</c:v>
                </c:pt>
                <c:pt idx="101">
                  <c:v>0.3834239691608729</c:v>
                </c:pt>
                <c:pt idx="102">
                  <c:v>0.38177187306394994</c:v>
                </c:pt>
                <c:pt idx="103">
                  <c:v>0.38029187031045641</c:v>
                </c:pt>
                <c:pt idx="104">
                  <c:v>0.37981000894885386</c:v>
                </c:pt>
                <c:pt idx="105">
                  <c:v>0.37946582226199493</c:v>
                </c:pt>
                <c:pt idx="106">
                  <c:v>0.38242582776898193</c:v>
                </c:pt>
                <c:pt idx="107">
                  <c:v>0.37894954223170652</c:v>
                </c:pt>
                <c:pt idx="108">
                  <c:v>0.3776760514903284</c:v>
                </c:pt>
                <c:pt idx="109">
                  <c:v>0.3812211743649756</c:v>
                </c:pt>
                <c:pt idx="110">
                  <c:v>0.38032628897914234</c:v>
                </c:pt>
                <c:pt idx="111">
                  <c:v>0.38001652096096927</c:v>
                </c:pt>
                <c:pt idx="112">
                  <c:v>0.38159977972052045</c:v>
                </c:pt>
                <c:pt idx="113">
                  <c:v>0.3819783850760653</c:v>
                </c:pt>
                <c:pt idx="114">
                  <c:v>0.37915605424382187</c:v>
                </c:pt>
                <c:pt idx="115">
                  <c:v>0.38400908652853311</c:v>
                </c:pt>
                <c:pt idx="116">
                  <c:v>0.38080815034074483</c:v>
                </c:pt>
                <c:pt idx="117">
                  <c:v>0.38015419563571284</c:v>
                </c:pt>
                <c:pt idx="118">
                  <c:v>0.3825635024437255</c:v>
                </c:pt>
                <c:pt idx="119">
                  <c:v>0.38177187306394994</c:v>
                </c:pt>
                <c:pt idx="120">
                  <c:v>0.38156536105183453</c:v>
                </c:pt>
                <c:pt idx="121">
                  <c:v>0.38190954773869351</c:v>
                </c:pt>
                <c:pt idx="122">
                  <c:v>0.37877744888827702</c:v>
                </c:pt>
                <c:pt idx="123">
                  <c:v>0.38001652096096927</c:v>
                </c:pt>
                <c:pt idx="124">
                  <c:v>0.3809458250154884</c:v>
                </c:pt>
                <c:pt idx="125">
                  <c:v>0.38091140634680254</c:v>
                </c:pt>
                <c:pt idx="126">
                  <c:v>0.38204722241343708</c:v>
                </c:pt>
                <c:pt idx="127">
                  <c:v>0.38187512907000759</c:v>
                </c:pt>
                <c:pt idx="128">
                  <c:v>0.38166861705789223</c:v>
                </c:pt>
                <c:pt idx="129">
                  <c:v>0.38108349969023197</c:v>
                </c:pt>
                <c:pt idx="130">
                  <c:v>0.38159977972052045</c:v>
                </c:pt>
                <c:pt idx="131">
                  <c:v>0.38442211055276387</c:v>
                </c:pt>
                <c:pt idx="132">
                  <c:v>0.38225373442555244</c:v>
                </c:pt>
                <c:pt idx="133">
                  <c:v>0.38142768637709096</c:v>
                </c:pt>
                <c:pt idx="134">
                  <c:v>0.38046396365388591</c:v>
                </c:pt>
                <c:pt idx="135">
                  <c:v>0.37936256625593723</c:v>
                </c:pt>
                <c:pt idx="136">
                  <c:v>0.37967233427411029</c:v>
                </c:pt>
                <c:pt idx="137">
                  <c:v>0.38039512631651407</c:v>
                </c:pt>
                <c:pt idx="138">
                  <c:v>0.38349280649824463</c:v>
                </c:pt>
                <c:pt idx="139">
                  <c:v>0.38294210779927035</c:v>
                </c:pt>
                <c:pt idx="140">
                  <c:v>0.38280443312452678</c:v>
                </c:pt>
                <c:pt idx="141">
                  <c:v>0.38376815584773183</c:v>
                </c:pt>
                <c:pt idx="142">
                  <c:v>0.38204722241343708</c:v>
                </c:pt>
                <c:pt idx="143">
                  <c:v>0.38445652922144974</c:v>
                </c:pt>
                <c:pt idx="144">
                  <c:v>0.3844909478901356</c:v>
                </c:pt>
                <c:pt idx="145">
                  <c:v>0.3865904866799752</c:v>
                </c:pt>
                <c:pt idx="146">
                  <c:v>0.38490397191436637</c:v>
                </c:pt>
                <c:pt idx="147">
                  <c:v>0.38641839333654576</c:v>
                </c:pt>
                <c:pt idx="148">
                  <c:v>0.3868658360294624</c:v>
                </c:pt>
                <c:pt idx="149">
                  <c:v>0.38655606801128933</c:v>
                </c:pt>
                <c:pt idx="150">
                  <c:v>0.38738211605975087</c:v>
                </c:pt>
                <c:pt idx="151">
                  <c:v>0.38641839333654576</c:v>
                </c:pt>
                <c:pt idx="152">
                  <c:v>0.38731327872237903</c:v>
                </c:pt>
                <c:pt idx="153">
                  <c:v>0.38793281475872515</c:v>
                </c:pt>
                <c:pt idx="154">
                  <c:v>0.38886211881324434</c:v>
                </c:pt>
                <c:pt idx="155">
                  <c:v>0.38700351070420597</c:v>
                </c:pt>
                <c:pt idx="156">
                  <c:v>0.3866937426860329</c:v>
                </c:pt>
                <c:pt idx="157">
                  <c:v>0.38703792937289183</c:v>
                </c:pt>
                <c:pt idx="158">
                  <c:v>0.38786397742135337</c:v>
                </c:pt>
                <c:pt idx="159">
                  <c:v>0.38748537206580846</c:v>
                </c:pt>
                <c:pt idx="160">
                  <c:v>0.38848351345769949</c:v>
                </c:pt>
                <c:pt idx="161">
                  <c:v>0.38617746265574454</c:v>
                </c:pt>
                <c:pt idx="162">
                  <c:v>0.38648723067391755</c:v>
                </c:pt>
                <c:pt idx="163">
                  <c:v>0.38683141736077653</c:v>
                </c:pt>
                <c:pt idx="164">
                  <c:v>0.38875886280718663</c:v>
                </c:pt>
                <c:pt idx="165">
                  <c:v>0.38593653197494321</c:v>
                </c:pt>
                <c:pt idx="166">
                  <c:v>0.38741653472843673</c:v>
                </c:pt>
                <c:pt idx="167">
                  <c:v>0.39047979624148144</c:v>
                </c:pt>
                <c:pt idx="168">
                  <c:v>0.3902388655606801</c:v>
                </c:pt>
                <c:pt idx="169">
                  <c:v>0.39013560955462245</c:v>
                </c:pt>
                <c:pt idx="170">
                  <c:v>0.39165003097680184</c:v>
                </c:pt>
                <c:pt idx="171">
                  <c:v>0.3948165484959042</c:v>
                </c:pt>
                <c:pt idx="172">
                  <c:v>0.39450678047773113</c:v>
                </c:pt>
                <c:pt idx="173">
                  <c:v>0.3957802712191093</c:v>
                </c:pt>
                <c:pt idx="174">
                  <c:v>0.39588352722516695</c:v>
                </c:pt>
                <c:pt idx="175">
                  <c:v>0.39612445790596823</c:v>
                </c:pt>
                <c:pt idx="176">
                  <c:v>0.4001858608109039</c:v>
                </c:pt>
                <c:pt idx="177">
                  <c:v>0.39901562607558344</c:v>
                </c:pt>
                <c:pt idx="178">
                  <c:v>0.40090865285330762</c:v>
                </c:pt>
                <c:pt idx="179">
                  <c:v>0.40159702622702553</c:v>
                </c:pt>
                <c:pt idx="180">
                  <c:v>0.40293935430577549</c:v>
                </c:pt>
                <c:pt idx="181">
                  <c:v>0.40662215185516626</c:v>
                </c:pt>
                <c:pt idx="182">
                  <c:v>0.40538307978247407</c:v>
                </c:pt>
                <c:pt idx="183">
                  <c:v>0.40782680525917259</c:v>
                </c:pt>
                <c:pt idx="184">
                  <c:v>0.4066909891925381</c:v>
                </c:pt>
                <c:pt idx="185">
                  <c:v>0.41006401872375575</c:v>
                </c:pt>
                <c:pt idx="186">
                  <c:v>0.4107179734287878</c:v>
                </c:pt>
                <c:pt idx="187">
                  <c:v>0.41133750946513392</c:v>
                </c:pt>
                <c:pt idx="188">
                  <c:v>0.41357472292971709</c:v>
                </c:pt>
                <c:pt idx="189">
                  <c:v>0.41801473119019755</c:v>
                </c:pt>
                <c:pt idx="190">
                  <c:v>0.41722310181042199</c:v>
                </c:pt>
                <c:pt idx="191">
                  <c:v>0.42025194465478083</c:v>
                </c:pt>
                <c:pt idx="192">
                  <c:v>0.42493288359606252</c:v>
                </c:pt>
                <c:pt idx="193">
                  <c:v>0.42806498244647895</c:v>
                </c:pt>
                <c:pt idx="194">
                  <c:v>0.4268947477111586</c:v>
                </c:pt>
                <c:pt idx="195">
                  <c:v>0.42913196117574176</c:v>
                </c:pt>
                <c:pt idx="196">
                  <c:v>0.43260824671301717</c:v>
                </c:pt>
                <c:pt idx="197">
                  <c:v>0.43474220417154269</c:v>
                </c:pt>
                <c:pt idx="198">
                  <c:v>0.43901011908859372</c:v>
                </c:pt>
                <c:pt idx="199">
                  <c:v>0.44231431128243964</c:v>
                </c:pt>
                <c:pt idx="200">
                  <c:v>0.44572175948234322</c:v>
                </c:pt>
                <c:pt idx="201">
                  <c:v>0.44888827700144562</c:v>
                </c:pt>
                <c:pt idx="202">
                  <c:v>0.4537413092861568</c:v>
                </c:pt>
                <c:pt idx="203">
                  <c:v>0.46031527500516284</c:v>
                </c:pt>
                <c:pt idx="204">
                  <c:v>0.46375714187375233</c:v>
                </c:pt>
                <c:pt idx="205">
                  <c:v>0.468782267501893</c:v>
                </c:pt>
                <c:pt idx="206">
                  <c:v>0.47363529978660424</c:v>
                </c:pt>
                <c:pt idx="207">
                  <c:v>0.48086322021064226</c:v>
                </c:pt>
                <c:pt idx="208">
                  <c:v>0.48860742066496871</c:v>
                </c:pt>
                <c:pt idx="209">
                  <c:v>0.49308184759413509</c:v>
                </c:pt>
                <c:pt idx="210">
                  <c:v>0.50055069869897428</c:v>
                </c:pt>
                <c:pt idx="211">
                  <c:v>0.50932745921387768</c:v>
                </c:pt>
                <c:pt idx="212">
                  <c:v>0.51793212638535147</c:v>
                </c:pt>
                <c:pt idx="213">
                  <c:v>0.52674330556894067</c:v>
                </c:pt>
                <c:pt idx="214">
                  <c:v>0.53796379156054253</c:v>
                </c:pt>
                <c:pt idx="215">
                  <c:v>0.5501824189440353</c:v>
                </c:pt>
                <c:pt idx="216">
                  <c:v>0.56635919322640593</c:v>
                </c:pt>
                <c:pt idx="217">
                  <c:v>0.57961038067047566</c:v>
                </c:pt>
                <c:pt idx="218">
                  <c:v>0.60201693398499345</c:v>
                </c:pt>
                <c:pt idx="219">
                  <c:v>0.62228952984098573</c:v>
                </c:pt>
                <c:pt idx="220">
                  <c:v>0.64989330212707386</c:v>
                </c:pt>
                <c:pt idx="221">
                  <c:v>0.6837268534453087</c:v>
                </c:pt>
                <c:pt idx="222">
                  <c:v>0.72919391477937634</c:v>
                </c:pt>
                <c:pt idx="223">
                  <c:v>0.78391959798994981</c:v>
                </c:pt>
                <c:pt idx="224">
                  <c:v>0.85292902870516973</c:v>
                </c:pt>
                <c:pt idx="225">
                  <c:v>0.92369381152337027</c:v>
                </c:pt>
                <c:pt idx="226">
                  <c:v>0.98530322847112273</c:v>
                </c:pt>
                <c:pt idx="227">
                  <c:v>1</c:v>
                </c:pt>
                <c:pt idx="228">
                  <c:v>0.94265849796929868</c:v>
                </c:pt>
                <c:pt idx="229">
                  <c:v>0.80570661526812148</c:v>
                </c:pt>
                <c:pt idx="230">
                  <c:v>0.61757417223101818</c:v>
                </c:pt>
                <c:pt idx="231">
                  <c:v>0.40834308528946106</c:v>
                </c:pt>
                <c:pt idx="232">
                  <c:v>0.23078061540579611</c:v>
                </c:pt>
                <c:pt idx="233">
                  <c:v>0.10697322227576238</c:v>
                </c:pt>
                <c:pt idx="234">
                  <c:v>4.2751428374750468E-2</c:v>
                </c:pt>
                <c:pt idx="235">
                  <c:v>1.3181661733324156E-2</c:v>
                </c:pt>
                <c:pt idx="236">
                  <c:v>3.1946719900874236E-3</c:v>
                </c:pt>
                <c:pt idx="237">
                  <c:v>9.5738968816686182E-4</c:v>
                </c:pt>
                <c:pt idx="238">
                  <c:v>1.9968679011495835E-4</c:v>
                </c:pt>
                <c:pt idx="239">
                  <c:v>6.0002065120121154E-5</c:v>
                </c:pt>
                <c:pt idx="240">
                  <c:v>9.4327803400564479E-5</c:v>
                </c:pt>
                <c:pt idx="241">
                  <c:v>8.8800165209609695E-5</c:v>
                </c:pt>
                <c:pt idx="242">
                  <c:v>3.2473669718455293E-5</c:v>
                </c:pt>
                <c:pt idx="243">
                  <c:v>7.0131479314380121E-5</c:v>
                </c:pt>
                <c:pt idx="244">
                  <c:v>7.6705445033386111E-5</c:v>
                </c:pt>
                <c:pt idx="245">
                  <c:v>2.1829008053968473E-5</c:v>
                </c:pt>
                <c:pt idx="246">
                  <c:v>8.7891512356302068E-5</c:v>
                </c:pt>
                <c:pt idx="247">
                  <c:v>4.5105665312865702E-5</c:v>
                </c:pt>
                <c:pt idx="248">
                  <c:v>6.1513044675431966E-5</c:v>
                </c:pt>
                <c:pt idx="249">
                  <c:v>8.2301920561712684E-5</c:v>
                </c:pt>
              </c:numCache>
            </c:numRef>
          </c:yVal>
          <c:smooth val="1"/>
          <c:extLst>
            <c:ext xmlns:c16="http://schemas.microsoft.com/office/drawing/2014/chart" uri="{C3380CC4-5D6E-409C-BE32-E72D297353CC}">
              <c16:uniqueId val="{00000001-51B8-47B0-AC93-129B7F66B65D}"/>
            </c:ext>
          </c:extLst>
        </c:ser>
        <c:dLbls>
          <c:showLegendKey val="0"/>
          <c:showVal val="0"/>
          <c:showCatName val="0"/>
          <c:showSerName val="0"/>
          <c:showPercent val="0"/>
          <c:showBubbleSize val="0"/>
        </c:dLbls>
        <c:axId val="413438591"/>
        <c:axId val="413440511"/>
      </c:scatterChart>
      <c:valAx>
        <c:axId val="413438591"/>
        <c:scaling>
          <c:orientation val="minMax"/>
          <c:max val="292"/>
          <c:min val="250"/>
        </c:scaling>
        <c:delete val="0"/>
        <c:axPos val="b"/>
        <c:title>
          <c:tx>
            <c:rich>
              <a:bodyPr/>
              <a:lstStyle/>
              <a:p>
                <a:pPr>
                  <a:defRPr/>
                </a:pPr>
                <a:r>
                  <a:rPr lang="en-US"/>
                  <a:t>depth(mm)</a:t>
                </a:r>
                <a:endParaRPr lang="ja-JP"/>
              </a:p>
            </c:rich>
          </c:tx>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413440511"/>
        <c:crosses val="autoZero"/>
        <c:crossBetween val="midCat"/>
      </c:valAx>
      <c:valAx>
        <c:axId val="413440511"/>
        <c:scaling>
          <c:orientation val="minMax"/>
        </c:scaling>
        <c:delete val="0"/>
        <c:axPos val="l"/>
        <c:title>
          <c:tx>
            <c:rich>
              <a:bodyPr/>
              <a:lstStyle/>
              <a:p>
                <a:pPr>
                  <a:defRPr/>
                </a:pPr>
                <a:r>
                  <a:rPr lang="en-US"/>
                  <a:t>relative dose</a:t>
                </a:r>
                <a:endParaRPr lang="ja-JP"/>
              </a:p>
            </c:rich>
          </c:tx>
          <c:layout>
            <c:manualLayout>
              <c:xMode val="edge"/>
              <c:yMode val="edge"/>
              <c:x val="8.6910825450723598E-3"/>
              <c:y val="0.24435369593780887"/>
            </c:manualLayout>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413438591"/>
        <c:crosses val="autoZero"/>
        <c:crossBetween val="midCat"/>
      </c:valAx>
      <c:spPr>
        <a:noFill/>
        <a:ln>
          <a:solidFill>
            <a:schemeClr val="tx1"/>
          </a:solidFill>
        </a:ln>
      </c:spPr>
    </c:plotArea>
    <c:legend>
      <c:legendPos val="r"/>
      <c:layout>
        <c:manualLayout>
          <c:xMode val="edge"/>
          <c:yMode val="edge"/>
          <c:x val="0.1675405872592387"/>
          <c:y val="5.9099836804649142E-2"/>
          <c:w val="0.23278084192466925"/>
          <c:h val="0.15024477766574859"/>
        </c:manualLayout>
      </c:layout>
      <c:overlay val="0"/>
      <c:txPr>
        <a:bodyPr/>
        <a:lstStyle/>
        <a:p>
          <a:pPr>
            <a:defRPr sz="1400"/>
          </a:pPr>
          <a:endParaRPr lang="ja-JP"/>
        </a:p>
      </c:txPr>
    </c:legend>
    <c:plotVisOnly val="1"/>
    <c:dispBlanksAs val="gap"/>
    <c:showDLblsOverMax val="0"/>
    <c:extLst/>
  </c:chart>
  <c:spPr>
    <a:ln>
      <a:noFill/>
    </a:ln>
  </c:spPr>
  <c:txPr>
    <a:bodyPr/>
    <a:lstStyle/>
    <a:p>
      <a:pPr>
        <a:defRPr sz="1800">
          <a:solidFill>
            <a:schemeClr val="tx1"/>
          </a:solidFill>
        </a:defRPr>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9178548626626"/>
          <c:y val="0.10370067958661691"/>
          <c:w val="0.74707603684595558"/>
          <c:h val="0.69958917561470535"/>
        </c:manualLayout>
      </c:layout>
      <c:scatterChart>
        <c:scatterStyle val="smoothMarker"/>
        <c:varyColors val="0"/>
        <c:ser>
          <c:idx val="2"/>
          <c:order val="0"/>
          <c:tx>
            <c:v>phits</c:v>
          </c:tx>
          <c:spPr>
            <a:ln w="38100">
              <a:solidFill>
                <a:schemeClr val="accent2"/>
              </a:solidFill>
            </a:ln>
          </c:spPr>
          <c:marker>
            <c:symbol val="none"/>
          </c:marker>
          <c:xVal>
            <c:numRef>
              <c:f>wobb!$V$2:$V$42</c:f>
              <c:numCache>
                <c:formatCode>General</c:formatCode>
                <c:ptCount val="41"/>
                <c:pt idx="0">
                  <c:v>-97.561000000000007</c:v>
                </c:pt>
                <c:pt idx="1">
                  <c:v>-92.682999999999993</c:v>
                </c:pt>
                <c:pt idx="2">
                  <c:v>-87.805000000000007</c:v>
                </c:pt>
                <c:pt idx="3">
                  <c:v>-82.926999999999992</c:v>
                </c:pt>
                <c:pt idx="4">
                  <c:v>-78.049000000000007</c:v>
                </c:pt>
                <c:pt idx="5">
                  <c:v>-73.170999999999992</c:v>
                </c:pt>
                <c:pt idx="6">
                  <c:v>-68.293000000000006</c:v>
                </c:pt>
                <c:pt idx="7">
                  <c:v>-63.414999999999999</c:v>
                </c:pt>
                <c:pt idx="8">
                  <c:v>-58.536999999999999</c:v>
                </c:pt>
                <c:pt idx="9">
                  <c:v>-53.658999999999999</c:v>
                </c:pt>
                <c:pt idx="10">
                  <c:v>-48.780500000000004</c:v>
                </c:pt>
                <c:pt idx="11">
                  <c:v>-43.902000000000001</c:v>
                </c:pt>
                <c:pt idx="12">
                  <c:v>-39.024000000000001</c:v>
                </c:pt>
                <c:pt idx="13">
                  <c:v>-34.146000000000001</c:v>
                </c:pt>
                <c:pt idx="14">
                  <c:v>-29.268000000000001</c:v>
                </c:pt>
                <c:pt idx="15">
                  <c:v>-24.39</c:v>
                </c:pt>
                <c:pt idx="16">
                  <c:v>-19.512</c:v>
                </c:pt>
                <c:pt idx="17">
                  <c:v>-14.634</c:v>
                </c:pt>
                <c:pt idx="18">
                  <c:v>-9.7560500000000001</c:v>
                </c:pt>
                <c:pt idx="19">
                  <c:v>-4.87805</c:v>
                </c:pt>
                <c:pt idx="20">
                  <c:v>0</c:v>
                </c:pt>
                <c:pt idx="21">
                  <c:v>4.87805</c:v>
                </c:pt>
                <c:pt idx="22">
                  <c:v>9.7560500000000001</c:v>
                </c:pt>
                <c:pt idx="23">
                  <c:v>14.634</c:v>
                </c:pt>
                <c:pt idx="24">
                  <c:v>19.512</c:v>
                </c:pt>
                <c:pt idx="25">
                  <c:v>24.39</c:v>
                </c:pt>
                <c:pt idx="26">
                  <c:v>29.268000000000001</c:v>
                </c:pt>
                <c:pt idx="27">
                  <c:v>34.146000000000001</c:v>
                </c:pt>
                <c:pt idx="28">
                  <c:v>39.024000000000001</c:v>
                </c:pt>
                <c:pt idx="29">
                  <c:v>43.902000000000001</c:v>
                </c:pt>
                <c:pt idx="30">
                  <c:v>48.780500000000004</c:v>
                </c:pt>
                <c:pt idx="31">
                  <c:v>53.658999999999999</c:v>
                </c:pt>
                <c:pt idx="32">
                  <c:v>58.536999999999999</c:v>
                </c:pt>
                <c:pt idx="33">
                  <c:v>63.414999999999999</c:v>
                </c:pt>
                <c:pt idx="34">
                  <c:v>68.293000000000006</c:v>
                </c:pt>
                <c:pt idx="35">
                  <c:v>73.170999999999992</c:v>
                </c:pt>
                <c:pt idx="36">
                  <c:v>78.049000000000007</c:v>
                </c:pt>
                <c:pt idx="37">
                  <c:v>82.926999999999992</c:v>
                </c:pt>
                <c:pt idx="38">
                  <c:v>87.805000000000007</c:v>
                </c:pt>
                <c:pt idx="39">
                  <c:v>92.682999999999993</c:v>
                </c:pt>
                <c:pt idx="40">
                  <c:v>97.561000000000007</c:v>
                </c:pt>
              </c:numCache>
            </c:numRef>
          </c:xVal>
          <c:yVal>
            <c:numRef>
              <c:f>wobb!$W$2:$W$42</c:f>
              <c:numCache>
                <c:formatCode>General</c:formatCode>
                <c:ptCount val="41"/>
                <c:pt idx="0">
                  <c:v>0.31342222605174158</c:v>
                </c:pt>
                <c:pt idx="1">
                  <c:v>0.59470521077913963</c:v>
                </c:pt>
                <c:pt idx="2">
                  <c:v>0.85160373090924768</c:v>
                </c:pt>
                <c:pt idx="3">
                  <c:v>0.98731232363268218</c:v>
                </c:pt>
                <c:pt idx="4">
                  <c:v>0.96969174762509969</c:v>
                </c:pt>
                <c:pt idx="5">
                  <c:v>0.73866402429830047</c:v>
                </c:pt>
                <c:pt idx="6">
                  <c:v>0.43267345927665168</c:v>
                </c:pt>
                <c:pt idx="7">
                  <c:v>0.21438080261939127</c:v>
                </c:pt>
                <c:pt idx="8">
                  <c:v>8.0757383193675564E-2</c:v>
                </c:pt>
                <c:pt idx="9">
                  <c:v>4.5033711737716225E-2</c:v>
                </c:pt>
                <c:pt idx="10">
                  <c:v>2.4522327294659977E-2</c:v>
                </c:pt>
                <c:pt idx="11">
                  <c:v>1.5239859552377055E-2</c:v>
                </c:pt>
                <c:pt idx="12">
                  <c:v>1.5022510393554919E-2</c:v>
                </c:pt>
                <c:pt idx="13">
                  <c:v>1.6025461516920494E-2</c:v>
                </c:pt>
                <c:pt idx="14">
                  <c:v>1.0288865433082739E-2</c:v>
                </c:pt>
                <c:pt idx="15">
                  <c:v>1.1634534605691145E-2</c:v>
                </c:pt>
                <c:pt idx="16">
                  <c:v>9.4147297675721085E-3</c:v>
                </c:pt>
                <c:pt idx="17">
                  <c:v>7.2724726967236071E-3</c:v>
                </c:pt>
                <c:pt idx="18">
                  <c:v>9.3427826723822254E-3</c:v>
                </c:pt>
                <c:pt idx="19">
                  <c:v>4.4913081877517615E-3</c:v>
                </c:pt>
                <c:pt idx="20">
                  <c:v>8.097063955366952E-3</c:v>
                </c:pt>
                <c:pt idx="21">
                  <c:v>4.5048790470241049E-3</c:v>
                </c:pt>
                <c:pt idx="22">
                  <c:v>6.2369945931973376E-3</c:v>
                </c:pt>
                <c:pt idx="23">
                  <c:v>9.2111668784869566E-3</c:v>
                </c:pt>
                <c:pt idx="24">
                  <c:v>5.1661891734700472E-3</c:v>
                </c:pt>
                <c:pt idx="25">
                  <c:v>6.5118583460784529E-3</c:v>
                </c:pt>
                <c:pt idx="26">
                  <c:v>5.1239687224005348E-3</c:v>
                </c:pt>
                <c:pt idx="27">
                  <c:v>7.7737328479417535E-3</c:v>
                </c:pt>
                <c:pt idx="28">
                  <c:v>1.0580100381276525E-2</c:v>
                </c:pt>
                <c:pt idx="29">
                  <c:v>1.4768110634814639E-2</c:v>
                </c:pt>
                <c:pt idx="30">
                  <c:v>2.4380156387997329E-2</c:v>
                </c:pt>
                <c:pt idx="31">
                  <c:v>5.3667363160502336E-2</c:v>
                </c:pt>
                <c:pt idx="32">
                  <c:v>7.7920427374361848E-2</c:v>
                </c:pt>
                <c:pt idx="33">
                  <c:v>0.21088684488292442</c:v>
                </c:pt>
                <c:pt idx="34">
                  <c:v>0.40389462120069797</c:v>
                </c:pt>
                <c:pt idx="35">
                  <c:v>0.68046011675247187</c:v>
                </c:pt>
                <c:pt idx="36">
                  <c:v>0.98160394631971226</c:v>
                </c:pt>
                <c:pt idx="37">
                  <c:v>1</c:v>
                </c:pt>
                <c:pt idx="38">
                  <c:v>0.84471059604075571</c:v>
                </c:pt>
                <c:pt idx="39">
                  <c:v>0.56676647351528342</c:v>
                </c:pt>
                <c:pt idx="40">
                  <c:v>0.31910906231824743</c:v>
                </c:pt>
              </c:numCache>
            </c:numRef>
          </c:yVal>
          <c:smooth val="1"/>
          <c:extLst>
            <c:ext xmlns:c16="http://schemas.microsoft.com/office/drawing/2014/chart" uri="{C3380CC4-5D6E-409C-BE32-E72D297353CC}">
              <c16:uniqueId val="{00000000-2558-47E7-8820-0174E6C5F992}"/>
            </c:ext>
          </c:extLst>
        </c:ser>
        <c:dLbls>
          <c:showLegendKey val="0"/>
          <c:showVal val="0"/>
          <c:showCatName val="0"/>
          <c:showSerName val="0"/>
          <c:showPercent val="0"/>
          <c:showBubbleSize val="0"/>
        </c:dLbls>
        <c:axId val="495054431"/>
        <c:axId val="495052031"/>
      </c:scatterChart>
      <c:scatterChart>
        <c:scatterStyle val="lineMarker"/>
        <c:varyColors val="0"/>
        <c:ser>
          <c:idx val="0"/>
          <c:order val="1"/>
          <c:tx>
            <c:v>measure</c:v>
          </c:tx>
          <c:spPr>
            <a:ln w="25400">
              <a:noFill/>
            </a:ln>
            <a:effectLst/>
          </c:spPr>
          <c:marker>
            <c:symbol val="circle"/>
            <c:size val="9"/>
            <c:spPr>
              <a:noFill/>
              <a:ln w="31750">
                <a:solidFill>
                  <a:schemeClr val="accent1"/>
                </a:solidFill>
              </a:ln>
              <a:effectLst/>
            </c:spPr>
          </c:marker>
          <c:xVal>
            <c:numRef>
              <c:f>wobb!$A$2:$A$34</c:f>
              <c:numCache>
                <c:formatCode>General</c:formatCode>
                <c:ptCount val="33"/>
                <c:pt idx="0">
                  <c:v>-100</c:v>
                </c:pt>
                <c:pt idx="1">
                  <c:v>-95</c:v>
                </c:pt>
                <c:pt idx="2">
                  <c:v>-90</c:v>
                </c:pt>
                <c:pt idx="3">
                  <c:v>-85</c:v>
                </c:pt>
                <c:pt idx="4">
                  <c:v>-80</c:v>
                </c:pt>
                <c:pt idx="5">
                  <c:v>-75</c:v>
                </c:pt>
                <c:pt idx="6">
                  <c:v>-70</c:v>
                </c:pt>
                <c:pt idx="7">
                  <c:v>-65</c:v>
                </c:pt>
                <c:pt idx="8">
                  <c:v>-60</c:v>
                </c:pt>
                <c:pt idx="9">
                  <c:v>-55</c:v>
                </c:pt>
                <c:pt idx="10">
                  <c:v>-50</c:v>
                </c:pt>
                <c:pt idx="11">
                  <c:v>-45</c:v>
                </c:pt>
                <c:pt idx="12">
                  <c:v>-40</c:v>
                </c:pt>
                <c:pt idx="13">
                  <c:v>-30</c:v>
                </c:pt>
                <c:pt idx="14">
                  <c:v>-20</c:v>
                </c:pt>
                <c:pt idx="15">
                  <c:v>-10</c:v>
                </c:pt>
                <c:pt idx="16">
                  <c:v>0</c:v>
                </c:pt>
                <c:pt idx="17">
                  <c:v>10</c:v>
                </c:pt>
                <c:pt idx="18">
                  <c:v>20</c:v>
                </c:pt>
                <c:pt idx="19">
                  <c:v>30</c:v>
                </c:pt>
                <c:pt idx="20">
                  <c:v>40</c:v>
                </c:pt>
                <c:pt idx="21">
                  <c:v>45</c:v>
                </c:pt>
                <c:pt idx="22">
                  <c:v>50</c:v>
                </c:pt>
                <c:pt idx="23">
                  <c:v>55</c:v>
                </c:pt>
                <c:pt idx="24">
                  <c:v>60</c:v>
                </c:pt>
                <c:pt idx="25">
                  <c:v>65</c:v>
                </c:pt>
                <c:pt idx="26">
                  <c:v>70</c:v>
                </c:pt>
                <c:pt idx="27">
                  <c:v>75</c:v>
                </c:pt>
                <c:pt idx="28">
                  <c:v>80</c:v>
                </c:pt>
                <c:pt idx="29">
                  <c:v>85</c:v>
                </c:pt>
                <c:pt idx="30">
                  <c:v>90</c:v>
                </c:pt>
                <c:pt idx="31">
                  <c:v>95</c:v>
                </c:pt>
                <c:pt idx="32">
                  <c:v>100</c:v>
                </c:pt>
              </c:numCache>
            </c:numRef>
          </c:xVal>
          <c:yVal>
            <c:numRef>
              <c:f>wobb!$B$2:$B$34</c:f>
              <c:numCache>
                <c:formatCode>General</c:formatCode>
                <c:ptCount val="33"/>
                <c:pt idx="0">
                  <c:v>0.16311008313479514</c:v>
                </c:pt>
                <c:pt idx="1">
                  <c:v>0.36059302563548057</c:v>
                </c:pt>
                <c:pt idx="2">
                  <c:v>0.6518471524498306</c:v>
                </c:pt>
                <c:pt idx="3">
                  <c:v>0.93301721774520496</c:v>
                </c:pt>
                <c:pt idx="4">
                  <c:v>1</c:v>
                </c:pt>
                <c:pt idx="5">
                  <c:v>0.8173003780258471</c:v>
                </c:pt>
                <c:pt idx="6">
                  <c:v>0.50502963583638627</c:v>
                </c:pt>
                <c:pt idx="7">
                  <c:v>0.27132787853747553</c:v>
                </c:pt>
                <c:pt idx="8">
                  <c:v>0.12592956131239444</c:v>
                </c:pt>
                <c:pt idx="9">
                  <c:v>6.4638604972642344E-2</c:v>
                </c:pt>
                <c:pt idx="10">
                  <c:v>4.1042718079211699E-2</c:v>
                </c:pt>
                <c:pt idx="11">
                  <c:v>3.0163643875710962E-2</c:v>
                </c:pt>
                <c:pt idx="12">
                  <c:v>2.4594662846507527E-2</c:v>
                </c:pt>
                <c:pt idx="13">
                  <c:v>1.9113898145395113E-2</c:v>
                </c:pt>
                <c:pt idx="14">
                  <c:v>1.5815334952524761E-2</c:v>
                </c:pt>
                <c:pt idx="15">
                  <c:v>1.4210991709688524E-2</c:v>
                </c:pt>
                <c:pt idx="16">
                  <c:v>1.3614660761380347E-2</c:v>
                </c:pt>
                <c:pt idx="17">
                  <c:v>1.4411580951204199E-2</c:v>
                </c:pt>
                <c:pt idx="18">
                  <c:v>1.5753985875193607E-2</c:v>
                </c:pt>
                <c:pt idx="19">
                  <c:v>1.929516520772119E-2</c:v>
                </c:pt>
                <c:pt idx="20">
                  <c:v>2.5757746826938301E-2</c:v>
                </c:pt>
                <c:pt idx="21">
                  <c:v>3.1208570645269686E-2</c:v>
                </c:pt>
                <c:pt idx="22">
                  <c:v>4.3459442344300818E-2</c:v>
                </c:pt>
                <c:pt idx="23">
                  <c:v>6.9822038250501012E-2</c:v>
                </c:pt>
                <c:pt idx="24">
                  <c:v>0.13523973171362708</c:v>
                </c:pt>
                <c:pt idx="25">
                  <c:v>0.29408549793997196</c:v>
                </c:pt>
                <c:pt idx="26">
                  <c:v>0.57018453376168576</c:v>
                </c:pt>
                <c:pt idx="27">
                  <c:v>0.83766125949408632</c:v>
                </c:pt>
                <c:pt idx="28">
                  <c:v>0.9975310548813211</c:v>
                </c:pt>
                <c:pt idx="29">
                  <c:v>0.90845750780957346</c:v>
                </c:pt>
                <c:pt idx="30">
                  <c:v>0.62466914050282407</c:v>
                </c:pt>
                <c:pt idx="31">
                  <c:v>0.33078304250956658</c:v>
                </c:pt>
                <c:pt idx="32">
                  <c:v>0.15203087532869675</c:v>
                </c:pt>
              </c:numCache>
            </c:numRef>
          </c:yVal>
          <c:smooth val="0"/>
          <c:extLst>
            <c:ext xmlns:c16="http://schemas.microsoft.com/office/drawing/2014/chart" uri="{C3380CC4-5D6E-409C-BE32-E72D297353CC}">
              <c16:uniqueId val="{00000001-2558-47E7-8820-0174E6C5F992}"/>
            </c:ext>
          </c:extLst>
        </c:ser>
        <c:dLbls>
          <c:showLegendKey val="0"/>
          <c:showVal val="0"/>
          <c:showCatName val="0"/>
          <c:showSerName val="0"/>
          <c:showPercent val="0"/>
          <c:showBubbleSize val="0"/>
        </c:dLbls>
        <c:axId val="495054431"/>
        <c:axId val="495052031"/>
      </c:scatterChart>
      <c:valAx>
        <c:axId val="495054431"/>
        <c:scaling>
          <c:orientation val="minMax"/>
          <c:max val="120"/>
        </c:scaling>
        <c:delete val="0"/>
        <c:axPos val="b"/>
        <c:title>
          <c:tx>
            <c:rich>
              <a:bodyPr/>
              <a:lstStyle/>
              <a:p>
                <a:pPr>
                  <a:defRPr/>
                </a:pPr>
                <a:r>
                  <a:rPr lang="en-US" dirty="0"/>
                  <a:t>axis(mm)</a:t>
                </a:r>
                <a:endParaRPr lang="ja-JP" dirty="0"/>
              </a:p>
            </c:rich>
          </c:tx>
          <c:layout>
            <c:manualLayout>
              <c:xMode val="edge"/>
              <c:yMode val="edge"/>
              <c:x val="0.4422926295066642"/>
              <c:y val="0.92566187824344792"/>
            </c:manualLayout>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495052031"/>
        <c:crosses val="autoZero"/>
        <c:crossBetween val="midCat"/>
        <c:majorUnit val="40"/>
        <c:minorUnit val="5"/>
      </c:valAx>
      <c:valAx>
        <c:axId val="495052031"/>
        <c:scaling>
          <c:orientation val="minMax"/>
        </c:scaling>
        <c:delete val="0"/>
        <c:axPos val="l"/>
        <c:title>
          <c:tx>
            <c:rich>
              <a:bodyPr/>
              <a:lstStyle/>
              <a:p>
                <a:pPr>
                  <a:defRPr/>
                </a:pPr>
                <a:r>
                  <a:rPr lang="en-US" dirty="0"/>
                  <a:t>Relative dose</a:t>
                </a:r>
                <a:endParaRPr lang="ja-JP" dirty="0"/>
              </a:p>
            </c:rich>
          </c:tx>
          <c:layout>
            <c:manualLayout>
              <c:xMode val="edge"/>
              <c:yMode val="edge"/>
              <c:x val="0"/>
              <c:y val="0.28168246385342793"/>
            </c:manualLayout>
          </c:layout>
          <c:overlay val="0"/>
        </c:title>
        <c:numFmt formatCode="General" sourceLinked="1"/>
        <c:majorTickMark val="none"/>
        <c:minorTickMark val="none"/>
        <c:tickLblPos val="low"/>
        <c:spPr>
          <a:noFill/>
          <a:ln w="9525" cap="flat" cmpd="sng" algn="ctr">
            <a:solidFill>
              <a:schemeClr val="tx1"/>
            </a:solidFill>
            <a:round/>
          </a:ln>
          <a:effectLst/>
        </c:spPr>
        <c:txPr>
          <a:bodyPr rot="-60000000" vert="horz"/>
          <a:lstStyle/>
          <a:p>
            <a:pPr>
              <a:defRPr/>
            </a:pPr>
            <a:endParaRPr lang="ja-JP"/>
          </a:p>
        </c:txPr>
        <c:crossAx val="495054431"/>
        <c:crosses val="autoZero"/>
        <c:crossBetween val="midCat"/>
      </c:valAx>
      <c:spPr>
        <a:ln>
          <a:solidFill>
            <a:schemeClr val="tx1"/>
          </a:solidFill>
        </a:ln>
      </c:spPr>
    </c:plotArea>
    <c:legend>
      <c:legendPos val="r"/>
      <c:layout>
        <c:manualLayout>
          <c:xMode val="edge"/>
          <c:yMode val="edge"/>
          <c:x val="0.16480770576437334"/>
          <c:y val="0.11263045311878088"/>
          <c:w val="0.23339267584973733"/>
          <c:h val="0.10340578349450756"/>
        </c:manualLayout>
      </c:layout>
      <c:overlay val="0"/>
      <c:txPr>
        <a:bodyPr/>
        <a:lstStyle/>
        <a:p>
          <a:pPr>
            <a:defRPr sz="1400"/>
          </a:pPr>
          <a:endParaRPr lang="ja-JP"/>
        </a:p>
      </c:txPr>
    </c:legend>
    <c:plotVisOnly val="1"/>
    <c:dispBlanksAs val="gap"/>
    <c:showDLblsOverMax val="0"/>
    <c:extLst/>
  </c:chart>
  <c:txPr>
    <a:bodyPr/>
    <a:lstStyle/>
    <a:p>
      <a:pPr>
        <a:defRPr sz="1800">
          <a:solidFill>
            <a:sysClr val="windowText" lastClr="000000"/>
          </a:solidFill>
        </a:defRPr>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97159851811469"/>
          <c:y val="8.0979764207936636E-2"/>
          <c:w val="0.75886609900224211"/>
          <c:h val="0.74994790979057868"/>
        </c:manualLayout>
      </c:layout>
      <c:scatterChart>
        <c:scatterStyle val="smoothMarker"/>
        <c:varyColors val="0"/>
        <c:ser>
          <c:idx val="1"/>
          <c:order val="0"/>
          <c:tx>
            <c:v>x軸</c:v>
          </c:tx>
          <c:spPr>
            <a:ln>
              <a:solidFill>
                <a:schemeClr val="accent4"/>
              </a:solidFill>
            </a:ln>
          </c:spPr>
          <c:marker>
            <c:symbol val="circle"/>
            <c:size val="8"/>
            <c:spPr>
              <a:solidFill>
                <a:srgbClr val="FFC000"/>
              </a:solidFill>
              <a:ln>
                <a:solidFill>
                  <a:srgbClr val="FFFF00"/>
                </a:solidFill>
              </a:ln>
            </c:spPr>
          </c:marker>
          <c:dPt>
            <c:idx val="3"/>
            <c:bubble3D val="0"/>
            <c:spPr>
              <a:ln w="31750">
                <a:solidFill>
                  <a:schemeClr val="accent4"/>
                </a:solidFill>
              </a:ln>
            </c:spPr>
            <c:extLst>
              <c:ext xmlns:c16="http://schemas.microsoft.com/office/drawing/2014/chart" uri="{C3380CC4-5D6E-409C-BE32-E72D297353CC}">
                <c16:uniqueId val="{00000001-E914-45DA-A997-C9DD2A877810}"/>
              </c:ext>
            </c:extLst>
          </c:dPt>
          <c:xVal>
            <c:numRef>
              <c:f>'210MeV'!$F$4:$F$12</c:f>
              <c:numCache>
                <c:formatCode>General</c:formatCode>
                <c:ptCount val="9"/>
                <c:pt idx="0">
                  <c:v>5.9</c:v>
                </c:pt>
                <c:pt idx="1">
                  <c:v>6.6375000000000002</c:v>
                </c:pt>
                <c:pt idx="2">
                  <c:v>7.375</c:v>
                </c:pt>
                <c:pt idx="3">
                  <c:v>8.4075000000000006</c:v>
                </c:pt>
                <c:pt idx="4">
                  <c:v>8.4591250000000002</c:v>
                </c:pt>
                <c:pt idx="5">
                  <c:v>8.5181250000000013</c:v>
                </c:pt>
                <c:pt idx="6">
                  <c:v>8.5328750000000007</c:v>
                </c:pt>
                <c:pt idx="7">
                  <c:v>8.5549999999999997</c:v>
                </c:pt>
                <c:pt idx="8">
                  <c:v>8.8500000000000014</c:v>
                </c:pt>
              </c:numCache>
            </c:numRef>
          </c:xVal>
          <c:yVal>
            <c:numRef>
              <c:f>'210MeV'!$H$4:$H$12</c:f>
              <c:numCache>
                <c:formatCode>General</c:formatCode>
                <c:ptCount val="9"/>
                <c:pt idx="0">
                  <c:v>80</c:v>
                </c:pt>
                <c:pt idx="1">
                  <c:v>90</c:v>
                </c:pt>
                <c:pt idx="2">
                  <c:v>100</c:v>
                </c:pt>
                <c:pt idx="3">
                  <c:v>114</c:v>
                </c:pt>
                <c:pt idx="4">
                  <c:v>114.7</c:v>
                </c:pt>
                <c:pt idx="5">
                  <c:v>115.5</c:v>
                </c:pt>
                <c:pt idx="6">
                  <c:v>115.7</c:v>
                </c:pt>
                <c:pt idx="7">
                  <c:v>116</c:v>
                </c:pt>
                <c:pt idx="8">
                  <c:v>120</c:v>
                </c:pt>
              </c:numCache>
            </c:numRef>
          </c:yVal>
          <c:smooth val="1"/>
          <c:extLst>
            <c:ext xmlns:c16="http://schemas.microsoft.com/office/drawing/2014/chart" uri="{C3380CC4-5D6E-409C-BE32-E72D297353CC}">
              <c16:uniqueId val="{00000002-E914-45DA-A997-C9DD2A877810}"/>
            </c:ext>
          </c:extLst>
        </c:ser>
        <c:ser>
          <c:idx val="0"/>
          <c:order val="1"/>
          <c:tx>
            <c:v>y軸</c:v>
          </c:tx>
          <c:spPr>
            <a:ln w="31750" cap="rnd">
              <a:solidFill>
                <a:schemeClr val="accent6">
                  <a:lumMod val="75000"/>
                </a:schemeClr>
              </a:solidFill>
              <a:round/>
            </a:ln>
            <a:effectLst/>
          </c:spPr>
          <c:marker>
            <c:symbol val="circle"/>
            <c:size val="8"/>
            <c:spPr>
              <a:solidFill>
                <a:schemeClr val="accent6">
                  <a:lumMod val="60000"/>
                  <a:lumOff val="40000"/>
                </a:schemeClr>
              </a:solidFill>
              <a:ln w="9525">
                <a:solidFill>
                  <a:schemeClr val="accent6">
                    <a:lumMod val="75000"/>
                  </a:schemeClr>
                </a:solidFill>
              </a:ln>
              <a:effectLst/>
            </c:spPr>
          </c:marker>
          <c:xVal>
            <c:numRef>
              <c:f>'210MeV'!$G$4:$G$12</c:f>
              <c:numCache>
                <c:formatCode>General</c:formatCode>
                <c:ptCount val="9"/>
                <c:pt idx="0">
                  <c:v>3.9333333333333336</c:v>
                </c:pt>
                <c:pt idx="1">
                  <c:v>4.4249999999999998</c:v>
                </c:pt>
                <c:pt idx="2">
                  <c:v>4.916666666666667</c:v>
                </c:pt>
                <c:pt idx="3">
                  <c:v>5.6050000000000004</c:v>
                </c:pt>
                <c:pt idx="4">
                  <c:v>5.6394166666666665</c:v>
                </c:pt>
                <c:pt idx="5">
                  <c:v>5.6787500000000009</c:v>
                </c:pt>
                <c:pt idx="6">
                  <c:v>5.6885833333333338</c:v>
                </c:pt>
                <c:pt idx="7">
                  <c:v>5.7033333333333331</c:v>
                </c:pt>
                <c:pt idx="8">
                  <c:v>5.9000000000000012</c:v>
                </c:pt>
              </c:numCache>
            </c:numRef>
          </c:xVal>
          <c:yVal>
            <c:numRef>
              <c:f>'210MeV'!$H$4:$H$12</c:f>
              <c:numCache>
                <c:formatCode>General</c:formatCode>
                <c:ptCount val="9"/>
                <c:pt idx="0">
                  <c:v>80</c:v>
                </c:pt>
                <c:pt idx="1">
                  <c:v>90</c:v>
                </c:pt>
                <c:pt idx="2">
                  <c:v>100</c:v>
                </c:pt>
                <c:pt idx="3">
                  <c:v>114</c:v>
                </c:pt>
                <c:pt idx="4">
                  <c:v>114.7</c:v>
                </c:pt>
                <c:pt idx="5">
                  <c:v>115.5</c:v>
                </c:pt>
                <c:pt idx="6">
                  <c:v>115.7</c:v>
                </c:pt>
                <c:pt idx="7">
                  <c:v>116</c:v>
                </c:pt>
                <c:pt idx="8">
                  <c:v>120</c:v>
                </c:pt>
              </c:numCache>
            </c:numRef>
          </c:yVal>
          <c:smooth val="1"/>
          <c:extLst>
            <c:ext xmlns:c16="http://schemas.microsoft.com/office/drawing/2014/chart" uri="{C3380CC4-5D6E-409C-BE32-E72D297353CC}">
              <c16:uniqueId val="{00000003-E914-45DA-A997-C9DD2A877810}"/>
            </c:ext>
          </c:extLst>
        </c:ser>
        <c:dLbls>
          <c:showLegendKey val="0"/>
          <c:showVal val="0"/>
          <c:showCatName val="0"/>
          <c:showSerName val="0"/>
          <c:showPercent val="0"/>
          <c:showBubbleSize val="0"/>
        </c:dLbls>
        <c:axId val="1168694560"/>
        <c:axId val="1168697920"/>
      </c:scatterChart>
      <c:valAx>
        <c:axId val="1168694560"/>
        <c:scaling>
          <c:orientation val="minMax"/>
          <c:min val="2"/>
        </c:scaling>
        <c:delete val="0"/>
        <c:axPos val="b"/>
        <c:title>
          <c:tx>
            <c:rich>
              <a:bodyPr/>
              <a:lstStyle/>
              <a:p>
                <a:pPr>
                  <a:defRPr/>
                </a:pPr>
                <a:r>
                  <a:rPr lang="en-US" altLang="ja-JP" dirty="0" err="1"/>
                  <a:t>mgf</a:t>
                </a:r>
                <a:r>
                  <a:rPr lang="ja-JP" dirty="0"/>
                  <a:t>（磁場強度</a:t>
                </a:r>
                <a:r>
                  <a:rPr lang="en-US" dirty="0" err="1"/>
                  <a:t>kG</a:t>
                </a:r>
                <a:r>
                  <a:rPr lang="ja-JP" dirty="0"/>
                  <a:t>）</a:t>
                </a:r>
              </a:p>
            </c:rich>
          </c:tx>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1168697920"/>
        <c:crosses val="autoZero"/>
        <c:crossBetween val="midCat"/>
      </c:valAx>
      <c:valAx>
        <c:axId val="1168697920"/>
        <c:scaling>
          <c:orientation val="minMax"/>
          <c:min val="70"/>
        </c:scaling>
        <c:delete val="0"/>
        <c:axPos val="l"/>
        <c:title>
          <c:tx>
            <c:rich>
              <a:bodyPr/>
              <a:lstStyle/>
              <a:p>
                <a:pPr>
                  <a:defRPr/>
                </a:pPr>
                <a:r>
                  <a:rPr lang="en-US"/>
                  <a:t>wobbler</a:t>
                </a:r>
                <a:r>
                  <a:rPr lang="ja-JP"/>
                  <a:t>半径（</a:t>
                </a:r>
                <a:r>
                  <a:rPr lang="en-US"/>
                  <a:t>mm)</a:t>
                </a:r>
                <a:endParaRPr lang="ja-JP"/>
              </a:p>
            </c:rich>
          </c:tx>
          <c:layout>
            <c:manualLayout>
              <c:xMode val="edge"/>
              <c:yMode val="edge"/>
              <c:x val="1.2240800423999255E-2"/>
              <c:y val="0.22463641532921125"/>
            </c:manualLayout>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1168694560"/>
        <c:crosses val="autoZero"/>
        <c:crossBetween val="midCat"/>
      </c:valAx>
      <c:spPr>
        <a:ln>
          <a:solidFill>
            <a:schemeClr val="tx1"/>
          </a:solidFill>
        </a:ln>
      </c:spPr>
    </c:plotArea>
    <c:legend>
      <c:legendPos val="r"/>
      <c:layout>
        <c:manualLayout>
          <c:xMode val="edge"/>
          <c:yMode val="edge"/>
          <c:x val="0.17466736453177592"/>
          <c:y val="0.10944389322370751"/>
          <c:w val="0.1821513738064296"/>
          <c:h val="0.13723090461508947"/>
        </c:manualLayout>
      </c:layout>
      <c:overlay val="0"/>
    </c:legend>
    <c:plotVisOnly val="1"/>
    <c:dispBlanksAs val="gap"/>
    <c:showDLblsOverMax val="0"/>
    <c:extLst/>
  </c:chart>
  <c:spPr>
    <a:solidFill>
      <a:schemeClr val="bg1"/>
    </a:solidFill>
  </c:spPr>
  <c:txPr>
    <a:bodyPr/>
    <a:lstStyle/>
    <a:p>
      <a:pPr>
        <a:defRPr sz="1800">
          <a:solidFill>
            <a:schemeClr val="tx1"/>
          </a:solidFill>
        </a:defRPr>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3451055292232"/>
          <c:y val="0.17189592010970142"/>
          <c:w val="0.78154215474114896"/>
          <c:h val="0.64755373403284466"/>
        </c:manualLayout>
      </c:layout>
      <c:scatterChart>
        <c:scatterStyle val="lineMarker"/>
        <c:varyColors val="0"/>
        <c:ser>
          <c:idx val="3"/>
          <c:order val="1"/>
          <c:tx>
            <c:v>80mm measure</c:v>
          </c:tx>
          <c:spPr>
            <a:ln w="25400">
              <a:noFill/>
            </a:ln>
          </c:spPr>
          <c:marker>
            <c:symbol val="circle"/>
            <c:size val="12"/>
            <c:spPr>
              <a:noFill/>
              <a:ln w="19050">
                <a:solidFill>
                  <a:srgbClr val="0070C0"/>
                </a:solidFill>
              </a:ln>
            </c:spPr>
          </c:marker>
          <c:xVal>
            <c:numRef>
              <c:f>'80補間'!$H$5:$H$87</c:f>
              <c:numCache>
                <c:formatCode>General</c:formatCode>
                <c:ptCount val="83"/>
                <c:pt idx="0">
                  <c:v>168</c:v>
                </c:pt>
                <c:pt idx="1">
                  <c:v>169</c:v>
                </c:pt>
                <c:pt idx="2">
                  <c:v>170</c:v>
                </c:pt>
                <c:pt idx="3">
                  <c:v>171</c:v>
                </c:pt>
                <c:pt idx="4">
                  <c:v>172</c:v>
                </c:pt>
                <c:pt idx="5">
                  <c:v>173</c:v>
                </c:pt>
                <c:pt idx="6">
                  <c:v>174</c:v>
                </c:pt>
                <c:pt idx="7">
                  <c:v>175</c:v>
                </c:pt>
                <c:pt idx="8">
                  <c:v>176</c:v>
                </c:pt>
                <c:pt idx="9">
                  <c:v>177</c:v>
                </c:pt>
                <c:pt idx="10">
                  <c:v>178</c:v>
                </c:pt>
                <c:pt idx="11">
                  <c:v>179</c:v>
                </c:pt>
                <c:pt idx="12">
                  <c:v>180</c:v>
                </c:pt>
                <c:pt idx="13">
                  <c:v>181</c:v>
                </c:pt>
                <c:pt idx="14">
                  <c:v>182</c:v>
                </c:pt>
                <c:pt idx="15">
                  <c:v>183</c:v>
                </c:pt>
                <c:pt idx="16">
                  <c:v>184</c:v>
                </c:pt>
                <c:pt idx="17">
                  <c:v>185</c:v>
                </c:pt>
                <c:pt idx="18">
                  <c:v>186</c:v>
                </c:pt>
                <c:pt idx="19">
                  <c:v>187</c:v>
                </c:pt>
                <c:pt idx="20">
                  <c:v>188</c:v>
                </c:pt>
                <c:pt idx="21">
                  <c:v>189</c:v>
                </c:pt>
                <c:pt idx="22">
                  <c:v>190</c:v>
                </c:pt>
                <c:pt idx="23">
                  <c:v>191</c:v>
                </c:pt>
                <c:pt idx="24">
                  <c:v>192</c:v>
                </c:pt>
                <c:pt idx="25">
                  <c:v>193</c:v>
                </c:pt>
                <c:pt idx="26">
                  <c:v>194</c:v>
                </c:pt>
                <c:pt idx="27">
                  <c:v>195</c:v>
                </c:pt>
                <c:pt idx="28">
                  <c:v>196</c:v>
                </c:pt>
                <c:pt idx="29">
                  <c:v>197</c:v>
                </c:pt>
                <c:pt idx="30">
                  <c:v>198</c:v>
                </c:pt>
                <c:pt idx="31">
                  <c:v>199</c:v>
                </c:pt>
                <c:pt idx="32">
                  <c:v>200</c:v>
                </c:pt>
                <c:pt idx="33">
                  <c:v>201</c:v>
                </c:pt>
                <c:pt idx="34">
                  <c:v>202</c:v>
                </c:pt>
                <c:pt idx="35">
                  <c:v>203</c:v>
                </c:pt>
                <c:pt idx="36">
                  <c:v>204</c:v>
                </c:pt>
                <c:pt idx="37">
                  <c:v>205</c:v>
                </c:pt>
                <c:pt idx="38">
                  <c:v>206</c:v>
                </c:pt>
                <c:pt idx="39">
                  <c:v>207</c:v>
                </c:pt>
                <c:pt idx="40">
                  <c:v>208</c:v>
                </c:pt>
                <c:pt idx="41">
                  <c:v>209</c:v>
                </c:pt>
                <c:pt idx="42">
                  <c:v>210</c:v>
                </c:pt>
                <c:pt idx="43">
                  <c:v>211</c:v>
                </c:pt>
                <c:pt idx="44">
                  <c:v>212</c:v>
                </c:pt>
                <c:pt idx="45">
                  <c:v>213</c:v>
                </c:pt>
                <c:pt idx="46">
                  <c:v>214</c:v>
                </c:pt>
                <c:pt idx="47">
                  <c:v>215</c:v>
                </c:pt>
                <c:pt idx="48">
                  <c:v>216</c:v>
                </c:pt>
                <c:pt idx="49">
                  <c:v>217</c:v>
                </c:pt>
                <c:pt idx="50">
                  <c:v>218</c:v>
                </c:pt>
                <c:pt idx="51">
                  <c:v>219</c:v>
                </c:pt>
                <c:pt idx="52">
                  <c:v>220</c:v>
                </c:pt>
                <c:pt idx="53">
                  <c:v>221</c:v>
                </c:pt>
                <c:pt idx="54">
                  <c:v>222</c:v>
                </c:pt>
                <c:pt idx="55">
                  <c:v>223</c:v>
                </c:pt>
                <c:pt idx="56">
                  <c:v>224</c:v>
                </c:pt>
                <c:pt idx="57">
                  <c:v>225</c:v>
                </c:pt>
                <c:pt idx="58">
                  <c:v>226</c:v>
                </c:pt>
                <c:pt idx="59">
                  <c:v>227</c:v>
                </c:pt>
                <c:pt idx="60">
                  <c:v>228</c:v>
                </c:pt>
                <c:pt idx="61">
                  <c:v>229</c:v>
                </c:pt>
                <c:pt idx="62">
                  <c:v>230</c:v>
                </c:pt>
                <c:pt idx="63">
                  <c:v>231</c:v>
                </c:pt>
                <c:pt idx="64">
                  <c:v>232</c:v>
                </c:pt>
                <c:pt idx="65">
                  <c:v>233</c:v>
                </c:pt>
                <c:pt idx="66">
                  <c:v>234</c:v>
                </c:pt>
                <c:pt idx="67">
                  <c:v>235</c:v>
                </c:pt>
                <c:pt idx="68">
                  <c:v>236</c:v>
                </c:pt>
                <c:pt idx="69">
                  <c:v>237</c:v>
                </c:pt>
                <c:pt idx="70">
                  <c:v>238</c:v>
                </c:pt>
                <c:pt idx="71">
                  <c:v>239</c:v>
                </c:pt>
                <c:pt idx="72">
                  <c:v>240</c:v>
                </c:pt>
                <c:pt idx="73">
                  <c:v>241</c:v>
                </c:pt>
                <c:pt idx="74">
                  <c:v>242</c:v>
                </c:pt>
                <c:pt idx="75">
                  <c:v>243</c:v>
                </c:pt>
                <c:pt idx="76">
                  <c:v>244</c:v>
                </c:pt>
                <c:pt idx="77">
                  <c:v>245</c:v>
                </c:pt>
                <c:pt idx="78">
                  <c:v>246</c:v>
                </c:pt>
                <c:pt idx="79">
                  <c:v>247</c:v>
                </c:pt>
                <c:pt idx="80">
                  <c:v>248</c:v>
                </c:pt>
                <c:pt idx="81">
                  <c:v>249</c:v>
                </c:pt>
                <c:pt idx="82">
                  <c:v>250</c:v>
                </c:pt>
              </c:numCache>
            </c:numRef>
          </c:xVal>
          <c:yVal>
            <c:numRef>
              <c:f>'80補間'!$I$5:$I$87</c:f>
              <c:numCache>
                <c:formatCode>General</c:formatCode>
                <c:ptCount val="83"/>
                <c:pt idx="0">
                  <c:v>0.93923571007147988</c:v>
                </c:pt>
                <c:pt idx="1">
                  <c:v>0.94742187772913122</c:v>
                </c:pt>
                <c:pt idx="2">
                  <c:v>0.95652941727956842</c:v>
                </c:pt>
                <c:pt idx="3">
                  <c:v>0.96513464138778227</c:v>
                </c:pt>
                <c:pt idx="4">
                  <c:v>0.97420503886731313</c:v>
                </c:pt>
                <c:pt idx="5">
                  <c:v>0.98212251332799705</c:v>
                </c:pt>
                <c:pt idx="6">
                  <c:v>0.98939310822660964</c:v>
                </c:pt>
                <c:pt idx="7">
                  <c:v>0.99540321998282077</c:v>
                </c:pt>
                <c:pt idx="8">
                  <c:v>0.99898432314651053</c:v>
                </c:pt>
                <c:pt idx="9">
                  <c:v>0.99949216157325527</c:v>
                </c:pt>
                <c:pt idx="10">
                  <c:v>1</c:v>
                </c:pt>
                <c:pt idx="11">
                  <c:v>0.99934366232693561</c:v>
                </c:pt>
                <c:pt idx="12">
                  <c:v>0.99868732465387122</c:v>
                </c:pt>
                <c:pt idx="13">
                  <c:v>0.99770337734645731</c:v>
                </c:pt>
                <c:pt idx="14">
                  <c:v>0.9967194300390434</c:v>
                </c:pt>
                <c:pt idx="15">
                  <c:v>0.9957354827316296</c:v>
                </c:pt>
                <c:pt idx="16">
                  <c:v>0.99475153542421568</c:v>
                </c:pt>
                <c:pt idx="17">
                  <c:v>0.99376758811680177</c:v>
                </c:pt>
                <c:pt idx="18">
                  <c:v>0.99339522850036754</c:v>
                </c:pt>
                <c:pt idx="19">
                  <c:v>0.99302286888393332</c:v>
                </c:pt>
                <c:pt idx="20">
                  <c:v>0.99265050926749909</c:v>
                </c:pt>
                <c:pt idx="21">
                  <c:v>0.99227814965106487</c:v>
                </c:pt>
                <c:pt idx="22">
                  <c:v>0.99190579003463064</c:v>
                </c:pt>
                <c:pt idx="23">
                  <c:v>0.9916095647598242</c:v>
                </c:pt>
                <c:pt idx="24">
                  <c:v>0.99131333948501765</c:v>
                </c:pt>
                <c:pt idx="25">
                  <c:v>0.99101711421021121</c:v>
                </c:pt>
                <c:pt idx="26">
                  <c:v>0.99072088893540466</c:v>
                </c:pt>
                <c:pt idx="27">
                  <c:v>0.990424663660598</c:v>
                </c:pt>
                <c:pt idx="28">
                  <c:v>0.99012990197668971</c:v>
                </c:pt>
                <c:pt idx="29">
                  <c:v>0.98983514029278141</c:v>
                </c:pt>
                <c:pt idx="30">
                  <c:v>0.98954037860887323</c:v>
                </c:pt>
                <c:pt idx="31">
                  <c:v>0.98924561692496493</c:v>
                </c:pt>
                <c:pt idx="32">
                  <c:v>0.98895085524105664</c:v>
                </c:pt>
                <c:pt idx="33">
                  <c:v>0.98886997113274044</c:v>
                </c:pt>
                <c:pt idx="34">
                  <c:v>0.98878908702442425</c:v>
                </c:pt>
                <c:pt idx="35">
                  <c:v>0.98870820291610806</c:v>
                </c:pt>
                <c:pt idx="36">
                  <c:v>0.98862731880779187</c:v>
                </c:pt>
                <c:pt idx="37">
                  <c:v>0.98854643469947578</c:v>
                </c:pt>
                <c:pt idx="38">
                  <c:v>0.98791278268533311</c:v>
                </c:pt>
                <c:pt idx="39">
                  <c:v>0.98727913067119033</c:v>
                </c:pt>
                <c:pt idx="40">
                  <c:v>0.98664547865704766</c:v>
                </c:pt>
                <c:pt idx="41">
                  <c:v>0.98601182664290488</c:v>
                </c:pt>
                <c:pt idx="42">
                  <c:v>0.9853781746287622</c:v>
                </c:pt>
                <c:pt idx="43">
                  <c:v>0.98504038889543211</c:v>
                </c:pt>
                <c:pt idx="44">
                  <c:v>0.9847026031621019</c:v>
                </c:pt>
                <c:pt idx="45">
                  <c:v>0.9843648174287718</c:v>
                </c:pt>
                <c:pt idx="46">
                  <c:v>0.98402703169544159</c:v>
                </c:pt>
                <c:pt idx="47">
                  <c:v>0.9836892459621116</c:v>
                </c:pt>
                <c:pt idx="48">
                  <c:v>0.98341610676260471</c:v>
                </c:pt>
                <c:pt idx="49">
                  <c:v>0.98314296756309782</c:v>
                </c:pt>
                <c:pt idx="50">
                  <c:v>0.98286982836359083</c:v>
                </c:pt>
                <c:pt idx="51">
                  <c:v>0.98259668916408394</c:v>
                </c:pt>
                <c:pt idx="52">
                  <c:v>0.98232354996457705</c:v>
                </c:pt>
                <c:pt idx="53">
                  <c:v>0.98197775590369085</c:v>
                </c:pt>
                <c:pt idx="54">
                  <c:v>0.98163196184280455</c:v>
                </c:pt>
                <c:pt idx="55">
                  <c:v>0.98128616778191835</c:v>
                </c:pt>
                <c:pt idx="56">
                  <c:v>0.98094037372103204</c:v>
                </c:pt>
                <c:pt idx="57">
                  <c:v>0.98059457966014574</c:v>
                </c:pt>
                <c:pt idx="58">
                  <c:v>0.98037120255117682</c:v>
                </c:pt>
                <c:pt idx="59">
                  <c:v>0.98014782544220802</c:v>
                </c:pt>
                <c:pt idx="60">
                  <c:v>0.97992444833323911</c:v>
                </c:pt>
                <c:pt idx="61">
                  <c:v>0.9797010712242703</c:v>
                </c:pt>
                <c:pt idx="62">
                  <c:v>0.97947769411530139</c:v>
                </c:pt>
                <c:pt idx="63">
                  <c:v>0.97924539738633043</c:v>
                </c:pt>
                <c:pt idx="64">
                  <c:v>0.97901310065735936</c:v>
                </c:pt>
                <c:pt idx="65">
                  <c:v>0.9787808039283884</c:v>
                </c:pt>
                <c:pt idx="66">
                  <c:v>0.97854850719941733</c:v>
                </c:pt>
                <c:pt idx="67">
                  <c:v>0.97831621047044648</c:v>
                </c:pt>
                <c:pt idx="68">
                  <c:v>0.97780613523497062</c:v>
                </c:pt>
                <c:pt idx="69">
                  <c:v>0.97729605999949465</c:v>
                </c:pt>
                <c:pt idx="70">
                  <c:v>0.97678598476401879</c:v>
                </c:pt>
                <c:pt idx="71">
                  <c:v>0.97627590952854293</c:v>
                </c:pt>
                <c:pt idx="72">
                  <c:v>0.97576583429306707</c:v>
                </c:pt>
                <c:pt idx="73">
                  <c:v>0.974623543019424</c:v>
                </c:pt>
                <c:pt idx="74">
                  <c:v>0.97348125174578082</c:v>
                </c:pt>
                <c:pt idx="75">
                  <c:v>0.9736969933286489</c:v>
                </c:pt>
                <c:pt idx="76">
                  <c:v>0.97391273491151686</c:v>
                </c:pt>
                <c:pt idx="77">
                  <c:v>0.97473731650056494</c:v>
                </c:pt>
                <c:pt idx="78">
                  <c:v>0.97681313023294147</c:v>
                </c:pt>
                <c:pt idx="79">
                  <c:v>0.97794893199977173</c:v>
                </c:pt>
                <c:pt idx="80">
                  <c:v>0.97747064154021679</c:v>
                </c:pt>
                <c:pt idx="81">
                  <c:v>0.971653558093029</c:v>
                </c:pt>
                <c:pt idx="82">
                  <c:v>0.95739086479029734</c:v>
                </c:pt>
              </c:numCache>
            </c:numRef>
          </c:yVal>
          <c:smooth val="0"/>
          <c:extLst>
            <c:ext xmlns:c16="http://schemas.microsoft.com/office/drawing/2014/chart" uri="{C3380CC4-5D6E-409C-BE32-E72D297353CC}">
              <c16:uniqueId val="{00000000-519F-4583-A77A-AB1E934A6D72}"/>
            </c:ext>
          </c:extLst>
        </c:ser>
        <c:ser>
          <c:idx val="0"/>
          <c:order val="2"/>
          <c:tx>
            <c:v>70mm measure</c:v>
          </c:tx>
          <c:spPr>
            <a:ln w="19050" cap="rnd">
              <a:noFill/>
              <a:round/>
            </a:ln>
            <a:effectLst/>
          </c:spPr>
          <c:marker>
            <c:symbol val="circle"/>
            <c:size val="12"/>
            <c:spPr>
              <a:noFill/>
              <a:ln w="22225">
                <a:solidFill>
                  <a:schemeClr val="accent2"/>
                </a:solidFill>
              </a:ln>
              <a:effectLst/>
            </c:spPr>
          </c:marker>
          <c:xVal>
            <c:numRef>
              <c:f>'70補間'!$M$6:$M$76</c:f>
              <c:numCache>
                <c:formatCode>General</c:formatCode>
                <c:ptCount val="71"/>
                <c:pt idx="0">
                  <c:v>180</c:v>
                </c:pt>
                <c:pt idx="1">
                  <c:v>181</c:v>
                </c:pt>
                <c:pt idx="2">
                  <c:v>182</c:v>
                </c:pt>
                <c:pt idx="3">
                  <c:v>183</c:v>
                </c:pt>
                <c:pt idx="4">
                  <c:v>184</c:v>
                </c:pt>
                <c:pt idx="5">
                  <c:v>185</c:v>
                </c:pt>
                <c:pt idx="6">
                  <c:v>186</c:v>
                </c:pt>
                <c:pt idx="7">
                  <c:v>187</c:v>
                </c:pt>
                <c:pt idx="8">
                  <c:v>188</c:v>
                </c:pt>
                <c:pt idx="9">
                  <c:v>189</c:v>
                </c:pt>
                <c:pt idx="10">
                  <c:v>190</c:v>
                </c:pt>
                <c:pt idx="11">
                  <c:v>191</c:v>
                </c:pt>
                <c:pt idx="12">
                  <c:v>192</c:v>
                </c:pt>
                <c:pt idx="13">
                  <c:v>193</c:v>
                </c:pt>
                <c:pt idx="14">
                  <c:v>194</c:v>
                </c:pt>
                <c:pt idx="15">
                  <c:v>195</c:v>
                </c:pt>
                <c:pt idx="16">
                  <c:v>196</c:v>
                </c:pt>
                <c:pt idx="17">
                  <c:v>197</c:v>
                </c:pt>
                <c:pt idx="18">
                  <c:v>198</c:v>
                </c:pt>
                <c:pt idx="19">
                  <c:v>199</c:v>
                </c:pt>
                <c:pt idx="20">
                  <c:v>200</c:v>
                </c:pt>
                <c:pt idx="21">
                  <c:v>201</c:v>
                </c:pt>
                <c:pt idx="22">
                  <c:v>202</c:v>
                </c:pt>
                <c:pt idx="23">
                  <c:v>203</c:v>
                </c:pt>
                <c:pt idx="24">
                  <c:v>204</c:v>
                </c:pt>
                <c:pt idx="25">
                  <c:v>205</c:v>
                </c:pt>
                <c:pt idx="26">
                  <c:v>206</c:v>
                </c:pt>
                <c:pt idx="27">
                  <c:v>207</c:v>
                </c:pt>
                <c:pt idx="28">
                  <c:v>208</c:v>
                </c:pt>
                <c:pt idx="29">
                  <c:v>209</c:v>
                </c:pt>
                <c:pt idx="30">
                  <c:v>210</c:v>
                </c:pt>
                <c:pt idx="31">
                  <c:v>211</c:v>
                </c:pt>
                <c:pt idx="32">
                  <c:v>212</c:v>
                </c:pt>
                <c:pt idx="33">
                  <c:v>213</c:v>
                </c:pt>
                <c:pt idx="34">
                  <c:v>214</c:v>
                </c:pt>
                <c:pt idx="35">
                  <c:v>215</c:v>
                </c:pt>
                <c:pt idx="36">
                  <c:v>216</c:v>
                </c:pt>
                <c:pt idx="37">
                  <c:v>217</c:v>
                </c:pt>
                <c:pt idx="38">
                  <c:v>218</c:v>
                </c:pt>
                <c:pt idx="39">
                  <c:v>219</c:v>
                </c:pt>
                <c:pt idx="40">
                  <c:v>220</c:v>
                </c:pt>
                <c:pt idx="41">
                  <c:v>221</c:v>
                </c:pt>
                <c:pt idx="42">
                  <c:v>222</c:v>
                </c:pt>
                <c:pt idx="43">
                  <c:v>223</c:v>
                </c:pt>
                <c:pt idx="44">
                  <c:v>224</c:v>
                </c:pt>
                <c:pt idx="45">
                  <c:v>225</c:v>
                </c:pt>
                <c:pt idx="46">
                  <c:v>226</c:v>
                </c:pt>
                <c:pt idx="47">
                  <c:v>227</c:v>
                </c:pt>
                <c:pt idx="48">
                  <c:v>228</c:v>
                </c:pt>
                <c:pt idx="49">
                  <c:v>229</c:v>
                </c:pt>
                <c:pt idx="50">
                  <c:v>230</c:v>
                </c:pt>
                <c:pt idx="51">
                  <c:v>231</c:v>
                </c:pt>
                <c:pt idx="52">
                  <c:v>232</c:v>
                </c:pt>
                <c:pt idx="53">
                  <c:v>233</c:v>
                </c:pt>
                <c:pt idx="54">
                  <c:v>234</c:v>
                </c:pt>
                <c:pt idx="55">
                  <c:v>235</c:v>
                </c:pt>
                <c:pt idx="56">
                  <c:v>236</c:v>
                </c:pt>
                <c:pt idx="57">
                  <c:v>237</c:v>
                </c:pt>
                <c:pt idx="58">
                  <c:v>238</c:v>
                </c:pt>
                <c:pt idx="59">
                  <c:v>239</c:v>
                </c:pt>
                <c:pt idx="60">
                  <c:v>240</c:v>
                </c:pt>
                <c:pt idx="61">
                  <c:v>241</c:v>
                </c:pt>
                <c:pt idx="62">
                  <c:v>242</c:v>
                </c:pt>
                <c:pt idx="63">
                  <c:v>243</c:v>
                </c:pt>
                <c:pt idx="64">
                  <c:v>244</c:v>
                </c:pt>
                <c:pt idx="65">
                  <c:v>245</c:v>
                </c:pt>
                <c:pt idx="66">
                  <c:v>246</c:v>
                </c:pt>
                <c:pt idx="67">
                  <c:v>247</c:v>
                </c:pt>
                <c:pt idx="68">
                  <c:v>248</c:v>
                </c:pt>
                <c:pt idx="69">
                  <c:v>249</c:v>
                </c:pt>
                <c:pt idx="70">
                  <c:v>250</c:v>
                </c:pt>
              </c:numCache>
            </c:numRef>
          </c:xVal>
          <c:yVal>
            <c:numRef>
              <c:f>'70補間'!$N$6:$N$76</c:f>
              <c:numCache>
                <c:formatCode>General</c:formatCode>
                <c:ptCount val="71"/>
                <c:pt idx="0">
                  <c:v>0.95104739848044373</c:v>
                </c:pt>
                <c:pt idx="1">
                  <c:v>0.96096516879170801</c:v>
                </c:pt>
                <c:pt idx="2">
                  <c:v>0.97116560121789375</c:v>
                </c:pt>
                <c:pt idx="3">
                  <c:v>0.98061083647424041</c:v>
                </c:pt>
                <c:pt idx="4">
                  <c:v>0.98837896920987101</c:v>
                </c:pt>
                <c:pt idx="5">
                  <c:v>0.994577754595667</c:v>
                </c:pt>
                <c:pt idx="6">
                  <c:v>0.99863952589807048</c:v>
                </c:pt>
                <c:pt idx="7">
                  <c:v>0.99931976294903524</c:v>
                </c:pt>
                <c:pt idx="8">
                  <c:v>1</c:v>
                </c:pt>
                <c:pt idx="9">
                  <c:v>0.99904458383209149</c:v>
                </c:pt>
                <c:pt idx="10">
                  <c:v>0.99808916766418299</c:v>
                </c:pt>
                <c:pt idx="11">
                  <c:v>0.99725398700639234</c:v>
                </c:pt>
                <c:pt idx="12">
                  <c:v>0.99641880634860158</c:v>
                </c:pt>
                <c:pt idx="13">
                  <c:v>0.99558362569081094</c:v>
                </c:pt>
                <c:pt idx="14">
                  <c:v>0.99474844503302018</c:v>
                </c:pt>
                <c:pt idx="15">
                  <c:v>0.99391326437522942</c:v>
                </c:pt>
                <c:pt idx="16">
                  <c:v>0.99359338247906115</c:v>
                </c:pt>
                <c:pt idx="17">
                  <c:v>0.99327350058289299</c:v>
                </c:pt>
                <c:pt idx="18">
                  <c:v>0.99295361868672471</c:v>
                </c:pt>
                <c:pt idx="19">
                  <c:v>0.99263373679055644</c:v>
                </c:pt>
                <c:pt idx="20">
                  <c:v>0.99231385489438817</c:v>
                </c:pt>
                <c:pt idx="21">
                  <c:v>0.99204925608588967</c:v>
                </c:pt>
                <c:pt idx="22">
                  <c:v>0.99178465727739118</c:v>
                </c:pt>
                <c:pt idx="23">
                  <c:v>0.99152005846889268</c:v>
                </c:pt>
                <c:pt idx="24">
                  <c:v>0.99125545966039419</c:v>
                </c:pt>
                <c:pt idx="25">
                  <c:v>0.99099086085189592</c:v>
                </c:pt>
                <c:pt idx="26">
                  <c:v>0.9906462004719887</c:v>
                </c:pt>
                <c:pt idx="27">
                  <c:v>0.99030154009208138</c:v>
                </c:pt>
                <c:pt idx="28">
                  <c:v>0.98995687971217416</c:v>
                </c:pt>
                <c:pt idx="29">
                  <c:v>0.98961221933226684</c:v>
                </c:pt>
                <c:pt idx="30">
                  <c:v>0.9892675589523594</c:v>
                </c:pt>
                <c:pt idx="31">
                  <c:v>0.98891079563659223</c:v>
                </c:pt>
                <c:pt idx="32">
                  <c:v>0.98855403232082506</c:v>
                </c:pt>
                <c:pt idx="33">
                  <c:v>0.988197269005058</c:v>
                </c:pt>
                <c:pt idx="34">
                  <c:v>0.98784050568929083</c:v>
                </c:pt>
                <c:pt idx="35">
                  <c:v>0.98748374237352388</c:v>
                </c:pt>
                <c:pt idx="36">
                  <c:v>0.98731862188944808</c:v>
                </c:pt>
                <c:pt idx="37">
                  <c:v>0.98715350140537228</c:v>
                </c:pt>
                <c:pt idx="38">
                  <c:v>0.98698838092129648</c:v>
                </c:pt>
                <c:pt idx="39">
                  <c:v>0.98682326043722068</c:v>
                </c:pt>
                <c:pt idx="40">
                  <c:v>0.98665813995314466</c:v>
                </c:pt>
                <c:pt idx="41">
                  <c:v>0.98637451480891802</c:v>
                </c:pt>
                <c:pt idx="42">
                  <c:v>0.98609088966469138</c:v>
                </c:pt>
                <c:pt idx="43">
                  <c:v>0.98580726452046463</c:v>
                </c:pt>
                <c:pt idx="44">
                  <c:v>0.98552363937623799</c:v>
                </c:pt>
                <c:pt idx="45">
                  <c:v>0.98524001423201135</c:v>
                </c:pt>
                <c:pt idx="46">
                  <c:v>0.98510498190676143</c:v>
                </c:pt>
                <c:pt idx="47">
                  <c:v>0.98496994958151163</c:v>
                </c:pt>
                <c:pt idx="48">
                  <c:v>0.98483491725626171</c:v>
                </c:pt>
                <c:pt idx="49">
                  <c:v>0.9846998849310119</c:v>
                </c:pt>
                <c:pt idx="50">
                  <c:v>0.98456485260576199</c:v>
                </c:pt>
                <c:pt idx="51">
                  <c:v>0.98434033663860598</c:v>
                </c:pt>
                <c:pt idx="52">
                  <c:v>0.98411582067144998</c:v>
                </c:pt>
                <c:pt idx="53">
                  <c:v>0.98389130470429398</c:v>
                </c:pt>
                <c:pt idx="54">
                  <c:v>0.98366678873713798</c:v>
                </c:pt>
                <c:pt idx="55">
                  <c:v>0.98344227276998208</c:v>
                </c:pt>
                <c:pt idx="56">
                  <c:v>0.98290594353056437</c:v>
                </c:pt>
                <c:pt idx="57">
                  <c:v>0.98236961429114666</c:v>
                </c:pt>
                <c:pt idx="58">
                  <c:v>0.98183328505172907</c:v>
                </c:pt>
                <c:pt idx="59">
                  <c:v>0.98129695581231136</c:v>
                </c:pt>
                <c:pt idx="60">
                  <c:v>0.98076062657289365</c:v>
                </c:pt>
                <c:pt idx="61">
                  <c:v>0.98016062027416151</c:v>
                </c:pt>
                <c:pt idx="62">
                  <c:v>0.97956061397542926</c:v>
                </c:pt>
                <c:pt idx="63">
                  <c:v>0.97965938954873755</c:v>
                </c:pt>
                <c:pt idx="64">
                  <c:v>0.97975816512204583</c:v>
                </c:pt>
                <c:pt idx="65">
                  <c:v>0.98130239562649357</c:v>
                </c:pt>
                <c:pt idx="66">
                  <c:v>0.98271388425376816</c:v>
                </c:pt>
                <c:pt idx="67">
                  <c:v>0.98410936577232488</c:v>
                </c:pt>
                <c:pt idx="68">
                  <c:v>0.98388123193832033</c:v>
                </c:pt>
                <c:pt idx="69">
                  <c:v>0.97872863473938176</c:v>
                </c:pt>
                <c:pt idx="70">
                  <c:v>0.96491189713389502</c:v>
                </c:pt>
              </c:numCache>
            </c:numRef>
          </c:yVal>
          <c:smooth val="0"/>
          <c:extLst>
            <c:ext xmlns:c16="http://schemas.microsoft.com/office/drawing/2014/chart" uri="{C3380CC4-5D6E-409C-BE32-E72D297353CC}">
              <c16:uniqueId val="{00000001-519F-4583-A77A-AB1E934A6D72}"/>
            </c:ext>
          </c:extLst>
        </c:ser>
        <c:dLbls>
          <c:showLegendKey val="0"/>
          <c:showVal val="0"/>
          <c:showCatName val="0"/>
          <c:showSerName val="0"/>
          <c:showPercent val="0"/>
          <c:showBubbleSize val="0"/>
        </c:dLbls>
        <c:axId val="425787840"/>
        <c:axId val="425802720"/>
      </c:scatterChart>
      <c:scatterChart>
        <c:scatterStyle val="smoothMarker"/>
        <c:varyColors val="0"/>
        <c:ser>
          <c:idx val="2"/>
          <c:order val="0"/>
          <c:tx>
            <c:v>80mm phits</c:v>
          </c:tx>
          <c:spPr>
            <a:ln w="50800">
              <a:solidFill>
                <a:schemeClr val="accent1"/>
              </a:solidFill>
            </a:ln>
          </c:spPr>
          <c:marker>
            <c:symbol val="none"/>
          </c:marker>
          <c:xVal>
            <c:numRef>
              <c:f>'80補間'!$H$5:$H$87</c:f>
              <c:numCache>
                <c:formatCode>General</c:formatCode>
                <c:ptCount val="83"/>
                <c:pt idx="0">
                  <c:v>168</c:v>
                </c:pt>
                <c:pt idx="1">
                  <c:v>169</c:v>
                </c:pt>
                <c:pt idx="2">
                  <c:v>170</c:v>
                </c:pt>
                <c:pt idx="3">
                  <c:v>171</c:v>
                </c:pt>
                <c:pt idx="4">
                  <c:v>172</c:v>
                </c:pt>
                <c:pt idx="5">
                  <c:v>173</c:v>
                </c:pt>
                <c:pt idx="6">
                  <c:v>174</c:v>
                </c:pt>
                <c:pt idx="7">
                  <c:v>175</c:v>
                </c:pt>
                <c:pt idx="8">
                  <c:v>176</c:v>
                </c:pt>
                <c:pt idx="9">
                  <c:v>177</c:v>
                </c:pt>
                <c:pt idx="10">
                  <c:v>178</c:v>
                </c:pt>
                <c:pt idx="11">
                  <c:v>179</c:v>
                </c:pt>
                <c:pt idx="12">
                  <c:v>180</c:v>
                </c:pt>
                <c:pt idx="13">
                  <c:v>181</c:v>
                </c:pt>
                <c:pt idx="14">
                  <c:v>182</c:v>
                </c:pt>
                <c:pt idx="15">
                  <c:v>183</c:v>
                </c:pt>
                <c:pt idx="16">
                  <c:v>184</c:v>
                </c:pt>
                <c:pt idx="17">
                  <c:v>185</c:v>
                </c:pt>
                <c:pt idx="18">
                  <c:v>186</c:v>
                </c:pt>
                <c:pt idx="19">
                  <c:v>187</c:v>
                </c:pt>
                <c:pt idx="20">
                  <c:v>188</c:v>
                </c:pt>
                <c:pt idx="21">
                  <c:v>189</c:v>
                </c:pt>
                <c:pt idx="22">
                  <c:v>190</c:v>
                </c:pt>
                <c:pt idx="23">
                  <c:v>191</c:v>
                </c:pt>
                <c:pt idx="24">
                  <c:v>192</c:v>
                </c:pt>
                <c:pt idx="25">
                  <c:v>193</c:v>
                </c:pt>
                <c:pt idx="26">
                  <c:v>194</c:v>
                </c:pt>
                <c:pt idx="27">
                  <c:v>195</c:v>
                </c:pt>
                <c:pt idx="28">
                  <c:v>196</c:v>
                </c:pt>
                <c:pt idx="29">
                  <c:v>197</c:v>
                </c:pt>
                <c:pt idx="30">
                  <c:v>198</c:v>
                </c:pt>
                <c:pt idx="31">
                  <c:v>199</c:v>
                </c:pt>
                <c:pt idx="32">
                  <c:v>200</c:v>
                </c:pt>
                <c:pt idx="33">
                  <c:v>201</c:v>
                </c:pt>
                <c:pt idx="34">
                  <c:v>202</c:v>
                </c:pt>
                <c:pt idx="35">
                  <c:v>203</c:v>
                </c:pt>
                <c:pt idx="36">
                  <c:v>204</c:v>
                </c:pt>
                <c:pt idx="37">
                  <c:v>205</c:v>
                </c:pt>
                <c:pt idx="38">
                  <c:v>206</c:v>
                </c:pt>
                <c:pt idx="39">
                  <c:v>207</c:v>
                </c:pt>
                <c:pt idx="40">
                  <c:v>208</c:v>
                </c:pt>
                <c:pt idx="41">
                  <c:v>209</c:v>
                </c:pt>
                <c:pt idx="42">
                  <c:v>210</c:v>
                </c:pt>
                <c:pt idx="43">
                  <c:v>211</c:v>
                </c:pt>
                <c:pt idx="44">
                  <c:v>212</c:v>
                </c:pt>
                <c:pt idx="45">
                  <c:v>213</c:v>
                </c:pt>
                <c:pt idx="46">
                  <c:v>214</c:v>
                </c:pt>
                <c:pt idx="47">
                  <c:v>215</c:v>
                </c:pt>
                <c:pt idx="48">
                  <c:v>216</c:v>
                </c:pt>
                <c:pt idx="49">
                  <c:v>217</c:v>
                </c:pt>
                <c:pt idx="50">
                  <c:v>218</c:v>
                </c:pt>
                <c:pt idx="51">
                  <c:v>219</c:v>
                </c:pt>
                <c:pt idx="52">
                  <c:v>220</c:v>
                </c:pt>
                <c:pt idx="53">
                  <c:v>221</c:v>
                </c:pt>
                <c:pt idx="54">
                  <c:v>222</c:v>
                </c:pt>
                <c:pt idx="55">
                  <c:v>223</c:v>
                </c:pt>
                <c:pt idx="56">
                  <c:v>224</c:v>
                </c:pt>
                <c:pt idx="57">
                  <c:v>225</c:v>
                </c:pt>
                <c:pt idx="58">
                  <c:v>226</c:v>
                </c:pt>
                <c:pt idx="59">
                  <c:v>227</c:v>
                </c:pt>
                <c:pt idx="60">
                  <c:v>228</c:v>
                </c:pt>
                <c:pt idx="61">
                  <c:v>229</c:v>
                </c:pt>
                <c:pt idx="62">
                  <c:v>230</c:v>
                </c:pt>
                <c:pt idx="63">
                  <c:v>231</c:v>
                </c:pt>
                <c:pt idx="64">
                  <c:v>232</c:v>
                </c:pt>
                <c:pt idx="65">
                  <c:v>233</c:v>
                </c:pt>
                <c:pt idx="66">
                  <c:v>234</c:v>
                </c:pt>
                <c:pt idx="67">
                  <c:v>235</c:v>
                </c:pt>
                <c:pt idx="68">
                  <c:v>236</c:v>
                </c:pt>
                <c:pt idx="69">
                  <c:v>237</c:v>
                </c:pt>
                <c:pt idx="70">
                  <c:v>238</c:v>
                </c:pt>
                <c:pt idx="71">
                  <c:v>239</c:v>
                </c:pt>
                <c:pt idx="72">
                  <c:v>240</c:v>
                </c:pt>
                <c:pt idx="73">
                  <c:v>241</c:v>
                </c:pt>
                <c:pt idx="74">
                  <c:v>242</c:v>
                </c:pt>
                <c:pt idx="75">
                  <c:v>243</c:v>
                </c:pt>
                <c:pt idx="76">
                  <c:v>244</c:v>
                </c:pt>
                <c:pt idx="77">
                  <c:v>245</c:v>
                </c:pt>
                <c:pt idx="78">
                  <c:v>246</c:v>
                </c:pt>
                <c:pt idx="79">
                  <c:v>247</c:v>
                </c:pt>
                <c:pt idx="80">
                  <c:v>248</c:v>
                </c:pt>
                <c:pt idx="81">
                  <c:v>249</c:v>
                </c:pt>
                <c:pt idx="82">
                  <c:v>250</c:v>
                </c:pt>
              </c:numCache>
            </c:numRef>
          </c:xVal>
          <c:yVal>
            <c:numRef>
              <c:f>'80補間'!$J$5:$J$87</c:f>
              <c:numCache>
                <c:formatCode>General</c:formatCode>
                <c:ptCount val="83"/>
                <c:pt idx="0">
                  <c:v>0.93821844974761204</c:v>
                </c:pt>
                <c:pt idx="1">
                  <c:v>0.94827889668351295</c:v>
                </c:pt>
                <c:pt idx="2">
                  <c:v>0.95536022677195387</c:v>
                </c:pt>
                <c:pt idx="3">
                  <c:v>0.95255469139772575</c:v>
                </c:pt>
                <c:pt idx="4">
                  <c:v>0.96088858716149961</c:v>
                </c:pt>
                <c:pt idx="5">
                  <c:v>0.96943355976121215</c:v>
                </c:pt>
                <c:pt idx="6">
                  <c:v>0.97616309512308863</c:v>
                </c:pt>
                <c:pt idx="7">
                  <c:v>0.98022141673360708</c:v>
                </c:pt>
                <c:pt idx="8">
                  <c:v>0.98451265071481608</c:v>
                </c:pt>
                <c:pt idx="9">
                  <c:v>0.98782657909514437</c:v>
                </c:pt>
                <c:pt idx="10">
                  <c:v>0.98986897355782921</c:v>
                </c:pt>
                <c:pt idx="11">
                  <c:v>0.99095413346672878</c:v>
                </c:pt>
                <c:pt idx="12">
                  <c:v>0.99322899917818996</c:v>
                </c:pt>
                <c:pt idx="13">
                  <c:v>0.99196099423586004</c:v>
                </c:pt>
                <c:pt idx="14">
                  <c:v>0.98609804287440339</c:v>
                </c:pt>
                <c:pt idx="15">
                  <c:v>0.98844481145787699</c:v>
                </c:pt>
                <c:pt idx="16">
                  <c:v>0.99491077647602721</c:v>
                </c:pt>
                <c:pt idx="17">
                  <c:v>0.99994838873604019</c:v>
                </c:pt>
                <c:pt idx="18">
                  <c:v>0.99989788027686566</c:v>
                </c:pt>
                <c:pt idx="19">
                  <c:v>0.99581309135149609</c:v>
                </c:pt>
                <c:pt idx="20">
                  <c:v>0.99049558723693143</c:v>
                </c:pt>
                <c:pt idx="21">
                  <c:v>0.98644542638182553</c:v>
                </c:pt>
                <c:pt idx="22">
                  <c:v>0.98626015517786703</c:v>
                </c:pt>
                <c:pt idx="23">
                  <c:v>0.97751601603389937</c:v>
                </c:pt>
                <c:pt idx="24">
                  <c:v>0.97581438824992384</c:v>
                </c:pt>
                <c:pt idx="25">
                  <c:v>0.97858639835867378</c:v>
                </c:pt>
                <c:pt idx="26">
                  <c:v>0.98166542931969758</c:v>
                </c:pt>
                <c:pt idx="27">
                  <c:v>0.99024480942871629</c:v>
                </c:pt>
                <c:pt idx="28">
                  <c:v>0.99086943805920491</c:v>
                </c:pt>
                <c:pt idx="29">
                  <c:v>0.98417519245046314</c:v>
                </c:pt>
                <c:pt idx="30">
                  <c:v>0.97365884601624986</c:v>
                </c:pt>
                <c:pt idx="31">
                  <c:v>0.96921013151167634</c:v>
                </c:pt>
                <c:pt idx="32">
                  <c:v>0.97046379999179533</c:v>
                </c:pt>
                <c:pt idx="33">
                  <c:v>0.974735404047823</c:v>
                </c:pt>
                <c:pt idx="34">
                  <c:v>0.97260919642144272</c:v>
                </c:pt>
                <c:pt idx="35">
                  <c:v>0.97023551940120356</c:v>
                </c:pt>
                <c:pt idx="36">
                  <c:v>0.97180304612326651</c:v>
                </c:pt>
                <c:pt idx="37">
                  <c:v>0.9771692942093485</c:v>
                </c:pt>
                <c:pt idx="38">
                  <c:v>0.97822798680339684</c:v>
                </c:pt>
                <c:pt idx="39">
                  <c:v>0.98037382435495868</c:v>
                </c:pt>
                <c:pt idx="40">
                  <c:v>0.97983940515592116</c:v>
                </c:pt>
                <c:pt idx="41">
                  <c:v>0.9751835839126366</c:v>
                </c:pt>
                <c:pt idx="42">
                  <c:v>0.96968720486186921</c:v>
                </c:pt>
                <c:pt idx="43">
                  <c:v>0.96589223303412053</c:v>
                </c:pt>
                <c:pt idx="44">
                  <c:v>0.96464165240740085</c:v>
                </c:pt>
                <c:pt idx="45">
                  <c:v>0.96653538878500478</c:v>
                </c:pt>
                <c:pt idx="46">
                  <c:v>0.96762054869390435</c:v>
                </c:pt>
                <c:pt idx="47">
                  <c:v>0.97120091471040126</c:v>
                </c:pt>
                <c:pt idx="48">
                  <c:v>0.97416481285182244</c:v>
                </c:pt>
                <c:pt idx="49">
                  <c:v>0.97335314852971888</c:v>
                </c:pt>
                <c:pt idx="50">
                  <c:v>0.9658234180155072</c:v>
                </c:pt>
                <c:pt idx="51">
                  <c:v>0.96210806869326926</c:v>
                </c:pt>
                <c:pt idx="52">
                  <c:v>0.96355053735266016</c:v>
                </c:pt>
                <c:pt idx="53">
                  <c:v>0.97228475125355851</c:v>
                </c:pt>
                <c:pt idx="54">
                  <c:v>0.97788523507607361</c:v>
                </c:pt>
                <c:pt idx="55">
                  <c:v>0.97898054078899954</c:v>
                </c:pt>
                <c:pt idx="56">
                  <c:v>0.979184780235268</c:v>
                </c:pt>
                <c:pt idx="57">
                  <c:v>0.98714261956719795</c:v>
                </c:pt>
                <c:pt idx="58">
                  <c:v>0.9855589918952673</c:v>
                </c:pt>
                <c:pt idx="59">
                  <c:v>0.98644277965034044</c:v>
                </c:pt>
                <c:pt idx="60">
                  <c:v>0.9885597237165229</c:v>
                </c:pt>
                <c:pt idx="61">
                  <c:v>0.9801519400321228</c:v>
                </c:pt>
                <c:pt idx="62">
                  <c:v>0.97857140021359135</c:v>
                </c:pt>
                <c:pt idx="63">
                  <c:v>0.97689690142733843</c:v>
                </c:pt>
                <c:pt idx="64">
                  <c:v>0.97443985236531772</c:v>
                </c:pt>
                <c:pt idx="65">
                  <c:v>0.97843641690784999</c:v>
                </c:pt>
                <c:pt idx="66">
                  <c:v>0.97969118819275436</c:v>
                </c:pt>
                <c:pt idx="67">
                  <c:v>0.98005621657674413</c:v>
                </c:pt>
                <c:pt idx="68">
                  <c:v>0.9800271025304077</c:v>
                </c:pt>
                <c:pt idx="69">
                  <c:v>0.97670104329743923</c:v>
                </c:pt>
                <c:pt idx="70">
                  <c:v>0.9776093133187499</c:v>
                </c:pt>
                <c:pt idx="71">
                  <c:v>0.97972008167813374</c:v>
                </c:pt>
                <c:pt idx="72">
                  <c:v>0.98114733163148515</c:v>
                </c:pt>
                <c:pt idx="73">
                  <c:v>0.98215308959583092</c:v>
                </c:pt>
                <c:pt idx="74">
                  <c:v>0.98105072593227804</c:v>
                </c:pt>
                <c:pt idx="75">
                  <c:v>0.98232821499576328</c:v>
                </c:pt>
                <c:pt idx="76">
                  <c:v>0.9906565967356098</c:v>
                </c:pt>
                <c:pt idx="77">
                  <c:v>0.98880035572071157</c:v>
                </c:pt>
                <c:pt idx="78">
                  <c:v>0.98342418239155993</c:v>
                </c:pt>
                <c:pt idx="79">
                  <c:v>0.97547648886365668</c:v>
                </c:pt>
                <c:pt idx="80">
                  <c:v>0.96590414332580332</c:v>
                </c:pt>
                <c:pt idx="81">
                  <c:v>0.93808434868569979</c:v>
                </c:pt>
                <c:pt idx="82">
                  <c:v>0.90994672570642443</c:v>
                </c:pt>
              </c:numCache>
            </c:numRef>
          </c:yVal>
          <c:smooth val="1"/>
          <c:extLst>
            <c:ext xmlns:c16="http://schemas.microsoft.com/office/drawing/2014/chart" uri="{C3380CC4-5D6E-409C-BE32-E72D297353CC}">
              <c16:uniqueId val="{00000002-519F-4583-A77A-AB1E934A6D72}"/>
            </c:ext>
          </c:extLst>
        </c:ser>
        <c:ser>
          <c:idx val="1"/>
          <c:order val="3"/>
          <c:tx>
            <c:v>70mm phits</c:v>
          </c:tx>
          <c:spPr>
            <a:ln w="47625" cap="rnd">
              <a:solidFill>
                <a:schemeClr val="accent2"/>
              </a:solidFill>
              <a:round/>
            </a:ln>
            <a:effectLst/>
          </c:spPr>
          <c:marker>
            <c:symbol val="none"/>
          </c:marker>
          <c:xVal>
            <c:numRef>
              <c:f>'70補間'!$M$6:$M$76</c:f>
              <c:numCache>
                <c:formatCode>General</c:formatCode>
                <c:ptCount val="71"/>
                <c:pt idx="0">
                  <c:v>180</c:v>
                </c:pt>
                <c:pt idx="1">
                  <c:v>181</c:v>
                </c:pt>
                <c:pt idx="2">
                  <c:v>182</c:v>
                </c:pt>
                <c:pt idx="3">
                  <c:v>183</c:v>
                </c:pt>
                <c:pt idx="4">
                  <c:v>184</c:v>
                </c:pt>
                <c:pt idx="5">
                  <c:v>185</c:v>
                </c:pt>
                <c:pt idx="6">
                  <c:v>186</c:v>
                </c:pt>
                <c:pt idx="7">
                  <c:v>187</c:v>
                </c:pt>
                <c:pt idx="8">
                  <c:v>188</c:v>
                </c:pt>
                <c:pt idx="9">
                  <c:v>189</c:v>
                </c:pt>
                <c:pt idx="10">
                  <c:v>190</c:v>
                </c:pt>
                <c:pt idx="11">
                  <c:v>191</c:v>
                </c:pt>
                <c:pt idx="12">
                  <c:v>192</c:v>
                </c:pt>
                <c:pt idx="13">
                  <c:v>193</c:v>
                </c:pt>
                <c:pt idx="14">
                  <c:v>194</c:v>
                </c:pt>
                <c:pt idx="15">
                  <c:v>195</c:v>
                </c:pt>
                <c:pt idx="16">
                  <c:v>196</c:v>
                </c:pt>
                <c:pt idx="17">
                  <c:v>197</c:v>
                </c:pt>
                <c:pt idx="18">
                  <c:v>198</c:v>
                </c:pt>
                <c:pt idx="19">
                  <c:v>199</c:v>
                </c:pt>
                <c:pt idx="20">
                  <c:v>200</c:v>
                </c:pt>
                <c:pt idx="21">
                  <c:v>201</c:v>
                </c:pt>
                <c:pt idx="22">
                  <c:v>202</c:v>
                </c:pt>
                <c:pt idx="23">
                  <c:v>203</c:v>
                </c:pt>
                <c:pt idx="24">
                  <c:v>204</c:v>
                </c:pt>
                <c:pt idx="25">
                  <c:v>205</c:v>
                </c:pt>
                <c:pt idx="26">
                  <c:v>206</c:v>
                </c:pt>
                <c:pt idx="27">
                  <c:v>207</c:v>
                </c:pt>
                <c:pt idx="28">
                  <c:v>208</c:v>
                </c:pt>
                <c:pt idx="29">
                  <c:v>209</c:v>
                </c:pt>
                <c:pt idx="30">
                  <c:v>210</c:v>
                </c:pt>
                <c:pt idx="31">
                  <c:v>211</c:v>
                </c:pt>
                <c:pt idx="32">
                  <c:v>212</c:v>
                </c:pt>
                <c:pt idx="33">
                  <c:v>213</c:v>
                </c:pt>
                <c:pt idx="34">
                  <c:v>214</c:v>
                </c:pt>
                <c:pt idx="35">
                  <c:v>215</c:v>
                </c:pt>
                <c:pt idx="36">
                  <c:v>216</c:v>
                </c:pt>
                <c:pt idx="37">
                  <c:v>217</c:v>
                </c:pt>
                <c:pt idx="38">
                  <c:v>218</c:v>
                </c:pt>
                <c:pt idx="39">
                  <c:v>219</c:v>
                </c:pt>
                <c:pt idx="40">
                  <c:v>220</c:v>
                </c:pt>
                <c:pt idx="41">
                  <c:v>221</c:v>
                </c:pt>
                <c:pt idx="42">
                  <c:v>222</c:v>
                </c:pt>
                <c:pt idx="43">
                  <c:v>223</c:v>
                </c:pt>
                <c:pt idx="44">
                  <c:v>224</c:v>
                </c:pt>
                <c:pt idx="45">
                  <c:v>225</c:v>
                </c:pt>
                <c:pt idx="46">
                  <c:v>226</c:v>
                </c:pt>
                <c:pt idx="47">
                  <c:v>227</c:v>
                </c:pt>
                <c:pt idx="48">
                  <c:v>228</c:v>
                </c:pt>
                <c:pt idx="49">
                  <c:v>229</c:v>
                </c:pt>
                <c:pt idx="50">
                  <c:v>230</c:v>
                </c:pt>
                <c:pt idx="51">
                  <c:v>231</c:v>
                </c:pt>
                <c:pt idx="52">
                  <c:v>232</c:v>
                </c:pt>
                <c:pt idx="53">
                  <c:v>233</c:v>
                </c:pt>
                <c:pt idx="54">
                  <c:v>234</c:v>
                </c:pt>
                <c:pt idx="55">
                  <c:v>235</c:v>
                </c:pt>
                <c:pt idx="56">
                  <c:v>236</c:v>
                </c:pt>
                <c:pt idx="57">
                  <c:v>237</c:v>
                </c:pt>
                <c:pt idx="58">
                  <c:v>238</c:v>
                </c:pt>
                <c:pt idx="59">
                  <c:v>239</c:v>
                </c:pt>
                <c:pt idx="60">
                  <c:v>240</c:v>
                </c:pt>
                <c:pt idx="61">
                  <c:v>241</c:v>
                </c:pt>
                <c:pt idx="62">
                  <c:v>242</c:v>
                </c:pt>
                <c:pt idx="63">
                  <c:v>243</c:v>
                </c:pt>
                <c:pt idx="64">
                  <c:v>244</c:v>
                </c:pt>
                <c:pt idx="65">
                  <c:v>245</c:v>
                </c:pt>
                <c:pt idx="66">
                  <c:v>246</c:v>
                </c:pt>
                <c:pt idx="67">
                  <c:v>247</c:v>
                </c:pt>
                <c:pt idx="68">
                  <c:v>248</c:v>
                </c:pt>
                <c:pt idx="69">
                  <c:v>249</c:v>
                </c:pt>
                <c:pt idx="70">
                  <c:v>250</c:v>
                </c:pt>
              </c:numCache>
            </c:numRef>
          </c:xVal>
          <c:yVal>
            <c:numRef>
              <c:f>'70補間'!$O$6:$O$76</c:f>
              <c:numCache>
                <c:formatCode>General</c:formatCode>
                <c:ptCount val="71"/>
                <c:pt idx="0">
                  <c:v>0.9598269434878185</c:v>
                </c:pt>
                <c:pt idx="1">
                  <c:v>0.97127443926883084</c:v>
                </c:pt>
                <c:pt idx="2">
                  <c:v>0.98080730709899377</c:v>
                </c:pt>
                <c:pt idx="3">
                  <c:v>0.98381159263579543</c:v>
                </c:pt>
                <c:pt idx="4">
                  <c:v>0.98429254008919032</c:v>
                </c:pt>
                <c:pt idx="5">
                  <c:v>0.98944905792894766</c:v>
                </c:pt>
                <c:pt idx="6">
                  <c:v>0.99988673521350868</c:v>
                </c:pt>
                <c:pt idx="7">
                  <c:v>0.99686634090707271</c:v>
                </c:pt>
                <c:pt idx="8">
                  <c:v>0.99749166320831528</c:v>
                </c:pt>
                <c:pt idx="9">
                  <c:v>0.99943276994925134</c:v>
                </c:pt>
                <c:pt idx="10">
                  <c:v>0.99708088958263996</c:v>
                </c:pt>
                <c:pt idx="11">
                  <c:v>0.99591431262168417</c:v>
                </c:pt>
                <c:pt idx="12">
                  <c:v>0.99585360269612466</c:v>
                </c:pt>
                <c:pt idx="13">
                  <c:v>0.99723895688467667</c:v>
                </c:pt>
                <c:pt idx="14">
                  <c:v>0.99342812538824665</c:v>
                </c:pt>
                <c:pt idx="15">
                  <c:v>0.99385440370469502</c:v>
                </c:pt>
                <c:pt idx="16">
                  <c:v>0.99857578340470532</c:v>
                </c:pt>
                <c:pt idx="17">
                  <c:v>0.9930504754201317</c:v>
                </c:pt>
                <c:pt idx="18">
                  <c:v>0.99464182050038263</c:v>
                </c:pt>
                <c:pt idx="19">
                  <c:v>0.99818836749499973</c:v>
                </c:pt>
                <c:pt idx="20">
                  <c:v>0.99398397862044108</c:v>
                </c:pt>
                <c:pt idx="21">
                  <c:v>0.9925704340850291</c:v>
                </c:pt>
                <c:pt idx="22">
                  <c:v>0.99131435277279234</c:v>
                </c:pt>
                <c:pt idx="23">
                  <c:v>0.98901079871508379</c:v>
                </c:pt>
                <c:pt idx="24">
                  <c:v>0.9846760294862974</c:v>
                </c:pt>
                <c:pt idx="25">
                  <c:v>0.98154740438388077</c:v>
                </c:pt>
                <c:pt idx="26">
                  <c:v>0.97998243741390634</c:v>
                </c:pt>
                <c:pt idx="27">
                  <c:v>0.98141611791136119</c:v>
                </c:pt>
                <c:pt idx="28">
                  <c:v>0.98334071316342198</c:v>
                </c:pt>
                <c:pt idx="29">
                  <c:v>0.98605292657079124</c:v>
                </c:pt>
                <c:pt idx="30">
                  <c:v>0.99049089260504775</c:v>
                </c:pt>
                <c:pt idx="31">
                  <c:v>0.99178110437294709</c:v>
                </c:pt>
                <c:pt idx="32">
                  <c:v>0.98731998198234106</c:v>
                </c:pt>
                <c:pt idx="33">
                  <c:v>0.97491622936391087</c:v>
                </c:pt>
                <c:pt idx="34">
                  <c:v>0.97967616943123359</c:v>
                </c:pt>
                <c:pt idx="35">
                  <c:v>0.98643389897264289</c:v>
                </c:pt>
                <c:pt idx="36">
                  <c:v>0.99232729234336059</c:v>
                </c:pt>
                <c:pt idx="37">
                  <c:v>0.982380127094165</c:v>
                </c:pt>
                <c:pt idx="38">
                  <c:v>0.97771563148692597</c:v>
                </c:pt>
                <c:pt idx="39">
                  <c:v>0.97686680000700743</c:v>
                </c:pt>
                <c:pt idx="40">
                  <c:v>0.9799919013160665</c:v>
                </c:pt>
                <c:pt idx="41">
                  <c:v>0.97420613466246819</c:v>
                </c:pt>
                <c:pt idx="42">
                  <c:v>0.97000053763018657</c:v>
                </c:pt>
                <c:pt idx="43">
                  <c:v>0.97050796387366778</c:v>
                </c:pt>
                <c:pt idx="44">
                  <c:v>0.97340945532424039</c:v>
                </c:pt>
                <c:pt idx="45">
                  <c:v>0.9734688564122671</c:v>
                </c:pt>
                <c:pt idx="46">
                  <c:v>0.97141488760408023</c:v>
                </c:pt>
                <c:pt idx="47">
                  <c:v>0.97011813164851701</c:v>
                </c:pt>
                <c:pt idx="48">
                  <c:v>0.97262042765158907</c:v>
                </c:pt>
                <c:pt idx="49">
                  <c:v>0.97457854928045151</c:v>
                </c:pt>
                <c:pt idx="50">
                  <c:v>0.97138901289285517</c:v>
                </c:pt>
                <c:pt idx="51">
                  <c:v>0.97175629284051768</c:v>
                </c:pt>
                <c:pt idx="52">
                  <c:v>0.96905052294100247</c:v>
                </c:pt>
                <c:pt idx="53">
                  <c:v>0.9618252363609564</c:v>
                </c:pt>
                <c:pt idx="54">
                  <c:v>0.96728610926699277</c:v>
                </c:pt>
                <c:pt idx="55">
                  <c:v>0.96233668979684595</c:v>
                </c:pt>
                <c:pt idx="56">
                  <c:v>0.95148491645287325</c:v>
                </c:pt>
                <c:pt idx="57">
                  <c:v>0.94788460643960148</c:v>
                </c:pt>
                <c:pt idx="58">
                  <c:v>0.95387163203381831</c:v>
                </c:pt>
                <c:pt idx="59">
                  <c:v>0.95906520004373508</c:v>
                </c:pt>
                <c:pt idx="60">
                  <c:v>0.95500579009588527</c:v>
                </c:pt>
                <c:pt idx="61">
                  <c:v>0.94602122451215109</c:v>
                </c:pt>
                <c:pt idx="62">
                  <c:v>0.93978733202328768</c:v>
                </c:pt>
                <c:pt idx="63">
                  <c:v>0.93744400944054451</c:v>
                </c:pt>
                <c:pt idx="64">
                  <c:v>0.93428669059221681</c:v>
                </c:pt>
                <c:pt idx="65">
                  <c:v>0.93922986791412999</c:v>
                </c:pt>
                <c:pt idx="66">
                  <c:v>0.94614002668820385</c:v>
                </c:pt>
                <c:pt idx="67">
                  <c:v>0.9393662890569705</c:v>
                </c:pt>
                <c:pt idx="68">
                  <c:v>0.92327594382791478</c:v>
                </c:pt>
                <c:pt idx="69">
                  <c:v>0.90063839054060768</c:v>
                </c:pt>
                <c:pt idx="70">
                  <c:v>0.87084522110192442</c:v>
                </c:pt>
              </c:numCache>
            </c:numRef>
          </c:yVal>
          <c:smooth val="1"/>
          <c:extLst>
            <c:ext xmlns:c16="http://schemas.microsoft.com/office/drawing/2014/chart" uri="{C3380CC4-5D6E-409C-BE32-E72D297353CC}">
              <c16:uniqueId val="{00000003-519F-4583-A77A-AB1E934A6D72}"/>
            </c:ext>
          </c:extLst>
        </c:ser>
        <c:dLbls>
          <c:showLegendKey val="0"/>
          <c:showVal val="0"/>
          <c:showCatName val="0"/>
          <c:showSerName val="0"/>
          <c:showPercent val="0"/>
          <c:showBubbleSize val="0"/>
        </c:dLbls>
        <c:axId val="425787840"/>
        <c:axId val="425802720"/>
      </c:scatterChart>
      <c:valAx>
        <c:axId val="425787840"/>
        <c:scaling>
          <c:orientation val="minMax"/>
          <c:max val="248"/>
          <c:min val="170"/>
        </c:scaling>
        <c:delete val="0"/>
        <c:axPos val="b"/>
        <c:title>
          <c:tx>
            <c:rich>
              <a:bodyPr/>
              <a:lstStyle/>
              <a:p>
                <a:pPr>
                  <a:defRPr sz="1800"/>
                </a:pPr>
                <a:r>
                  <a:rPr lang="en-US" altLang="ja-JP" sz="1800"/>
                  <a:t>depth(mm)</a:t>
                </a:r>
                <a:endParaRPr lang="ja-JP" altLang="en-US" sz="1800"/>
              </a:p>
            </c:rich>
          </c:tx>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425802720"/>
        <c:crosses val="autoZero"/>
        <c:crossBetween val="midCat"/>
      </c:valAx>
      <c:valAx>
        <c:axId val="425802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425787840"/>
        <c:crosses val="autoZero"/>
        <c:crossBetween val="midCat"/>
      </c:valAx>
    </c:plotArea>
    <c:plotVisOnly val="1"/>
    <c:dispBlanksAs val="gap"/>
    <c:showDLblsOverMax val="0"/>
    <c:extLst/>
  </c:chart>
  <c:txPr>
    <a:bodyPr/>
    <a:lstStyle/>
    <a:p>
      <a:pPr>
        <a:defRPr/>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83028796827893"/>
          <c:y val="3.547124079425748E-2"/>
          <c:w val="0.78080853280992013"/>
          <c:h val="0.81044235136128473"/>
        </c:manualLayout>
      </c:layout>
      <c:scatterChart>
        <c:scatterStyle val="smoothMarker"/>
        <c:varyColors val="0"/>
        <c:ser>
          <c:idx val="0"/>
          <c:order val="0"/>
          <c:spPr>
            <a:ln>
              <a:solidFill>
                <a:schemeClr val="accent4"/>
              </a:solidFill>
            </a:ln>
          </c:spPr>
          <c:marker>
            <c:symbol val="none"/>
          </c:marker>
          <c:xVal>
            <c:numRef>
              <c:f>'mono&amp;SOBP'!$X$2:$X$101</c:f>
              <c:numCache>
                <c:formatCode>General</c:formatCode>
                <c:ptCount val="100"/>
                <c:pt idx="0">
                  <c:v>0.59999999999999432</c:v>
                </c:pt>
                <c:pt idx="1">
                  <c:v>3.8000000000000114</c:v>
                </c:pt>
                <c:pt idx="2">
                  <c:v>7</c:v>
                </c:pt>
                <c:pt idx="3">
                  <c:v>10.200000000000017</c:v>
                </c:pt>
                <c:pt idx="4">
                  <c:v>13.400000000000006</c:v>
                </c:pt>
                <c:pt idx="5">
                  <c:v>16.600000000000023</c:v>
                </c:pt>
                <c:pt idx="6">
                  <c:v>19.799999999999983</c:v>
                </c:pt>
                <c:pt idx="7">
                  <c:v>23</c:v>
                </c:pt>
                <c:pt idx="8">
                  <c:v>26.199999999999989</c:v>
                </c:pt>
                <c:pt idx="9">
                  <c:v>29.399999999999977</c:v>
                </c:pt>
                <c:pt idx="10">
                  <c:v>32.599999999999994</c:v>
                </c:pt>
                <c:pt idx="11">
                  <c:v>35.800000000000011</c:v>
                </c:pt>
                <c:pt idx="12">
                  <c:v>39</c:v>
                </c:pt>
                <c:pt idx="13">
                  <c:v>42.199999999999989</c:v>
                </c:pt>
                <c:pt idx="14">
                  <c:v>45.400000000000006</c:v>
                </c:pt>
                <c:pt idx="15">
                  <c:v>48.600000000000023</c:v>
                </c:pt>
                <c:pt idx="16">
                  <c:v>51.800000000000011</c:v>
                </c:pt>
                <c:pt idx="17">
                  <c:v>55</c:v>
                </c:pt>
                <c:pt idx="18">
                  <c:v>58.200000000000017</c:v>
                </c:pt>
                <c:pt idx="19">
                  <c:v>61.400000000000006</c:v>
                </c:pt>
                <c:pt idx="20">
                  <c:v>64.599999999999994</c:v>
                </c:pt>
                <c:pt idx="21">
                  <c:v>67.799999999999983</c:v>
                </c:pt>
                <c:pt idx="22">
                  <c:v>71</c:v>
                </c:pt>
                <c:pt idx="23">
                  <c:v>74.199999999999989</c:v>
                </c:pt>
                <c:pt idx="24">
                  <c:v>77.400000000000006</c:v>
                </c:pt>
                <c:pt idx="25">
                  <c:v>80.599999999999994</c:v>
                </c:pt>
                <c:pt idx="26">
                  <c:v>83.800000000000011</c:v>
                </c:pt>
                <c:pt idx="27">
                  <c:v>87</c:v>
                </c:pt>
                <c:pt idx="28">
                  <c:v>90.200000000000017</c:v>
                </c:pt>
                <c:pt idx="29">
                  <c:v>93.399999999999991</c:v>
                </c:pt>
                <c:pt idx="30">
                  <c:v>96.6</c:v>
                </c:pt>
                <c:pt idx="31">
                  <c:v>99.8</c:v>
                </c:pt>
                <c:pt idx="32">
                  <c:v>103</c:v>
                </c:pt>
                <c:pt idx="33">
                  <c:v>106.2</c:v>
                </c:pt>
                <c:pt idx="34">
                  <c:v>109.39999999999999</c:v>
                </c:pt>
                <c:pt idx="35">
                  <c:v>112.6</c:v>
                </c:pt>
                <c:pt idx="36">
                  <c:v>115.8</c:v>
                </c:pt>
                <c:pt idx="37">
                  <c:v>119</c:v>
                </c:pt>
                <c:pt idx="38">
                  <c:v>122.2</c:v>
                </c:pt>
                <c:pt idx="39">
                  <c:v>125.4</c:v>
                </c:pt>
                <c:pt idx="40">
                  <c:v>128.60000000000002</c:v>
                </c:pt>
                <c:pt idx="41">
                  <c:v>131.80000000000001</c:v>
                </c:pt>
                <c:pt idx="42">
                  <c:v>135</c:v>
                </c:pt>
                <c:pt idx="43">
                  <c:v>138.19999999999999</c:v>
                </c:pt>
                <c:pt idx="44">
                  <c:v>141.4</c:v>
                </c:pt>
                <c:pt idx="45">
                  <c:v>144.60000000000002</c:v>
                </c:pt>
                <c:pt idx="46">
                  <c:v>147.80000000000001</c:v>
                </c:pt>
                <c:pt idx="47">
                  <c:v>151</c:v>
                </c:pt>
                <c:pt idx="48">
                  <c:v>154.19999999999999</c:v>
                </c:pt>
                <c:pt idx="49">
                  <c:v>157.4</c:v>
                </c:pt>
                <c:pt idx="50">
                  <c:v>160.6</c:v>
                </c:pt>
                <c:pt idx="51">
                  <c:v>163.80000000000001</c:v>
                </c:pt>
                <c:pt idx="52">
                  <c:v>167</c:v>
                </c:pt>
                <c:pt idx="53">
                  <c:v>170.2</c:v>
                </c:pt>
                <c:pt idx="54">
                  <c:v>173.39999999999998</c:v>
                </c:pt>
                <c:pt idx="55">
                  <c:v>176.6</c:v>
                </c:pt>
                <c:pt idx="56">
                  <c:v>179.8</c:v>
                </c:pt>
                <c:pt idx="57">
                  <c:v>183</c:v>
                </c:pt>
                <c:pt idx="58">
                  <c:v>186.2</c:v>
                </c:pt>
                <c:pt idx="59">
                  <c:v>189.4</c:v>
                </c:pt>
                <c:pt idx="60">
                  <c:v>192.6</c:v>
                </c:pt>
                <c:pt idx="61">
                  <c:v>195.8</c:v>
                </c:pt>
                <c:pt idx="62">
                  <c:v>199</c:v>
                </c:pt>
                <c:pt idx="63">
                  <c:v>202.2</c:v>
                </c:pt>
                <c:pt idx="64">
                  <c:v>205.4</c:v>
                </c:pt>
                <c:pt idx="65">
                  <c:v>208.6</c:v>
                </c:pt>
                <c:pt idx="66">
                  <c:v>211.8</c:v>
                </c:pt>
                <c:pt idx="67">
                  <c:v>215</c:v>
                </c:pt>
                <c:pt idx="68">
                  <c:v>218.2</c:v>
                </c:pt>
                <c:pt idx="69">
                  <c:v>221.4</c:v>
                </c:pt>
                <c:pt idx="70">
                  <c:v>224.6</c:v>
                </c:pt>
                <c:pt idx="71">
                  <c:v>227.8</c:v>
                </c:pt>
                <c:pt idx="72">
                  <c:v>231</c:v>
                </c:pt>
                <c:pt idx="73">
                  <c:v>234.2</c:v>
                </c:pt>
                <c:pt idx="74">
                  <c:v>237.4</c:v>
                </c:pt>
                <c:pt idx="75">
                  <c:v>240.6</c:v>
                </c:pt>
                <c:pt idx="76">
                  <c:v>243.8</c:v>
                </c:pt>
                <c:pt idx="77">
                  <c:v>247</c:v>
                </c:pt>
                <c:pt idx="78">
                  <c:v>250.2</c:v>
                </c:pt>
                <c:pt idx="79">
                  <c:v>253.4</c:v>
                </c:pt>
                <c:pt idx="80">
                  <c:v>256.60000000000002</c:v>
                </c:pt>
                <c:pt idx="81">
                  <c:v>259.8</c:v>
                </c:pt>
                <c:pt idx="82">
                  <c:v>263</c:v>
                </c:pt>
                <c:pt idx="83">
                  <c:v>266.2</c:v>
                </c:pt>
                <c:pt idx="84">
                  <c:v>269.39999999999998</c:v>
                </c:pt>
                <c:pt idx="85">
                  <c:v>272.60000000000002</c:v>
                </c:pt>
                <c:pt idx="86">
                  <c:v>275.8</c:v>
                </c:pt>
                <c:pt idx="87">
                  <c:v>279</c:v>
                </c:pt>
                <c:pt idx="88">
                  <c:v>282.2</c:v>
                </c:pt>
                <c:pt idx="89">
                  <c:v>285.39999999999998</c:v>
                </c:pt>
                <c:pt idx="90">
                  <c:v>288.60000000000002</c:v>
                </c:pt>
                <c:pt idx="91">
                  <c:v>291.8</c:v>
                </c:pt>
                <c:pt idx="92">
                  <c:v>295</c:v>
                </c:pt>
                <c:pt idx="93">
                  <c:v>298.2</c:v>
                </c:pt>
                <c:pt idx="94">
                  <c:v>301.39999999999998</c:v>
                </c:pt>
                <c:pt idx="95">
                  <c:v>304.60000000000002</c:v>
                </c:pt>
                <c:pt idx="96">
                  <c:v>307.79999999999995</c:v>
                </c:pt>
                <c:pt idx="97">
                  <c:v>311</c:v>
                </c:pt>
                <c:pt idx="98">
                  <c:v>314.2</c:v>
                </c:pt>
                <c:pt idx="99">
                  <c:v>317.39999999999998</c:v>
                </c:pt>
              </c:numCache>
            </c:numRef>
          </c:xVal>
          <c:yVal>
            <c:numRef>
              <c:f>'mono&amp;SOBP'!$Y$2:$Y$101</c:f>
              <c:numCache>
                <c:formatCode>General</c:formatCode>
                <c:ptCount val="100"/>
                <c:pt idx="0">
                  <c:v>0.63994832209664632</c:v>
                </c:pt>
                <c:pt idx="1">
                  <c:v>0.64048030051352201</c:v>
                </c:pt>
                <c:pt idx="2">
                  <c:v>0.64654919714685866</c:v>
                </c:pt>
                <c:pt idx="3">
                  <c:v>0.64444299688412643</c:v>
                </c:pt>
                <c:pt idx="4">
                  <c:v>0.65118500906534649</c:v>
                </c:pt>
                <c:pt idx="5">
                  <c:v>0.64958907381471953</c:v>
                </c:pt>
                <c:pt idx="6">
                  <c:v>0.65678706749611881</c:v>
                </c:pt>
                <c:pt idx="7">
                  <c:v>0.66135773920029528</c:v>
                </c:pt>
                <c:pt idx="8">
                  <c:v>0.65818758210381179</c:v>
                </c:pt>
                <c:pt idx="9">
                  <c:v>0.66724207189308327</c:v>
                </c:pt>
                <c:pt idx="10">
                  <c:v>0.65992465448544657</c:v>
                </c:pt>
                <c:pt idx="11">
                  <c:v>0.65997893799737262</c:v>
                </c:pt>
                <c:pt idx="12">
                  <c:v>0.66431076224907448</c:v>
                </c:pt>
                <c:pt idx="13">
                  <c:v>0.67371266651467288</c:v>
                </c:pt>
                <c:pt idx="14">
                  <c:v>0.67207330445450497</c:v>
                </c:pt>
                <c:pt idx="15">
                  <c:v>0.66879458033416928</c:v>
                </c:pt>
                <c:pt idx="16">
                  <c:v>0.66414791171329624</c:v>
                </c:pt>
                <c:pt idx="17">
                  <c:v>0.67487433366989114</c:v>
                </c:pt>
                <c:pt idx="18">
                  <c:v>0.68322313780412336</c:v>
                </c:pt>
                <c:pt idx="19">
                  <c:v>0.68066095604121213</c:v>
                </c:pt>
                <c:pt idx="20">
                  <c:v>0.68727268779380957</c:v>
                </c:pt>
                <c:pt idx="21">
                  <c:v>0.68469964932851302</c:v>
                </c:pt>
                <c:pt idx="22">
                  <c:v>0.6884017848418722</c:v>
                </c:pt>
                <c:pt idx="23">
                  <c:v>0.6864367217101478</c:v>
                </c:pt>
                <c:pt idx="24">
                  <c:v>0.68651271862684426</c:v>
                </c:pt>
                <c:pt idx="25">
                  <c:v>0.68409167399494075</c:v>
                </c:pt>
                <c:pt idx="26">
                  <c:v>0.68859720548480607</c:v>
                </c:pt>
                <c:pt idx="27">
                  <c:v>0.69237533791486172</c:v>
                </c:pt>
                <c:pt idx="28">
                  <c:v>0.69099653671193906</c:v>
                </c:pt>
                <c:pt idx="29">
                  <c:v>0.70466512501492806</c:v>
                </c:pt>
                <c:pt idx="30">
                  <c:v>0.7014298277041332</c:v>
                </c:pt>
                <c:pt idx="31">
                  <c:v>0.70449141777676449</c:v>
                </c:pt>
                <c:pt idx="32">
                  <c:v>0.70908380288571149</c:v>
                </c:pt>
                <c:pt idx="33">
                  <c:v>0.70768328827801852</c:v>
                </c:pt>
                <c:pt idx="34">
                  <c:v>0.70883409873085157</c:v>
                </c:pt>
                <c:pt idx="35">
                  <c:v>0.7125905177561368</c:v>
                </c:pt>
                <c:pt idx="36">
                  <c:v>0.71645550380527412</c:v>
                </c:pt>
                <c:pt idx="37">
                  <c:v>0.72133016317623688</c:v>
                </c:pt>
                <c:pt idx="38">
                  <c:v>0.72928812602460125</c:v>
                </c:pt>
                <c:pt idx="39">
                  <c:v>0.72755105364296657</c:v>
                </c:pt>
                <c:pt idx="40">
                  <c:v>0.7225461138433813</c:v>
                </c:pt>
                <c:pt idx="41">
                  <c:v>0.73469476381243959</c:v>
                </c:pt>
                <c:pt idx="42">
                  <c:v>0.74292414422043451</c:v>
                </c:pt>
                <c:pt idx="43">
                  <c:v>0.73314225537135358</c:v>
                </c:pt>
                <c:pt idx="44">
                  <c:v>0.74604001780499196</c:v>
                </c:pt>
                <c:pt idx="45">
                  <c:v>0.74897132744900075</c:v>
                </c:pt>
                <c:pt idx="46">
                  <c:v>0.7576784027619452</c:v>
                </c:pt>
                <c:pt idx="47">
                  <c:v>0.76191251669217996</c:v>
                </c:pt>
                <c:pt idx="48">
                  <c:v>0.7792398136989872</c:v>
                </c:pt>
                <c:pt idx="49">
                  <c:v>0.78326765028390277</c:v>
                </c:pt>
                <c:pt idx="50">
                  <c:v>0.78371277508169668</c:v>
                </c:pt>
                <c:pt idx="51">
                  <c:v>0.79124732653703767</c:v>
                </c:pt>
                <c:pt idx="52">
                  <c:v>0.79966127088558125</c:v>
                </c:pt>
                <c:pt idx="53">
                  <c:v>0.817118848321011</c:v>
                </c:pt>
                <c:pt idx="54">
                  <c:v>0.83123256142179369</c:v>
                </c:pt>
                <c:pt idx="55">
                  <c:v>0.85171915882269933</c:v>
                </c:pt>
                <c:pt idx="56">
                  <c:v>0.86329240356534109</c:v>
                </c:pt>
                <c:pt idx="57">
                  <c:v>0.86796078559098466</c:v>
                </c:pt>
                <c:pt idx="58">
                  <c:v>0.89790357076941452</c:v>
                </c:pt>
                <c:pt idx="59">
                  <c:v>0.92875831894820271</c:v>
                </c:pt>
                <c:pt idx="60">
                  <c:v>0.96646364633206316</c:v>
                </c:pt>
                <c:pt idx="61">
                  <c:v>0.98903473059093039</c:v>
                </c:pt>
                <c:pt idx="62">
                  <c:v>1</c:v>
                </c:pt>
                <c:pt idx="63">
                  <c:v>0.98890445016230777</c:v>
                </c:pt>
                <c:pt idx="64">
                  <c:v>0.98879588313845557</c:v>
                </c:pt>
                <c:pt idx="65">
                  <c:v>0.98058821613523106</c:v>
                </c:pt>
                <c:pt idx="66">
                  <c:v>0.98246642564787379</c:v>
                </c:pt>
                <c:pt idx="67">
                  <c:v>0.98875245632891473</c:v>
                </c:pt>
                <c:pt idx="68">
                  <c:v>0.98261841948126682</c:v>
                </c:pt>
                <c:pt idx="69">
                  <c:v>0.97683179710994583</c:v>
                </c:pt>
                <c:pt idx="70">
                  <c:v>0.98590800030398773</c:v>
                </c:pt>
                <c:pt idx="71">
                  <c:v>0.97792832405085284</c:v>
                </c:pt>
                <c:pt idx="72">
                  <c:v>0.98272698650511903</c:v>
                </c:pt>
                <c:pt idx="73">
                  <c:v>0.97859058289635104</c:v>
                </c:pt>
                <c:pt idx="74">
                  <c:v>0.98827476142396509</c:v>
                </c:pt>
                <c:pt idx="75">
                  <c:v>0.97568098665711289</c:v>
                </c:pt>
                <c:pt idx="76">
                  <c:v>0.96582310089133527</c:v>
                </c:pt>
                <c:pt idx="77">
                  <c:v>0.96482428427189537</c:v>
                </c:pt>
                <c:pt idx="78">
                  <c:v>0.95125340629037347</c:v>
                </c:pt>
                <c:pt idx="79">
                  <c:v>0.82059299308428058</c:v>
                </c:pt>
                <c:pt idx="80">
                  <c:v>0.50007056856550391</c:v>
                </c:pt>
                <c:pt idx="81">
                  <c:v>0.16285053577826272</c:v>
                </c:pt>
                <c:pt idx="82">
                  <c:v>2.3095462984073219E-2</c:v>
                </c:pt>
                <c:pt idx="83">
                  <c:v>3.5848831275988235E-3</c:v>
                </c:pt>
                <c:pt idx="84">
                  <c:v>1.4134340835314683E-3</c:v>
                </c:pt>
                <c:pt idx="85">
                  <c:v>2.9588856680671811E-3</c:v>
                </c:pt>
                <c:pt idx="86">
                  <c:v>2.3648069135480789E-3</c:v>
                </c:pt>
                <c:pt idx="87">
                  <c:v>2.1116286139248068E-3</c:v>
                </c:pt>
                <c:pt idx="88">
                  <c:v>2.7216667209501782E-3</c:v>
                </c:pt>
                <c:pt idx="89">
                  <c:v>1.2872792018152406E-3</c:v>
                </c:pt>
                <c:pt idx="90">
                  <c:v>1.9593090794602051E-3</c:v>
                </c:pt>
                <c:pt idx="91">
                  <c:v>1.4929051449912604E-3</c:v>
                </c:pt>
                <c:pt idx="92">
                  <c:v>1.7561801778327852E-3</c:v>
                </c:pt>
                <c:pt idx="93">
                  <c:v>1.6025578390819575E-3</c:v>
                </c:pt>
                <c:pt idx="94">
                  <c:v>1.7233929366294281E-3</c:v>
                </c:pt>
                <c:pt idx="95">
                  <c:v>1.9440011290970483E-3</c:v>
                </c:pt>
                <c:pt idx="96">
                  <c:v>1.5387204290568785E-3</c:v>
                </c:pt>
                <c:pt idx="97">
                  <c:v>2.0756929290297366E-4</c:v>
                </c:pt>
                <c:pt idx="98">
                  <c:v>3.2569021485414018E-4</c:v>
                </c:pt>
                <c:pt idx="99">
                  <c:v>3.3033688347501328E-4</c:v>
                </c:pt>
              </c:numCache>
            </c:numRef>
          </c:yVal>
          <c:smooth val="1"/>
          <c:extLst>
            <c:ext xmlns:c16="http://schemas.microsoft.com/office/drawing/2014/chart" uri="{C3380CC4-5D6E-409C-BE32-E72D297353CC}">
              <c16:uniqueId val="{00000000-B8DF-4B32-A5E6-168DFF8D6585}"/>
            </c:ext>
          </c:extLst>
        </c:ser>
        <c:ser>
          <c:idx val="5"/>
          <c:order val="1"/>
          <c:spPr>
            <a:ln w="19050" cap="rnd">
              <a:solidFill>
                <a:schemeClr val="accent6">
                  <a:lumMod val="75000"/>
                </a:schemeClr>
              </a:solidFill>
              <a:round/>
            </a:ln>
            <a:effectLst/>
          </c:spPr>
          <c:marker>
            <c:symbol val="none"/>
          </c:marker>
          <c:xVal>
            <c:numRef>
              <c:f>'mono&amp;SOBP'!$U$2:$U$101</c:f>
              <c:numCache>
                <c:formatCode>General</c:formatCode>
                <c:ptCount val="100"/>
                <c:pt idx="0">
                  <c:v>1.625</c:v>
                </c:pt>
                <c:pt idx="1">
                  <c:v>4.8749999999999716</c:v>
                </c:pt>
                <c:pt idx="2">
                  <c:v>8.125</c:v>
                </c:pt>
                <c:pt idx="3">
                  <c:v>11.375000000000028</c:v>
                </c:pt>
                <c:pt idx="4">
                  <c:v>14.625</c:v>
                </c:pt>
                <c:pt idx="5">
                  <c:v>17.875</c:v>
                </c:pt>
                <c:pt idx="6">
                  <c:v>21.124999999999972</c:v>
                </c:pt>
                <c:pt idx="7">
                  <c:v>24.375</c:v>
                </c:pt>
                <c:pt idx="8">
                  <c:v>27.625000000000028</c:v>
                </c:pt>
                <c:pt idx="9">
                  <c:v>30.875</c:v>
                </c:pt>
                <c:pt idx="10">
                  <c:v>34.125</c:v>
                </c:pt>
                <c:pt idx="11">
                  <c:v>37.374999999999972</c:v>
                </c:pt>
                <c:pt idx="12">
                  <c:v>40.625</c:v>
                </c:pt>
                <c:pt idx="13">
                  <c:v>43.875000000000028</c:v>
                </c:pt>
                <c:pt idx="14">
                  <c:v>47.125</c:v>
                </c:pt>
                <c:pt idx="15">
                  <c:v>50.375</c:v>
                </c:pt>
                <c:pt idx="16">
                  <c:v>53.624999999999972</c:v>
                </c:pt>
                <c:pt idx="17">
                  <c:v>56.875</c:v>
                </c:pt>
                <c:pt idx="18">
                  <c:v>60.125000000000028</c:v>
                </c:pt>
                <c:pt idx="19">
                  <c:v>63.375</c:v>
                </c:pt>
                <c:pt idx="20">
                  <c:v>66.625</c:v>
                </c:pt>
                <c:pt idx="21">
                  <c:v>69.875</c:v>
                </c:pt>
                <c:pt idx="22">
                  <c:v>73.125</c:v>
                </c:pt>
                <c:pt idx="23">
                  <c:v>76.375</c:v>
                </c:pt>
                <c:pt idx="24">
                  <c:v>79.625</c:v>
                </c:pt>
                <c:pt idx="25">
                  <c:v>82.875</c:v>
                </c:pt>
                <c:pt idx="26">
                  <c:v>86.125</c:v>
                </c:pt>
                <c:pt idx="27">
                  <c:v>89.375</c:v>
                </c:pt>
                <c:pt idx="28">
                  <c:v>92.625</c:v>
                </c:pt>
                <c:pt idx="29">
                  <c:v>95.875</c:v>
                </c:pt>
                <c:pt idx="30">
                  <c:v>99.125</c:v>
                </c:pt>
                <c:pt idx="31">
                  <c:v>102.375</c:v>
                </c:pt>
                <c:pt idx="32">
                  <c:v>105.625</c:v>
                </c:pt>
                <c:pt idx="33">
                  <c:v>108.875</c:v>
                </c:pt>
                <c:pt idx="34">
                  <c:v>112.125</c:v>
                </c:pt>
                <c:pt idx="35">
                  <c:v>115.375</c:v>
                </c:pt>
                <c:pt idx="36">
                  <c:v>118.625</c:v>
                </c:pt>
                <c:pt idx="37">
                  <c:v>121.875</c:v>
                </c:pt>
                <c:pt idx="38">
                  <c:v>125.125</c:v>
                </c:pt>
                <c:pt idx="39">
                  <c:v>128.375</c:v>
                </c:pt>
                <c:pt idx="40">
                  <c:v>131.625</c:v>
                </c:pt>
                <c:pt idx="41">
                  <c:v>134.875</c:v>
                </c:pt>
                <c:pt idx="42">
                  <c:v>138.125</c:v>
                </c:pt>
                <c:pt idx="43">
                  <c:v>141.375</c:v>
                </c:pt>
                <c:pt idx="44">
                  <c:v>144.625</c:v>
                </c:pt>
                <c:pt idx="45">
                  <c:v>147.875</c:v>
                </c:pt>
                <c:pt idx="46">
                  <c:v>151.125</c:v>
                </c:pt>
                <c:pt idx="47">
                  <c:v>154.375</c:v>
                </c:pt>
                <c:pt idx="48">
                  <c:v>157.625</c:v>
                </c:pt>
                <c:pt idx="49">
                  <c:v>160.875</c:v>
                </c:pt>
                <c:pt idx="50">
                  <c:v>164.125</c:v>
                </c:pt>
                <c:pt idx="51">
                  <c:v>167.375</c:v>
                </c:pt>
                <c:pt idx="52">
                  <c:v>170.625</c:v>
                </c:pt>
                <c:pt idx="53">
                  <c:v>173.875</c:v>
                </c:pt>
                <c:pt idx="54">
                  <c:v>177.125</c:v>
                </c:pt>
                <c:pt idx="55">
                  <c:v>180.375</c:v>
                </c:pt>
                <c:pt idx="56">
                  <c:v>183.625</c:v>
                </c:pt>
                <c:pt idx="57">
                  <c:v>186.875</c:v>
                </c:pt>
                <c:pt idx="58">
                  <c:v>190.125</c:v>
                </c:pt>
                <c:pt idx="59">
                  <c:v>193.375</c:v>
                </c:pt>
                <c:pt idx="60">
                  <c:v>196.625</c:v>
                </c:pt>
                <c:pt idx="61">
                  <c:v>199.875</c:v>
                </c:pt>
                <c:pt idx="62">
                  <c:v>203.125</c:v>
                </c:pt>
                <c:pt idx="63">
                  <c:v>206.375</c:v>
                </c:pt>
                <c:pt idx="64">
                  <c:v>209.625</c:v>
                </c:pt>
                <c:pt idx="65">
                  <c:v>212.875</c:v>
                </c:pt>
                <c:pt idx="66">
                  <c:v>216.125</c:v>
                </c:pt>
                <c:pt idx="67">
                  <c:v>219.375</c:v>
                </c:pt>
                <c:pt idx="68">
                  <c:v>222.625</c:v>
                </c:pt>
                <c:pt idx="69">
                  <c:v>225.875</c:v>
                </c:pt>
                <c:pt idx="70">
                  <c:v>229.125</c:v>
                </c:pt>
                <c:pt idx="71">
                  <c:v>232.375</c:v>
                </c:pt>
                <c:pt idx="72">
                  <c:v>235.625</c:v>
                </c:pt>
                <c:pt idx="73">
                  <c:v>238.875</c:v>
                </c:pt>
                <c:pt idx="74">
                  <c:v>242.125</c:v>
                </c:pt>
                <c:pt idx="75">
                  <c:v>245.375</c:v>
                </c:pt>
                <c:pt idx="76">
                  <c:v>248.625</c:v>
                </c:pt>
                <c:pt idx="77">
                  <c:v>251.875</c:v>
                </c:pt>
                <c:pt idx="78">
                  <c:v>255.125</c:v>
                </c:pt>
                <c:pt idx="79">
                  <c:v>258.375</c:v>
                </c:pt>
                <c:pt idx="80">
                  <c:v>261.625</c:v>
                </c:pt>
                <c:pt idx="81">
                  <c:v>264.875</c:v>
                </c:pt>
                <c:pt idx="82">
                  <c:v>268.125</c:v>
                </c:pt>
                <c:pt idx="83">
                  <c:v>271.375</c:v>
                </c:pt>
                <c:pt idx="84">
                  <c:v>274.625</c:v>
                </c:pt>
                <c:pt idx="85">
                  <c:v>277.875</c:v>
                </c:pt>
                <c:pt idx="86">
                  <c:v>281.125</c:v>
                </c:pt>
                <c:pt idx="87">
                  <c:v>284.375</c:v>
                </c:pt>
                <c:pt idx="88">
                  <c:v>287.625</c:v>
                </c:pt>
                <c:pt idx="89">
                  <c:v>290.875</c:v>
                </c:pt>
                <c:pt idx="90">
                  <c:v>294.125</c:v>
                </c:pt>
                <c:pt idx="91">
                  <c:v>297.375</c:v>
                </c:pt>
                <c:pt idx="92">
                  <c:v>300.625</c:v>
                </c:pt>
                <c:pt idx="93">
                  <c:v>303.875</c:v>
                </c:pt>
                <c:pt idx="94">
                  <c:v>307.125</c:v>
                </c:pt>
                <c:pt idx="95">
                  <c:v>310.375</c:v>
                </c:pt>
                <c:pt idx="96">
                  <c:v>313.625</c:v>
                </c:pt>
                <c:pt idx="97">
                  <c:v>316.875</c:v>
                </c:pt>
                <c:pt idx="98">
                  <c:v>320.125</c:v>
                </c:pt>
                <c:pt idx="99">
                  <c:v>323.375</c:v>
                </c:pt>
              </c:numCache>
            </c:numRef>
          </c:xVal>
          <c:yVal>
            <c:numRef>
              <c:f>'mono&amp;SOBP'!$V$2:$V$101</c:f>
              <c:numCache>
                <c:formatCode>General</c:formatCode>
                <c:ptCount val="100"/>
                <c:pt idx="0">
                  <c:v>0.59769739957694457</c:v>
                </c:pt>
                <c:pt idx="1">
                  <c:v>0.60259095166433385</c:v>
                </c:pt>
                <c:pt idx="2">
                  <c:v>0.61021015964555958</c:v>
                </c:pt>
                <c:pt idx="3">
                  <c:v>0.62305968028793035</c:v>
                </c:pt>
                <c:pt idx="4">
                  <c:v>0.61618765982972545</c:v>
                </c:pt>
                <c:pt idx="5">
                  <c:v>0.62262820580280565</c:v>
                </c:pt>
                <c:pt idx="6">
                  <c:v>0.62605895414794321</c:v>
                </c:pt>
                <c:pt idx="7">
                  <c:v>0.6216389716173979</c:v>
                </c:pt>
                <c:pt idx="8">
                  <c:v>0.61946055165591485</c:v>
                </c:pt>
                <c:pt idx="9">
                  <c:v>0.62664828515201587</c:v>
                </c:pt>
                <c:pt idx="10">
                  <c:v>0.62911084684760532</c:v>
                </c:pt>
                <c:pt idx="11">
                  <c:v>0.62200730349494338</c:v>
                </c:pt>
                <c:pt idx="12">
                  <c:v>0.6356987255717037</c:v>
                </c:pt>
                <c:pt idx="13">
                  <c:v>0.6351620134072804</c:v>
                </c:pt>
                <c:pt idx="14">
                  <c:v>0.633257211411974</c:v>
                </c:pt>
                <c:pt idx="15">
                  <c:v>0.64432821527419681</c:v>
                </c:pt>
                <c:pt idx="16">
                  <c:v>0.64027656462119698</c:v>
                </c:pt>
                <c:pt idx="17">
                  <c:v>0.64817991433652911</c:v>
                </c:pt>
                <c:pt idx="18">
                  <c:v>0.64575944771265903</c:v>
                </c:pt>
                <c:pt idx="19">
                  <c:v>0.65532555276091053</c:v>
                </c:pt>
                <c:pt idx="20">
                  <c:v>0.6482851520158277</c:v>
                </c:pt>
                <c:pt idx="21">
                  <c:v>0.64667501552255768</c:v>
                </c:pt>
                <c:pt idx="22">
                  <c:v>0.65085295139071597</c:v>
                </c:pt>
                <c:pt idx="23">
                  <c:v>0.65492564957957544</c:v>
                </c:pt>
                <c:pt idx="24">
                  <c:v>0.64706439493596291</c:v>
                </c:pt>
                <c:pt idx="25">
                  <c:v>0.65528345768919105</c:v>
                </c:pt>
                <c:pt idx="26">
                  <c:v>0.65976658282731548</c:v>
                </c:pt>
                <c:pt idx="27">
                  <c:v>0.66469170621849449</c:v>
                </c:pt>
                <c:pt idx="28">
                  <c:v>0.66136619555265563</c:v>
                </c:pt>
                <c:pt idx="29">
                  <c:v>0.66952211569830455</c:v>
                </c:pt>
                <c:pt idx="30">
                  <c:v>0.65913515675152323</c:v>
                </c:pt>
                <c:pt idx="31">
                  <c:v>0.66379718594445547</c:v>
                </c:pt>
                <c:pt idx="32">
                  <c:v>0.67078496784988906</c:v>
                </c:pt>
                <c:pt idx="33">
                  <c:v>0.6735737663513045</c:v>
                </c:pt>
                <c:pt idx="34">
                  <c:v>0.67664670658682646</c:v>
                </c:pt>
                <c:pt idx="35">
                  <c:v>0.6822769224293066</c:v>
                </c:pt>
                <c:pt idx="36">
                  <c:v>0.68439219978321031</c:v>
                </c:pt>
                <c:pt idx="37">
                  <c:v>0.67969859928648857</c:v>
                </c:pt>
                <c:pt idx="38">
                  <c:v>0.68138240215526769</c:v>
                </c:pt>
                <c:pt idx="39">
                  <c:v>0.68148763983456639</c:v>
                </c:pt>
                <c:pt idx="40">
                  <c:v>0.69523168075097608</c:v>
                </c:pt>
                <c:pt idx="41">
                  <c:v>0.69696810245940455</c:v>
                </c:pt>
                <c:pt idx="42">
                  <c:v>0.70061984993106929</c:v>
                </c:pt>
                <c:pt idx="43">
                  <c:v>0.70586068636014432</c:v>
                </c:pt>
                <c:pt idx="44">
                  <c:v>0.70827062921608452</c:v>
                </c:pt>
                <c:pt idx="45">
                  <c:v>0.71402713027372333</c:v>
                </c:pt>
                <c:pt idx="46">
                  <c:v>0.71657388211275164</c:v>
                </c:pt>
                <c:pt idx="47">
                  <c:v>0.7261189396251434</c:v>
                </c:pt>
                <c:pt idx="48">
                  <c:v>0.73140187112593802</c:v>
                </c:pt>
                <c:pt idx="49">
                  <c:v>0.73478000063142601</c:v>
                </c:pt>
                <c:pt idx="50">
                  <c:v>0.7452195784178568</c:v>
                </c:pt>
                <c:pt idx="51">
                  <c:v>0.75315449943697854</c:v>
                </c:pt>
                <c:pt idx="52">
                  <c:v>0.76200498826599883</c:v>
                </c:pt>
                <c:pt idx="53">
                  <c:v>0.7712238089725646</c:v>
                </c:pt>
                <c:pt idx="54">
                  <c:v>0.77962177578060043</c:v>
                </c:pt>
                <c:pt idx="55">
                  <c:v>0.78081096155667573</c:v>
                </c:pt>
                <c:pt idx="56">
                  <c:v>0.80407901244961755</c:v>
                </c:pt>
                <c:pt idx="57">
                  <c:v>0.82321122254612045</c:v>
                </c:pt>
                <c:pt idx="58">
                  <c:v>0.8367132168001431</c:v>
                </c:pt>
                <c:pt idx="59">
                  <c:v>0.86324363575134444</c:v>
                </c:pt>
                <c:pt idx="60">
                  <c:v>0.90090820117234782</c:v>
                </c:pt>
                <c:pt idx="61">
                  <c:v>0.94893867800427267</c:v>
                </c:pt>
                <c:pt idx="62">
                  <c:v>0.98073098092040878</c:v>
                </c:pt>
                <c:pt idx="63">
                  <c:v>0.99073908422171486</c:v>
                </c:pt>
                <c:pt idx="64">
                  <c:v>0.99289645664733805</c:v>
                </c:pt>
                <c:pt idx="65">
                  <c:v>0.97555328709891298</c:v>
                </c:pt>
                <c:pt idx="66">
                  <c:v>0.98862380686781093</c:v>
                </c:pt>
                <c:pt idx="67">
                  <c:v>0.99633772876040538</c:v>
                </c:pt>
                <c:pt idx="68">
                  <c:v>1</c:v>
                </c:pt>
                <c:pt idx="69">
                  <c:v>0.99685339338896906</c:v>
                </c:pt>
                <c:pt idx="70">
                  <c:v>0.98636119676288903</c:v>
                </c:pt>
                <c:pt idx="71">
                  <c:v>0.98651905328183709</c:v>
                </c:pt>
                <c:pt idx="72">
                  <c:v>0.98002588846910754</c:v>
                </c:pt>
                <c:pt idx="73">
                  <c:v>0.99182303231849134</c:v>
                </c:pt>
                <c:pt idx="74">
                  <c:v>0.98049945802595173</c:v>
                </c:pt>
                <c:pt idx="75">
                  <c:v>0.97105963819285857</c:v>
                </c:pt>
                <c:pt idx="76">
                  <c:v>0.96439809309325109</c:v>
                </c:pt>
                <c:pt idx="77">
                  <c:v>0.83923892110331189</c:v>
                </c:pt>
                <c:pt idx="78">
                  <c:v>0.48269366363932942</c:v>
                </c:pt>
                <c:pt idx="79">
                  <c:v>0.14447028614125001</c:v>
                </c:pt>
                <c:pt idx="80">
                  <c:v>1.9809940751186556E-2</c:v>
                </c:pt>
                <c:pt idx="81">
                  <c:v>3.1117729391831449E-3</c:v>
                </c:pt>
                <c:pt idx="82">
                  <c:v>2.073182282184313E-3</c:v>
                </c:pt>
                <c:pt idx="83">
                  <c:v>1.1077318122980752E-3</c:v>
                </c:pt>
                <c:pt idx="84">
                  <c:v>1.7517864096060955E-3</c:v>
                </c:pt>
                <c:pt idx="85">
                  <c:v>2.6044220872841312E-3</c:v>
                </c:pt>
                <c:pt idx="86">
                  <c:v>2.370689201561727E-3</c:v>
                </c:pt>
                <c:pt idx="87">
                  <c:v>2.2010460625322289E-3</c:v>
                </c:pt>
                <c:pt idx="88">
                  <c:v>1.4382833629752799E-3</c:v>
                </c:pt>
                <c:pt idx="89">
                  <c:v>1.0170169327425992E-3</c:v>
                </c:pt>
                <c:pt idx="90">
                  <c:v>1.5078454689917179E-3</c:v>
                </c:pt>
                <c:pt idx="91">
                  <c:v>7.7648569293749931E-4</c:v>
                </c:pt>
                <c:pt idx="92">
                  <c:v>2.2597686875809016E-3</c:v>
                </c:pt>
                <c:pt idx="93">
                  <c:v>1.4806941477326543E-3</c:v>
                </c:pt>
                <c:pt idx="94">
                  <c:v>3.3475053408122248E-4</c:v>
                </c:pt>
                <c:pt idx="95">
                  <c:v>3.7454090062405946E-4</c:v>
                </c:pt>
                <c:pt idx="96">
                  <c:v>5.1719057491344199E-4</c:v>
                </c:pt>
                <c:pt idx="97">
                  <c:v>6.0025467518390286E-4</c:v>
                </c:pt>
                <c:pt idx="98">
                  <c:v>7.7281289792997495E-4</c:v>
                </c:pt>
                <c:pt idx="99">
                  <c:v>9.942540227102913E-4</c:v>
                </c:pt>
              </c:numCache>
            </c:numRef>
          </c:yVal>
          <c:smooth val="1"/>
          <c:extLst>
            <c:ext xmlns:c16="http://schemas.microsoft.com/office/drawing/2014/chart" uri="{C3380CC4-5D6E-409C-BE32-E72D297353CC}">
              <c16:uniqueId val="{00000001-B8DF-4B32-A5E6-168DFF8D6585}"/>
            </c:ext>
          </c:extLst>
        </c:ser>
        <c:ser>
          <c:idx val="6"/>
          <c:order val="2"/>
          <c:spPr>
            <a:ln w="19050" cap="rnd">
              <a:solidFill>
                <a:schemeClr val="accent2"/>
              </a:solidFill>
              <a:round/>
            </a:ln>
            <a:effectLst/>
          </c:spPr>
          <c:marker>
            <c:symbol val="none"/>
          </c:marker>
          <c:xVal>
            <c:numRef>
              <c:f>'mono&amp;SOBP'!$AA$2:$AA$101</c:f>
              <c:numCache>
                <c:formatCode>General</c:formatCode>
                <c:ptCount val="100"/>
                <c:pt idx="0">
                  <c:v>7.4999999999988631E-2</c:v>
                </c:pt>
                <c:pt idx="1">
                  <c:v>3.2249999999999943</c:v>
                </c:pt>
                <c:pt idx="2">
                  <c:v>6.375</c:v>
                </c:pt>
                <c:pt idx="3">
                  <c:v>9.5249999999999773</c:v>
                </c:pt>
                <c:pt idx="4">
                  <c:v>12.675000000000011</c:v>
                </c:pt>
                <c:pt idx="5">
                  <c:v>15.825000000000017</c:v>
                </c:pt>
                <c:pt idx="6">
                  <c:v>18.974999999999994</c:v>
                </c:pt>
                <c:pt idx="7">
                  <c:v>22.124999999999972</c:v>
                </c:pt>
                <c:pt idx="8">
                  <c:v>25.275000000000034</c:v>
                </c:pt>
                <c:pt idx="9">
                  <c:v>28.425000000000011</c:v>
                </c:pt>
                <c:pt idx="10">
                  <c:v>31.574999999999989</c:v>
                </c:pt>
                <c:pt idx="11">
                  <c:v>34.725000000000023</c:v>
                </c:pt>
                <c:pt idx="12">
                  <c:v>37.875</c:v>
                </c:pt>
                <c:pt idx="13">
                  <c:v>41.024999999999977</c:v>
                </c:pt>
                <c:pt idx="14">
                  <c:v>44.175000000000011</c:v>
                </c:pt>
                <c:pt idx="15">
                  <c:v>47.324999999999989</c:v>
                </c:pt>
                <c:pt idx="16">
                  <c:v>50.474999999999966</c:v>
                </c:pt>
                <c:pt idx="17">
                  <c:v>53.625</c:v>
                </c:pt>
                <c:pt idx="18">
                  <c:v>56.775000000000006</c:v>
                </c:pt>
                <c:pt idx="19">
                  <c:v>59.925000000000011</c:v>
                </c:pt>
                <c:pt idx="20">
                  <c:v>63.074999999999989</c:v>
                </c:pt>
                <c:pt idx="21">
                  <c:v>66.225000000000023</c:v>
                </c:pt>
                <c:pt idx="22">
                  <c:v>69.375</c:v>
                </c:pt>
                <c:pt idx="23">
                  <c:v>72.525000000000006</c:v>
                </c:pt>
                <c:pt idx="24">
                  <c:v>75.675000000000011</c:v>
                </c:pt>
                <c:pt idx="25">
                  <c:v>78.824999999999989</c:v>
                </c:pt>
                <c:pt idx="26">
                  <c:v>81.974999999999994</c:v>
                </c:pt>
                <c:pt idx="27">
                  <c:v>85.125</c:v>
                </c:pt>
                <c:pt idx="28">
                  <c:v>88.274999999999991</c:v>
                </c:pt>
                <c:pt idx="29">
                  <c:v>91.425000000000011</c:v>
                </c:pt>
                <c:pt idx="30">
                  <c:v>94.575000000000003</c:v>
                </c:pt>
                <c:pt idx="31">
                  <c:v>97.724999999999994</c:v>
                </c:pt>
                <c:pt idx="32">
                  <c:v>100.875</c:v>
                </c:pt>
                <c:pt idx="33">
                  <c:v>104.02500000000001</c:v>
                </c:pt>
                <c:pt idx="34">
                  <c:v>107.175</c:v>
                </c:pt>
                <c:pt idx="35">
                  <c:v>110.32500000000002</c:v>
                </c:pt>
                <c:pt idx="36">
                  <c:v>113.47499999999999</c:v>
                </c:pt>
                <c:pt idx="37">
                  <c:v>116.625</c:v>
                </c:pt>
                <c:pt idx="38">
                  <c:v>119.77500000000001</c:v>
                </c:pt>
                <c:pt idx="39">
                  <c:v>122.92499999999998</c:v>
                </c:pt>
                <c:pt idx="40">
                  <c:v>126.075</c:v>
                </c:pt>
                <c:pt idx="41">
                  <c:v>129.22499999999999</c:v>
                </c:pt>
                <c:pt idx="42">
                  <c:v>132.375</c:v>
                </c:pt>
                <c:pt idx="43">
                  <c:v>135.52500000000001</c:v>
                </c:pt>
                <c:pt idx="44">
                  <c:v>138.67500000000001</c:v>
                </c:pt>
                <c:pt idx="45">
                  <c:v>141.82499999999999</c:v>
                </c:pt>
                <c:pt idx="46">
                  <c:v>144.97499999999999</c:v>
                </c:pt>
                <c:pt idx="47">
                  <c:v>148.125</c:v>
                </c:pt>
                <c:pt idx="48">
                  <c:v>151.27500000000001</c:v>
                </c:pt>
                <c:pt idx="49">
                  <c:v>154.42500000000001</c:v>
                </c:pt>
                <c:pt idx="50">
                  <c:v>157.57499999999999</c:v>
                </c:pt>
                <c:pt idx="51">
                  <c:v>160.72499999999999</c:v>
                </c:pt>
                <c:pt idx="52">
                  <c:v>163.875</c:v>
                </c:pt>
                <c:pt idx="53">
                  <c:v>167.02500000000001</c:v>
                </c:pt>
                <c:pt idx="54">
                  <c:v>170.17500000000001</c:v>
                </c:pt>
                <c:pt idx="55">
                  <c:v>173.32499999999999</c:v>
                </c:pt>
                <c:pt idx="56">
                  <c:v>176.47499999999999</c:v>
                </c:pt>
                <c:pt idx="57">
                  <c:v>179.625</c:v>
                </c:pt>
                <c:pt idx="58">
                  <c:v>182.77500000000001</c:v>
                </c:pt>
                <c:pt idx="59">
                  <c:v>185.92500000000001</c:v>
                </c:pt>
                <c:pt idx="60">
                  <c:v>189.07499999999999</c:v>
                </c:pt>
                <c:pt idx="61">
                  <c:v>192.22499999999999</c:v>
                </c:pt>
                <c:pt idx="62">
                  <c:v>195.375</c:v>
                </c:pt>
                <c:pt idx="63">
                  <c:v>198.52500000000001</c:v>
                </c:pt>
                <c:pt idx="64">
                  <c:v>201.67500000000001</c:v>
                </c:pt>
                <c:pt idx="65">
                  <c:v>204.82499999999999</c:v>
                </c:pt>
                <c:pt idx="66">
                  <c:v>207.97499999999999</c:v>
                </c:pt>
                <c:pt idx="67">
                  <c:v>211.125</c:v>
                </c:pt>
                <c:pt idx="68">
                  <c:v>214.27500000000001</c:v>
                </c:pt>
                <c:pt idx="69">
                  <c:v>217.42500000000001</c:v>
                </c:pt>
                <c:pt idx="70">
                  <c:v>220.57499999999999</c:v>
                </c:pt>
                <c:pt idx="71">
                  <c:v>223.72499999999999</c:v>
                </c:pt>
                <c:pt idx="72">
                  <c:v>226.875</c:v>
                </c:pt>
                <c:pt idx="73">
                  <c:v>230.02500000000001</c:v>
                </c:pt>
                <c:pt idx="74">
                  <c:v>233.17500000000001</c:v>
                </c:pt>
                <c:pt idx="75">
                  <c:v>236.32499999999999</c:v>
                </c:pt>
                <c:pt idx="76">
                  <c:v>239.47499999999999</c:v>
                </c:pt>
                <c:pt idx="77">
                  <c:v>242.625</c:v>
                </c:pt>
                <c:pt idx="78">
                  <c:v>245.77500000000001</c:v>
                </c:pt>
                <c:pt idx="79">
                  <c:v>248.92500000000001</c:v>
                </c:pt>
                <c:pt idx="80">
                  <c:v>252.07499999999999</c:v>
                </c:pt>
                <c:pt idx="81">
                  <c:v>255.22499999999999</c:v>
                </c:pt>
                <c:pt idx="82">
                  <c:v>258.375</c:v>
                </c:pt>
                <c:pt idx="83">
                  <c:v>261.52499999999998</c:v>
                </c:pt>
                <c:pt idx="84">
                  <c:v>264.67500000000001</c:v>
                </c:pt>
                <c:pt idx="85">
                  <c:v>267.82499999999999</c:v>
                </c:pt>
                <c:pt idx="86">
                  <c:v>270.97500000000002</c:v>
                </c:pt>
                <c:pt idx="87">
                  <c:v>274.125</c:v>
                </c:pt>
                <c:pt idx="88">
                  <c:v>277.27499999999998</c:v>
                </c:pt>
                <c:pt idx="89">
                  <c:v>280.42500000000001</c:v>
                </c:pt>
                <c:pt idx="90">
                  <c:v>283.57499999999999</c:v>
                </c:pt>
                <c:pt idx="91">
                  <c:v>286.72500000000002</c:v>
                </c:pt>
                <c:pt idx="92">
                  <c:v>289.875</c:v>
                </c:pt>
                <c:pt idx="93">
                  <c:v>293.02499999999998</c:v>
                </c:pt>
                <c:pt idx="94">
                  <c:v>296.17500000000001</c:v>
                </c:pt>
                <c:pt idx="95">
                  <c:v>299.32499999999999</c:v>
                </c:pt>
                <c:pt idx="96">
                  <c:v>302.47500000000002</c:v>
                </c:pt>
                <c:pt idx="97">
                  <c:v>305.625</c:v>
                </c:pt>
                <c:pt idx="98">
                  <c:v>308.77499999999998</c:v>
                </c:pt>
                <c:pt idx="99">
                  <c:v>311.92500000000001</c:v>
                </c:pt>
              </c:numCache>
            </c:numRef>
          </c:xVal>
          <c:yVal>
            <c:numRef>
              <c:f>'mono&amp;SOBP'!$AB$2:$AB$101</c:f>
              <c:numCache>
                <c:formatCode>General</c:formatCode>
                <c:ptCount val="100"/>
                <c:pt idx="0">
                  <c:v>0.67795493776687565</c:v>
                </c:pt>
                <c:pt idx="1">
                  <c:v>0.68070318887980374</c:v>
                </c:pt>
                <c:pt idx="2">
                  <c:v>0.67536567638775336</c:v>
                </c:pt>
                <c:pt idx="3">
                  <c:v>0.68710820387026439</c:v>
                </c:pt>
                <c:pt idx="4">
                  <c:v>0.67490006359589361</c:v>
                </c:pt>
                <c:pt idx="5">
                  <c:v>0.67885209412192238</c:v>
                </c:pt>
                <c:pt idx="6">
                  <c:v>0.68307667847733267</c:v>
                </c:pt>
                <c:pt idx="7">
                  <c:v>0.69360407013718539</c:v>
                </c:pt>
                <c:pt idx="8">
                  <c:v>0.69694285454710647</c:v>
                </c:pt>
                <c:pt idx="9">
                  <c:v>0.69388798037612431</c:v>
                </c:pt>
                <c:pt idx="10">
                  <c:v>0.69183247024620698</c:v>
                </c:pt>
                <c:pt idx="11">
                  <c:v>0.68641546288725352</c:v>
                </c:pt>
                <c:pt idx="12">
                  <c:v>0.7071409103297901</c:v>
                </c:pt>
                <c:pt idx="13">
                  <c:v>0.70940083583174351</c:v>
                </c:pt>
                <c:pt idx="14">
                  <c:v>0.70176932860906704</c:v>
                </c:pt>
                <c:pt idx="15">
                  <c:v>0.70861724357227229</c:v>
                </c:pt>
                <c:pt idx="16">
                  <c:v>0.71087716907422549</c:v>
                </c:pt>
                <c:pt idx="17">
                  <c:v>0.71513582265830844</c:v>
                </c:pt>
                <c:pt idx="18">
                  <c:v>0.71729354047424365</c:v>
                </c:pt>
                <c:pt idx="19">
                  <c:v>0.7152834559825566</c:v>
                </c:pt>
                <c:pt idx="20">
                  <c:v>0.71587398927954937</c:v>
                </c:pt>
                <c:pt idx="21">
                  <c:v>0.70904878713545927</c:v>
                </c:pt>
                <c:pt idx="22">
                  <c:v>0.72442536567638782</c:v>
                </c:pt>
                <c:pt idx="23">
                  <c:v>0.72120014536204247</c:v>
                </c:pt>
                <c:pt idx="24">
                  <c:v>0.72075724538929775</c:v>
                </c:pt>
                <c:pt idx="25">
                  <c:v>0.73579313164349969</c:v>
                </c:pt>
                <c:pt idx="26">
                  <c:v>0.73030798582720091</c:v>
                </c:pt>
                <c:pt idx="27">
                  <c:v>0.7251294630689562</c:v>
                </c:pt>
                <c:pt idx="28">
                  <c:v>0.73068274734260019</c:v>
                </c:pt>
                <c:pt idx="29">
                  <c:v>0.73443036249659321</c:v>
                </c:pt>
                <c:pt idx="30">
                  <c:v>0.73775779049695644</c:v>
                </c:pt>
                <c:pt idx="31">
                  <c:v>0.7398246570364313</c:v>
                </c:pt>
                <c:pt idx="32">
                  <c:v>0.74585491051149266</c:v>
                </c:pt>
                <c:pt idx="33">
                  <c:v>0.74487825928954299</c:v>
                </c:pt>
                <c:pt idx="34">
                  <c:v>0.74292495684564375</c:v>
                </c:pt>
                <c:pt idx="35">
                  <c:v>0.74975015898973374</c:v>
                </c:pt>
                <c:pt idx="36">
                  <c:v>0.75051103843009004</c:v>
                </c:pt>
                <c:pt idx="37">
                  <c:v>0.75489461251930601</c:v>
                </c:pt>
                <c:pt idx="38">
                  <c:v>0.76330971200145359</c:v>
                </c:pt>
                <c:pt idx="39">
                  <c:v>0.7695898064867811</c:v>
                </c:pt>
                <c:pt idx="40">
                  <c:v>0.77945852639229585</c:v>
                </c:pt>
                <c:pt idx="41">
                  <c:v>0.77858408285636416</c:v>
                </c:pt>
                <c:pt idx="42">
                  <c:v>0.77836831107477067</c:v>
                </c:pt>
                <c:pt idx="43">
                  <c:v>0.78395566457708732</c:v>
                </c:pt>
                <c:pt idx="44">
                  <c:v>0.78021940583265204</c:v>
                </c:pt>
                <c:pt idx="45">
                  <c:v>0.78401244662487513</c:v>
                </c:pt>
                <c:pt idx="46">
                  <c:v>0.79731080221677131</c:v>
                </c:pt>
                <c:pt idx="47">
                  <c:v>0.80455619151449087</c:v>
                </c:pt>
                <c:pt idx="48">
                  <c:v>0.80756564004724263</c:v>
                </c:pt>
                <c:pt idx="49">
                  <c:v>0.81172208594530759</c:v>
                </c:pt>
                <c:pt idx="50">
                  <c:v>0.81925138548196597</c:v>
                </c:pt>
                <c:pt idx="51">
                  <c:v>0.82251067502498421</c:v>
                </c:pt>
                <c:pt idx="52">
                  <c:v>0.83400336149722909</c:v>
                </c:pt>
                <c:pt idx="53">
                  <c:v>0.85076542200417915</c:v>
                </c:pt>
                <c:pt idx="54">
                  <c:v>0.87177477968565464</c:v>
                </c:pt>
                <c:pt idx="55">
                  <c:v>0.88699236849277729</c:v>
                </c:pt>
                <c:pt idx="56">
                  <c:v>0.90308440083583175</c:v>
                </c:pt>
                <c:pt idx="57">
                  <c:v>0.934087398927955</c:v>
                </c:pt>
                <c:pt idx="58">
                  <c:v>0.96440901244662491</c:v>
                </c:pt>
                <c:pt idx="59">
                  <c:v>0.9874511674389026</c:v>
                </c:pt>
                <c:pt idx="60">
                  <c:v>1</c:v>
                </c:pt>
                <c:pt idx="61">
                  <c:v>0.99561642591078403</c:v>
                </c:pt>
                <c:pt idx="62">
                  <c:v>0.99381075679113307</c:v>
                </c:pt>
                <c:pt idx="63">
                  <c:v>0.9844303624965931</c:v>
                </c:pt>
                <c:pt idx="64">
                  <c:v>0.98482783683110764</c:v>
                </c:pt>
                <c:pt idx="65">
                  <c:v>0.97076860179885538</c:v>
                </c:pt>
                <c:pt idx="66">
                  <c:v>0.97922912691923325</c:v>
                </c:pt>
                <c:pt idx="67">
                  <c:v>0.97674207322612894</c:v>
                </c:pt>
                <c:pt idx="68">
                  <c:v>0.976560370673208</c:v>
                </c:pt>
                <c:pt idx="69">
                  <c:v>0.97469791950576912</c:v>
                </c:pt>
                <c:pt idx="70">
                  <c:v>0.9771054783319707</c:v>
                </c:pt>
                <c:pt idx="71">
                  <c:v>0.97025756336876534</c:v>
                </c:pt>
                <c:pt idx="72">
                  <c:v>0.97377805033160725</c:v>
                </c:pt>
                <c:pt idx="73">
                  <c:v>0.9689061506314165</c:v>
                </c:pt>
                <c:pt idx="74">
                  <c:v>0.96995094031071138</c:v>
                </c:pt>
                <c:pt idx="75">
                  <c:v>0.96827019169619344</c:v>
                </c:pt>
                <c:pt idx="76">
                  <c:v>0.96079767420732265</c:v>
                </c:pt>
                <c:pt idx="77">
                  <c:v>0.95567593349686575</c:v>
                </c:pt>
                <c:pt idx="78">
                  <c:v>0.94303624965930777</c:v>
                </c:pt>
                <c:pt idx="79">
                  <c:v>0.94007222676478619</c:v>
                </c:pt>
                <c:pt idx="80">
                  <c:v>0.88411919687471618</c:v>
                </c:pt>
                <c:pt idx="81">
                  <c:v>0.62584037430725903</c:v>
                </c:pt>
                <c:pt idx="82">
                  <c:v>0.26042518397383485</c:v>
                </c:pt>
                <c:pt idx="83">
                  <c:v>5.1238984282729175E-2</c:v>
                </c:pt>
                <c:pt idx="84">
                  <c:v>5.7506586717543376E-3</c:v>
                </c:pt>
                <c:pt idx="85">
                  <c:v>3.0177387117289001E-3</c:v>
                </c:pt>
                <c:pt idx="86">
                  <c:v>1.6370264377214502E-3</c:v>
                </c:pt>
                <c:pt idx="87">
                  <c:v>2.58153902062324E-3</c:v>
                </c:pt>
                <c:pt idx="88">
                  <c:v>2.559848278368311E-3</c:v>
                </c:pt>
                <c:pt idx="89">
                  <c:v>1.6431588988825294E-3</c:v>
                </c:pt>
                <c:pt idx="90">
                  <c:v>1.1666439538475517E-3</c:v>
                </c:pt>
                <c:pt idx="91">
                  <c:v>2.1669165076769331E-3</c:v>
                </c:pt>
                <c:pt idx="92">
                  <c:v>2.1146770237121834E-3</c:v>
                </c:pt>
                <c:pt idx="93">
                  <c:v>2.4627509766512222E-3</c:v>
                </c:pt>
                <c:pt idx="94">
                  <c:v>1.2584037430725904E-3</c:v>
                </c:pt>
                <c:pt idx="95">
                  <c:v>2.6492232215862633E-3</c:v>
                </c:pt>
                <c:pt idx="96">
                  <c:v>1.3728763514127375E-3</c:v>
                </c:pt>
                <c:pt idx="97">
                  <c:v>4.1611020259834649E-4</c:v>
                </c:pt>
                <c:pt idx="98">
                  <c:v>3.1945580085400199E-4</c:v>
                </c:pt>
                <c:pt idx="99">
                  <c:v>3.5847642409375858E-4</c:v>
                </c:pt>
              </c:numCache>
            </c:numRef>
          </c:yVal>
          <c:smooth val="1"/>
          <c:extLst>
            <c:ext xmlns:c16="http://schemas.microsoft.com/office/drawing/2014/chart" uri="{C3380CC4-5D6E-409C-BE32-E72D297353CC}">
              <c16:uniqueId val="{00000002-B8DF-4B32-A5E6-168DFF8D6585}"/>
            </c:ext>
          </c:extLst>
        </c:ser>
        <c:ser>
          <c:idx val="7"/>
          <c:order val="3"/>
          <c:spPr>
            <a:ln w="19050" cap="rnd">
              <a:solidFill>
                <a:schemeClr val="accent1"/>
              </a:solidFill>
              <a:round/>
            </a:ln>
            <a:effectLst/>
          </c:spPr>
          <c:marker>
            <c:symbol val="none"/>
          </c:marker>
          <c:xVal>
            <c:numRef>
              <c:f>'mono&amp;SOBP'!$AD$2:$AD$101</c:f>
              <c:numCache>
                <c:formatCode>General</c:formatCode>
                <c:ptCount val="100"/>
                <c:pt idx="0">
                  <c:v>2.5500000000000114</c:v>
                </c:pt>
                <c:pt idx="1">
                  <c:v>5.6500000000000057</c:v>
                </c:pt>
                <c:pt idx="2">
                  <c:v>8.75</c:v>
                </c:pt>
                <c:pt idx="3">
                  <c:v>11.850000000000023</c:v>
                </c:pt>
                <c:pt idx="4">
                  <c:v>14.949999999999989</c:v>
                </c:pt>
                <c:pt idx="5">
                  <c:v>18.049999999999983</c:v>
                </c:pt>
                <c:pt idx="6">
                  <c:v>21.150000000000006</c:v>
                </c:pt>
                <c:pt idx="7">
                  <c:v>24.250000000000028</c:v>
                </c:pt>
                <c:pt idx="8">
                  <c:v>27.349999999999966</c:v>
                </c:pt>
                <c:pt idx="9">
                  <c:v>30.449999999999989</c:v>
                </c:pt>
                <c:pt idx="10">
                  <c:v>33.550000000000011</c:v>
                </c:pt>
                <c:pt idx="11">
                  <c:v>36.649999999999977</c:v>
                </c:pt>
                <c:pt idx="12">
                  <c:v>39.75</c:v>
                </c:pt>
                <c:pt idx="13">
                  <c:v>42.850000000000023</c:v>
                </c:pt>
                <c:pt idx="14">
                  <c:v>45.949999999999989</c:v>
                </c:pt>
                <c:pt idx="15">
                  <c:v>49.050000000000011</c:v>
                </c:pt>
                <c:pt idx="16">
                  <c:v>52.150000000000006</c:v>
                </c:pt>
                <c:pt idx="17">
                  <c:v>55.25</c:v>
                </c:pt>
                <c:pt idx="18">
                  <c:v>58.349999999999994</c:v>
                </c:pt>
                <c:pt idx="19">
                  <c:v>61.449999999999989</c:v>
                </c:pt>
                <c:pt idx="20">
                  <c:v>64.550000000000011</c:v>
                </c:pt>
                <c:pt idx="21">
                  <c:v>67.649999999999977</c:v>
                </c:pt>
                <c:pt idx="22">
                  <c:v>70.75</c:v>
                </c:pt>
                <c:pt idx="23">
                  <c:v>73.849999999999994</c:v>
                </c:pt>
                <c:pt idx="24">
                  <c:v>76.949999999999989</c:v>
                </c:pt>
                <c:pt idx="25">
                  <c:v>80.050000000000011</c:v>
                </c:pt>
                <c:pt idx="26">
                  <c:v>83.15</c:v>
                </c:pt>
                <c:pt idx="27">
                  <c:v>86.249999999999986</c:v>
                </c:pt>
                <c:pt idx="28">
                  <c:v>89.350000000000009</c:v>
                </c:pt>
                <c:pt idx="29">
                  <c:v>92.449999999999989</c:v>
                </c:pt>
                <c:pt idx="30">
                  <c:v>95.55</c:v>
                </c:pt>
                <c:pt idx="31">
                  <c:v>98.65</c:v>
                </c:pt>
                <c:pt idx="32">
                  <c:v>101.75</c:v>
                </c:pt>
                <c:pt idx="33">
                  <c:v>104.85</c:v>
                </c:pt>
                <c:pt idx="34">
                  <c:v>107.95</c:v>
                </c:pt>
                <c:pt idx="35">
                  <c:v>111.04999999999998</c:v>
                </c:pt>
                <c:pt idx="36">
                  <c:v>114.15</c:v>
                </c:pt>
                <c:pt idx="37">
                  <c:v>117.25</c:v>
                </c:pt>
                <c:pt idx="38">
                  <c:v>120.35</c:v>
                </c:pt>
                <c:pt idx="39">
                  <c:v>123.45000000000002</c:v>
                </c:pt>
                <c:pt idx="40">
                  <c:v>126.55</c:v>
                </c:pt>
                <c:pt idx="41">
                  <c:v>129.65</c:v>
                </c:pt>
                <c:pt idx="42">
                  <c:v>132.75</c:v>
                </c:pt>
                <c:pt idx="43">
                  <c:v>135.85</c:v>
                </c:pt>
                <c:pt idx="44">
                  <c:v>138.94999999999999</c:v>
                </c:pt>
                <c:pt idx="45">
                  <c:v>142.05000000000001</c:v>
                </c:pt>
                <c:pt idx="46">
                  <c:v>145.15</c:v>
                </c:pt>
                <c:pt idx="47">
                  <c:v>148.25</c:v>
                </c:pt>
                <c:pt idx="48">
                  <c:v>151.35</c:v>
                </c:pt>
                <c:pt idx="49">
                  <c:v>154.44999999999999</c:v>
                </c:pt>
                <c:pt idx="50">
                  <c:v>157.55000000000001</c:v>
                </c:pt>
                <c:pt idx="51">
                  <c:v>160.65</c:v>
                </c:pt>
                <c:pt idx="52">
                  <c:v>163.75</c:v>
                </c:pt>
                <c:pt idx="53">
                  <c:v>166.85</c:v>
                </c:pt>
                <c:pt idx="54">
                  <c:v>169.95</c:v>
                </c:pt>
                <c:pt idx="55">
                  <c:v>173.05</c:v>
                </c:pt>
                <c:pt idx="56">
                  <c:v>176.15</c:v>
                </c:pt>
                <c:pt idx="57">
                  <c:v>179.25</c:v>
                </c:pt>
                <c:pt idx="58">
                  <c:v>182.35</c:v>
                </c:pt>
                <c:pt idx="59">
                  <c:v>185.45</c:v>
                </c:pt>
                <c:pt idx="60">
                  <c:v>188.55</c:v>
                </c:pt>
                <c:pt idx="61">
                  <c:v>191.65</c:v>
                </c:pt>
                <c:pt idx="62">
                  <c:v>194.75</c:v>
                </c:pt>
                <c:pt idx="63">
                  <c:v>197.85</c:v>
                </c:pt>
                <c:pt idx="64">
                  <c:v>200.95</c:v>
                </c:pt>
                <c:pt idx="65">
                  <c:v>204.05</c:v>
                </c:pt>
                <c:pt idx="66">
                  <c:v>207.15</c:v>
                </c:pt>
                <c:pt idx="67">
                  <c:v>210.25</c:v>
                </c:pt>
                <c:pt idx="68">
                  <c:v>213.35</c:v>
                </c:pt>
                <c:pt idx="69">
                  <c:v>216.45</c:v>
                </c:pt>
                <c:pt idx="70">
                  <c:v>219.55</c:v>
                </c:pt>
                <c:pt idx="71">
                  <c:v>222.65</c:v>
                </c:pt>
                <c:pt idx="72">
                  <c:v>225.75</c:v>
                </c:pt>
                <c:pt idx="73">
                  <c:v>228.85</c:v>
                </c:pt>
                <c:pt idx="74">
                  <c:v>231.95</c:v>
                </c:pt>
                <c:pt idx="75">
                  <c:v>235.05</c:v>
                </c:pt>
                <c:pt idx="76">
                  <c:v>238.15</c:v>
                </c:pt>
                <c:pt idx="77">
                  <c:v>241.25</c:v>
                </c:pt>
                <c:pt idx="78">
                  <c:v>244.35</c:v>
                </c:pt>
                <c:pt idx="79">
                  <c:v>247.45</c:v>
                </c:pt>
                <c:pt idx="80">
                  <c:v>250.55</c:v>
                </c:pt>
                <c:pt idx="81">
                  <c:v>253.65</c:v>
                </c:pt>
                <c:pt idx="82">
                  <c:v>256.75</c:v>
                </c:pt>
                <c:pt idx="83">
                  <c:v>259.85000000000002</c:v>
                </c:pt>
                <c:pt idx="84">
                  <c:v>262.95</c:v>
                </c:pt>
                <c:pt idx="85">
                  <c:v>266.05</c:v>
                </c:pt>
                <c:pt idx="86">
                  <c:v>269.14999999999998</c:v>
                </c:pt>
                <c:pt idx="87">
                  <c:v>272.25</c:v>
                </c:pt>
                <c:pt idx="88">
                  <c:v>275.35000000000002</c:v>
                </c:pt>
                <c:pt idx="89">
                  <c:v>278.45</c:v>
                </c:pt>
                <c:pt idx="90">
                  <c:v>281.55</c:v>
                </c:pt>
                <c:pt idx="91">
                  <c:v>284.64999999999998</c:v>
                </c:pt>
                <c:pt idx="92">
                  <c:v>287.75</c:v>
                </c:pt>
                <c:pt idx="93">
                  <c:v>290.85000000000002</c:v>
                </c:pt>
                <c:pt idx="94">
                  <c:v>293.95</c:v>
                </c:pt>
                <c:pt idx="95">
                  <c:v>297.05</c:v>
                </c:pt>
                <c:pt idx="96">
                  <c:v>300.14999999999998</c:v>
                </c:pt>
                <c:pt idx="97">
                  <c:v>303.25</c:v>
                </c:pt>
                <c:pt idx="98">
                  <c:v>306.35000000000002</c:v>
                </c:pt>
                <c:pt idx="99">
                  <c:v>309.45</c:v>
                </c:pt>
              </c:numCache>
            </c:numRef>
          </c:xVal>
          <c:yVal>
            <c:numRef>
              <c:f>'mono&amp;SOBP'!$AE$2:$AE$101</c:f>
              <c:numCache>
                <c:formatCode>General</c:formatCode>
                <c:ptCount val="100"/>
                <c:pt idx="0">
                  <c:v>0.69285312862455317</c:v>
                </c:pt>
                <c:pt idx="1">
                  <c:v>0.69739689827934626</c:v>
                </c:pt>
                <c:pt idx="2">
                  <c:v>0.69898721765852379</c:v>
                </c:pt>
                <c:pt idx="3">
                  <c:v>0.7021319845511832</c:v>
                </c:pt>
                <c:pt idx="4">
                  <c:v>0.7056832992550609</c:v>
                </c:pt>
                <c:pt idx="5">
                  <c:v>0.71203261948320595</c:v>
                </c:pt>
                <c:pt idx="6">
                  <c:v>0.71406535853929765</c:v>
                </c:pt>
                <c:pt idx="7">
                  <c:v>0.72608243354736879</c:v>
                </c:pt>
                <c:pt idx="8">
                  <c:v>0.71750905764608819</c:v>
                </c:pt>
                <c:pt idx="9">
                  <c:v>0.72359531752579787</c:v>
                </c:pt>
                <c:pt idx="10">
                  <c:v>0.72290179478901362</c:v>
                </c:pt>
                <c:pt idx="11">
                  <c:v>0.7204146787674427</c:v>
                </c:pt>
                <c:pt idx="12">
                  <c:v>0.71707859525773943</c:v>
                </c:pt>
                <c:pt idx="13">
                  <c:v>0.72397795075988569</c:v>
                </c:pt>
                <c:pt idx="14">
                  <c:v>0.72571175760184625</c:v>
                </c:pt>
                <c:pt idx="15">
                  <c:v>0.73434491994595308</c:v>
                </c:pt>
                <c:pt idx="16">
                  <c:v>0.73342420872642922</c:v>
                </c:pt>
                <c:pt idx="17">
                  <c:v>0.73558847795673854</c:v>
                </c:pt>
                <c:pt idx="18">
                  <c:v>0.73851801365522352</c:v>
                </c:pt>
                <c:pt idx="19">
                  <c:v>0.7454054118688046</c:v>
                </c:pt>
                <c:pt idx="20">
                  <c:v>0.73341225143786404</c:v>
                </c:pt>
                <c:pt idx="21">
                  <c:v>0.7331133192237328</c:v>
                </c:pt>
                <c:pt idx="22">
                  <c:v>0.74594348985424075</c:v>
                </c:pt>
                <c:pt idx="23">
                  <c:v>0.74624242206837177</c:v>
                </c:pt>
                <c:pt idx="24">
                  <c:v>0.75631045904030803</c:v>
                </c:pt>
                <c:pt idx="25">
                  <c:v>0.7484066912986812</c:v>
                </c:pt>
                <c:pt idx="26">
                  <c:v>0.74943501811529212</c:v>
                </c:pt>
                <c:pt idx="27">
                  <c:v>0.74388683622101859</c:v>
                </c:pt>
                <c:pt idx="28">
                  <c:v>0.74887302555272572</c:v>
                </c:pt>
                <c:pt idx="29">
                  <c:v>0.75346462436177974</c:v>
                </c:pt>
                <c:pt idx="30">
                  <c:v>0.75919216558453217</c:v>
                </c:pt>
                <c:pt idx="31">
                  <c:v>0.76023244968970838</c:v>
                </c:pt>
                <c:pt idx="32">
                  <c:v>0.76910475780512022</c:v>
                </c:pt>
                <c:pt idx="33">
                  <c:v>0.765481699369851</c:v>
                </c:pt>
                <c:pt idx="34">
                  <c:v>0.77448553765948036</c:v>
                </c:pt>
                <c:pt idx="35">
                  <c:v>0.77284738912604178</c:v>
                </c:pt>
                <c:pt idx="36">
                  <c:v>0.78144467960445285</c:v>
                </c:pt>
                <c:pt idx="37">
                  <c:v>0.78481663497985199</c:v>
                </c:pt>
                <c:pt idx="38">
                  <c:v>0.78669392928459547</c:v>
                </c:pt>
                <c:pt idx="39">
                  <c:v>0.79123769893938845</c:v>
                </c:pt>
                <c:pt idx="40">
                  <c:v>0.7985555595413184</c:v>
                </c:pt>
                <c:pt idx="41">
                  <c:v>0.79569776757422495</c:v>
                </c:pt>
                <c:pt idx="42">
                  <c:v>0.79758701916753361</c:v>
                </c:pt>
                <c:pt idx="43">
                  <c:v>0.81156508950030493</c:v>
                </c:pt>
                <c:pt idx="44">
                  <c:v>0.81351412753643981</c:v>
                </c:pt>
                <c:pt idx="45">
                  <c:v>0.82651170020686116</c:v>
                </c:pt>
                <c:pt idx="46">
                  <c:v>0.83226315600674394</c:v>
                </c:pt>
                <c:pt idx="47">
                  <c:v>0.8448302662888163</c:v>
                </c:pt>
                <c:pt idx="48">
                  <c:v>0.85192093840800664</c:v>
                </c:pt>
                <c:pt idx="49">
                  <c:v>0.85400150661835927</c:v>
                </c:pt>
                <c:pt idx="50">
                  <c:v>0.86502612667551515</c:v>
                </c:pt>
                <c:pt idx="51">
                  <c:v>0.87560832705575686</c:v>
                </c:pt>
                <c:pt idx="52">
                  <c:v>0.89526610945701945</c:v>
                </c:pt>
                <c:pt idx="53">
                  <c:v>0.9152228240724134</c:v>
                </c:pt>
                <c:pt idx="54">
                  <c:v>0.93818081811768372</c:v>
                </c:pt>
                <c:pt idx="55">
                  <c:v>0.97088400234362859</c:v>
                </c:pt>
                <c:pt idx="56">
                  <c:v>0.98920256842558385</c:v>
                </c:pt>
                <c:pt idx="57">
                  <c:v>1</c:v>
                </c:pt>
                <c:pt idx="58">
                  <c:v>0.9915940261386329</c:v>
                </c:pt>
                <c:pt idx="59">
                  <c:v>0.98198036613217599</c:v>
                </c:pt>
                <c:pt idx="60">
                  <c:v>0.99009936506797724</c:v>
                </c:pt>
                <c:pt idx="61">
                  <c:v>0.98238691394339417</c:v>
                </c:pt>
                <c:pt idx="62">
                  <c:v>0.98446748215374691</c:v>
                </c:pt>
                <c:pt idx="63">
                  <c:v>0.9775202974973396</c:v>
                </c:pt>
                <c:pt idx="64">
                  <c:v>0.9822912556348723</c:v>
                </c:pt>
                <c:pt idx="65">
                  <c:v>0.97449510349033253</c:v>
                </c:pt>
                <c:pt idx="66">
                  <c:v>0.96197582236252099</c:v>
                </c:pt>
                <c:pt idx="67">
                  <c:v>0.96657937846014053</c:v>
                </c:pt>
                <c:pt idx="68">
                  <c:v>0.96819361241644852</c:v>
                </c:pt>
                <c:pt idx="69">
                  <c:v>0.9675598761224905</c:v>
                </c:pt>
                <c:pt idx="70">
                  <c:v>0.95731247982207546</c:v>
                </c:pt>
                <c:pt idx="71">
                  <c:v>0.95747988186198896</c:v>
                </c:pt>
                <c:pt idx="72">
                  <c:v>0.95654721335389992</c:v>
                </c:pt>
                <c:pt idx="73">
                  <c:v>0.94378878645478359</c:v>
                </c:pt>
                <c:pt idx="74">
                  <c:v>0.94944458394614439</c:v>
                </c:pt>
                <c:pt idx="75">
                  <c:v>0.94568999533665754</c:v>
                </c:pt>
                <c:pt idx="76">
                  <c:v>0.94060814769642842</c:v>
                </c:pt>
                <c:pt idx="77">
                  <c:v>0.94664657842187716</c:v>
                </c:pt>
                <c:pt idx="78">
                  <c:v>0.9358491468474609</c:v>
                </c:pt>
                <c:pt idx="79">
                  <c:v>0.93816886082911843</c:v>
                </c:pt>
                <c:pt idx="80">
                  <c:v>0.92420274778491229</c:v>
                </c:pt>
                <c:pt idx="81">
                  <c:v>0.7475816383876791</c:v>
                </c:pt>
                <c:pt idx="82">
                  <c:v>0.39966041300474708</c:v>
                </c:pt>
                <c:pt idx="83">
                  <c:v>0.11294735205844723</c:v>
                </c:pt>
                <c:pt idx="84">
                  <c:v>1.7865384845332472E-2</c:v>
                </c:pt>
                <c:pt idx="85">
                  <c:v>4.644569597398094E-3</c:v>
                </c:pt>
                <c:pt idx="86">
                  <c:v>4.362258014372661E-3</c:v>
                </c:pt>
                <c:pt idx="87">
                  <c:v>1.8753811385730172E-3</c:v>
                </c:pt>
                <c:pt idx="88">
                  <c:v>3.2513063337757529E-3</c:v>
                </c:pt>
                <c:pt idx="89">
                  <c:v>1.6477143642907534E-3</c:v>
                </c:pt>
                <c:pt idx="90">
                  <c:v>2.8037450227786347E-3</c:v>
                </c:pt>
                <c:pt idx="91">
                  <c:v>2.1112984419653E-3</c:v>
                </c:pt>
                <c:pt idx="92">
                  <c:v>1.4046226877593238E-3</c:v>
                </c:pt>
                <c:pt idx="93">
                  <c:v>1.3901543685953773E-3</c:v>
                </c:pt>
                <c:pt idx="94">
                  <c:v>2.3421936841601801E-3</c:v>
                </c:pt>
                <c:pt idx="95">
                  <c:v>1.8445313340746854E-3</c:v>
                </c:pt>
                <c:pt idx="96">
                  <c:v>1.7482751611244635E-3</c:v>
                </c:pt>
                <c:pt idx="97">
                  <c:v>1.8854252609678229E-3</c:v>
                </c:pt>
                <c:pt idx="98">
                  <c:v>9.3344573184584671E-4</c:v>
                </c:pt>
                <c:pt idx="99">
                  <c:v>3.4148820413483038E-4</c:v>
                </c:pt>
              </c:numCache>
            </c:numRef>
          </c:yVal>
          <c:smooth val="1"/>
          <c:extLst>
            <c:ext xmlns:c16="http://schemas.microsoft.com/office/drawing/2014/chart" uri="{C3380CC4-5D6E-409C-BE32-E72D297353CC}">
              <c16:uniqueId val="{00000003-B8DF-4B32-A5E6-168DFF8D6585}"/>
            </c:ext>
          </c:extLst>
        </c:ser>
        <c:ser>
          <c:idx val="1"/>
          <c:order val="4"/>
          <c:spPr>
            <a:ln>
              <a:noFill/>
            </a:ln>
          </c:spPr>
          <c:marker>
            <c:symbol val="circle"/>
            <c:size val="9"/>
            <c:spPr>
              <a:noFill/>
            </c:spPr>
          </c:marker>
          <c:xVal>
            <c:numRef>
              <c:f>'mono&amp;SOBP'!$G$2:$G$69</c:f>
              <c:numCache>
                <c:formatCode>General</c:formatCode>
                <c:ptCount val="68"/>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195</c:v>
                </c:pt>
                <c:pt idx="34">
                  <c:v>190</c:v>
                </c:pt>
                <c:pt idx="35">
                  <c:v>188</c:v>
                </c:pt>
                <c:pt idx="36">
                  <c:v>186</c:v>
                </c:pt>
                <c:pt idx="37">
                  <c:v>185</c:v>
                </c:pt>
                <c:pt idx="38">
                  <c:v>184</c:v>
                </c:pt>
                <c:pt idx="39">
                  <c:v>183</c:v>
                </c:pt>
                <c:pt idx="40">
                  <c:v>182</c:v>
                </c:pt>
                <c:pt idx="41">
                  <c:v>181</c:v>
                </c:pt>
                <c:pt idx="42">
                  <c:v>180</c:v>
                </c:pt>
                <c:pt idx="43">
                  <c:v>179</c:v>
                </c:pt>
                <c:pt idx="44">
                  <c:v>178</c:v>
                </c:pt>
                <c:pt idx="45">
                  <c:v>177</c:v>
                </c:pt>
                <c:pt idx="46">
                  <c:v>176</c:v>
                </c:pt>
                <c:pt idx="47">
                  <c:v>175</c:v>
                </c:pt>
                <c:pt idx="48">
                  <c:v>174</c:v>
                </c:pt>
                <c:pt idx="49">
                  <c:v>172</c:v>
                </c:pt>
                <c:pt idx="50">
                  <c:v>170</c:v>
                </c:pt>
                <c:pt idx="51">
                  <c:v>165</c:v>
                </c:pt>
                <c:pt idx="52">
                  <c:v>160</c:v>
                </c:pt>
                <c:pt idx="53">
                  <c:v>150</c:v>
                </c:pt>
                <c:pt idx="54">
                  <c:v>140</c:v>
                </c:pt>
                <c:pt idx="55">
                  <c:v>130</c:v>
                </c:pt>
                <c:pt idx="56">
                  <c:v>120</c:v>
                </c:pt>
                <c:pt idx="57">
                  <c:v>110</c:v>
                </c:pt>
                <c:pt idx="58">
                  <c:v>100</c:v>
                </c:pt>
                <c:pt idx="59">
                  <c:v>90</c:v>
                </c:pt>
                <c:pt idx="60">
                  <c:v>80</c:v>
                </c:pt>
                <c:pt idx="61">
                  <c:v>70</c:v>
                </c:pt>
                <c:pt idx="62">
                  <c:v>60</c:v>
                </c:pt>
                <c:pt idx="63">
                  <c:v>50</c:v>
                </c:pt>
                <c:pt idx="64">
                  <c:v>40</c:v>
                </c:pt>
                <c:pt idx="65">
                  <c:v>30</c:v>
                </c:pt>
                <c:pt idx="66">
                  <c:v>20</c:v>
                </c:pt>
                <c:pt idx="67">
                  <c:v>10</c:v>
                </c:pt>
              </c:numCache>
            </c:numRef>
          </c:xVal>
          <c:yVal>
            <c:numRef>
              <c:f>'mono&amp;SOBP'!$H$2:$H$69</c:f>
              <c:numCache>
                <c:formatCode>General</c:formatCode>
                <c:ptCount val="68"/>
                <c:pt idx="0">
                  <c:v>2.4644804860330821E-3</c:v>
                </c:pt>
                <c:pt idx="1">
                  <c:v>2.6682535827943625E-3</c:v>
                </c:pt>
                <c:pt idx="2">
                  <c:v>3.5823349712639867E-3</c:v>
                </c:pt>
                <c:pt idx="3">
                  <c:v>9.8033259908855783E-3</c:v>
                </c:pt>
                <c:pt idx="4">
                  <c:v>2.0409948561221206E-2</c:v>
                </c:pt>
                <c:pt idx="5">
                  <c:v>4.1900220793989029E-2</c:v>
                </c:pt>
                <c:pt idx="6">
                  <c:v>8.0587437464911246E-2</c:v>
                </c:pt>
                <c:pt idx="7">
                  <c:v>0.14627517182915445</c:v>
                </c:pt>
                <c:pt idx="8">
                  <c:v>0.23647314722922155</c:v>
                </c:pt>
                <c:pt idx="9">
                  <c:v>0.34979762069294901</c:v>
                </c:pt>
                <c:pt idx="10">
                  <c:v>0.47526511285792483</c:v>
                </c:pt>
                <c:pt idx="11">
                  <c:v>0.60418376369030746</c:v>
                </c:pt>
                <c:pt idx="12">
                  <c:v>0.72121759178645317</c:v>
                </c:pt>
                <c:pt idx="13">
                  <c:v>0.81887097567622236</c:v>
                </c:pt>
                <c:pt idx="14">
                  <c:v>0.8901753572253096</c:v>
                </c:pt>
                <c:pt idx="15">
                  <c:v>0.93643212738639325</c:v>
                </c:pt>
                <c:pt idx="16">
                  <c:v>0.96491189713389469</c:v>
                </c:pt>
                <c:pt idx="17">
                  <c:v>0.97872863473938221</c:v>
                </c:pt>
                <c:pt idx="18">
                  <c:v>0.98388123193832044</c:v>
                </c:pt>
                <c:pt idx="19">
                  <c:v>0.98410936577232477</c:v>
                </c:pt>
                <c:pt idx="20">
                  <c:v>0.98271388425376827</c:v>
                </c:pt>
                <c:pt idx="21">
                  <c:v>0.98130239562649357</c:v>
                </c:pt>
                <c:pt idx="22">
                  <c:v>0.97975816512204583</c:v>
                </c:pt>
                <c:pt idx="23">
                  <c:v>0.97956061397542926</c:v>
                </c:pt>
                <c:pt idx="24">
                  <c:v>0.98076062657289365</c:v>
                </c:pt>
                <c:pt idx="25">
                  <c:v>0.98344227276998208</c:v>
                </c:pt>
                <c:pt idx="26">
                  <c:v>0.9845648526057621</c:v>
                </c:pt>
                <c:pt idx="27">
                  <c:v>0.98524001423201146</c:v>
                </c:pt>
                <c:pt idx="28">
                  <c:v>0.98665813995314477</c:v>
                </c:pt>
                <c:pt idx="29">
                  <c:v>0.98748374237352377</c:v>
                </c:pt>
                <c:pt idx="30">
                  <c:v>0.98926755895235952</c:v>
                </c:pt>
                <c:pt idx="31">
                  <c:v>0.99099086085189581</c:v>
                </c:pt>
                <c:pt idx="32">
                  <c:v>0.99231385489438828</c:v>
                </c:pt>
                <c:pt idx="33">
                  <c:v>0.99391326437522953</c:v>
                </c:pt>
                <c:pt idx="34">
                  <c:v>0.99808916766418299</c:v>
                </c:pt>
                <c:pt idx="35">
                  <c:v>1</c:v>
                </c:pt>
                <c:pt idx="36">
                  <c:v>0.99863952589807048</c:v>
                </c:pt>
                <c:pt idx="37">
                  <c:v>0.994577754595667</c:v>
                </c:pt>
                <c:pt idx="38">
                  <c:v>0.98837896920987089</c:v>
                </c:pt>
                <c:pt idx="39">
                  <c:v>0.98061083647424041</c:v>
                </c:pt>
                <c:pt idx="40">
                  <c:v>0.97116560121789375</c:v>
                </c:pt>
                <c:pt idx="41">
                  <c:v>0.96096516879170801</c:v>
                </c:pt>
                <c:pt idx="42">
                  <c:v>0.95104739848044384</c:v>
                </c:pt>
                <c:pt idx="43">
                  <c:v>0.94117660838257144</c:v>
                </c:pt>
                <c:pt idx="44">
                  <c:v>0.93169298209312079</c:v>
                </c:pt>
                <c:pt idx="45">
                  <c:v>0.92382893684427803</c:v>
                </c:pt>
                <c:pt idx="46">
                  <c:v>0.91598740565891634</c:v>
                </c:pt>
                <c:pt idx="47">
                  <c:v>0.9092210836786575</c:v>
                </c:pt>
                <c:pt idx="48">
                  <c:v>0.90273859506517762</c:v>
                </c:pt>
                <c:pt idx="49">
                  <c:v>0.89087589597513617</c:v>
                </c:pt>
                <c:pt idx="50">
                  <c:v>0.88132446721705093</c:v>
                </c:pt>
                <c:pt idx="51">
                  <c:v>0.86049596529762951</c:v>
                </c:pt>
                <c:pt idx="52">
                  <c:v>0.84371570021470355</c:v>
                </c:pt>
                <c:pt idx="53">
                  <c:v>0.8181816288885887</c:v>
                </c:pt>
                <c:pt idx="54">
                  <c:v>0.79906497662831999</c:v>
                </c:pt>
                <c:pt idx="55">
                  <c:v>0.7837554134610154</c:v>
                </c:pt>
                <c:pt idx="56">
                  <c:v>0.77202688777819517</c:v>
                </c:pt>
                <c:pt idx="57">
                  <c:v>0.76208842535078347</c:v>
                </c:pt>
                <c:pt idx="58">
                  <c:v>0.75373349543459045</c:v>
                </c:pt>
                <c:pt idx="59">
                  <c:v>0.74618881152553485</c:v>
                </c:pt>
                <c:pt idx="60">
                  <c:v>0.73984791424770624</c:v>
                </c:pt>
                <c:pt idx="61">
                  <c:v>0.73349712639863751</c:v>
                </c:pt>
                <c:pt idx="62">
                  <c:v>0.72782202073219904</c:v>
                </c:pt>
                <c:pt idx="63">
                  <c:v>0.72124401002279259</c:v>
                </c:pt>
                <c:pt idx="64">
                  <c:v>0.71518772694631472</c:v>
                </c:pt>
                <c:pt idx="65">
                  <c:v>0.70825092275125501</c:v>
                </c:pt>
                <c:pt idx="66">
                  <c:v>0.69914274775165197</c:v>
                </c:pt>
                <c:pt idx="67">
                  <c:v>0.68798436144519992</c:v>
                </c:pt>
              </c:numCache>
            </c:numRef>
          </c:yVal>
          <c:smooth val="1"/>
          <c:extLst>
            <c:ext xmlns:c16="http://schemas.microsoft.com/office/drawing/2014/chart" uri="{C3380CC4-5D6E-409C-BE32-E72D297353CC}">
              <c16:uniqueId val="{00000004-B8DF-4B32-A5E6-168DFF8D6585}"/>
            </c:ext>
          </c:extLst>
        </c:ser>
        <c:ser>
          <c:idx val="2"/>
          <c:order val="5"/>
          <c:spPr>
            <a:ln w="19050" cap="rnd">
              <a:noFill/>
              <a:round/>
            </a:ln>
            <a:effectLst/>
          </c:spPr>
          <c:marker>
            <c:symbol val="circle"/>
            <c:size val="9"/>
            <c:spPr>
              <a:noFill/>
              <a:ln>
                <a:solidFill>
                  <a:schemeClr val="accent6"/>
                </a:solidFill>
              </a:ln>
            </c:spPr>
          </c:marker>
          <c:xVal>
            <c:numRef>
              <c:f>'mono&amp;SOBP'!$A$2:$A$67</c:f>
              <c:numCache>
                <c:formatCode>General</c:formatCode>
                <c:ptCount val="66"/>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208</c:v>
                </c:pt>
                <c:pt idx="32">
                  <c:v>206</c:v>
                </c:pt>
                <c:pt idx="33">
                  <c:v>205</c:v>
                </c:pt>
                <c:pt idx="34">
                  <c:v>204</c:v>
                </c:pt>
                <c:pt idx="35">
                  <c:v>203</c:v>
                </c:pt>
                <c:pt idx="36">
                  <c:v>202</c:v>
                </c:pt>
                <c:pt idx="37">
                  <c:v>201</c:v>
                </c:pt>
                <c:pt idx="38">
                  <c:v>200</c:v>
                </c:pt>
                <c:pt idx="39">
                  <c:v>199</c:v>
                </c:pt>
                <c:pt idx="40">
                  <c:v>198</c:v>
                </c:pt>
                <c:pt idx="41">
                  <c:v>197</c:v>
                </c:pt>
                <c:pt idx="42">
                  <c:v>196</c:v>
                </c:pt>
                <c:pt idx="43">
                  <c:v>195</c:v>
                </c:pt>
                <c:pt idx="44">
                  <c:v>194</c:v>
                </c:pt>
                <c:pt idx="45">
                  <c:v>192</c:v>
                </c:pt>
                <c:pt idx="46">
                  <c:v>190</c:v>
                </c:pt>
                <c:pt idx="47">
                  <c:v>185</c:v>
                </c:pt>
                <c:pt idx="48">
                  <c:v>180</c:v>
                </c:pt>
                <c:pt idx="49">
                  <c:v>170</c:v>
                </c:pt>
                <c:pt idx="50">
                  <c:v>160</c:v>
                </c:pt>
                <c:pt idx="51">
                  <c:v>150</c:v>
                </c:pt>
                <c:pt idx="52">
                  <c:v>140</c:v>
                </c:pt>
                <c:pt idx="53">
                  <c:v>130</c:v>
                </c:pt>
                <c:pt idx="54">
                  <c:v>120</c:v>
                </c:pt>
                <c:pt idx="55">
                  <c:v>110</c:v>
                </c:pt>
                <c:pt idx="56">
                  <c:v>100</c:v>
                </c:pt>
                <c:pt idx="57">
                  <c:v>90</c:v>
                </c:pt>
                <c:pt idx="58">
                  <c:v>80</c:v>
                </c:pt>
                <c:pt idx="59">
                  <c:v>70</c:v>
                </c:pt>
                <c:pt idx="60">
                  <c:v>60</c:v>
                </c:pt>
                <c:pt idx="61">
                  <c:v>50</c:v>
                </c:pt>
                <c:pt idx="62">
                  <c:v>40</c:v>
                </c:pt>
                <c:pt idx="63">
                  <c:v>30</c:v>
                </c:pt>
                <c:pt idx="64">
                  <c:v>20</c:v>
                </c:pt>
                <c:pt idx="65">
                  <c:v>10</c:v>
                </c:pt>
              </c:numCache>
            </c:numRef>
          </c:xVal>
          <c:yVal>
            <c:numRef>
              <c:f>'mono&amp;SOBP'!$B$2:$B$67</c:f>
              <c:numCache>
                <c:formatCode>General</c:formatCode>
                <c:ptCount val="66"/>
                <c:pt idx="0">
                  <c:v>2.3657748219800068E-3</c:v>
                </c:pt>
                <c:pt idx="1">
                  <c:v>2.5407690726004946E-3</c:v>
                </c:pt>
                <c:pt idx="2">
                  <c:v>3.4364170147910106E-3</c:v>
                </c:pt>
                <c:pt idx="3">
                  <c:v>9.6858051918185042E-3</c:v>
                </c:pt>
                <c:pt idx="4">
                  <c:v>1.9986634741802508E-2</c:v>
                </c:pt>
                <c:pt idx="5">
                  <c:v>4.1578306548953101E-2</c:v>
                </c:pt>
                <c:pt idx="6">
                  <c:v>8.1306952229330695E-2</c:v>
                </c:pt>
                <c:pt idx="7">
                  <c:v>0.14325545090357764</c:v>
                </c:pt>
                <c:pt idx="8">
                  <c:v>0.23288277401589594</c:v>
                </c:pt>
                <c:pt idx="9">
                  <c:v>0.34337741737403943</c:v>
                </c:pt>
                <c:pt idx="10">
                  <c:v>0.46877864443916734</c:v>
                </c:pt>
                <c:pt idx="11">
                  <c:v>0.59702470195731827</c:v>
                </c:pt>
                <c:pt idx="12">
                  <c:v>0.71578159008867859</c:v>
                </c:pt>
                <c:pt idx="13">
                  <c:v>0.81194493897695241</c:v>
                </c:pt>
                <c:pt idx="14">
                  <c:v>0.88557762880132351</c:v>
                </c:pt>
                <c:pt idx="15">
                  <c:v>0.93391105815280751</c:v>
                </c:pt>
                <c:pt idx="16">
                  <c:v>0.96354284493818076</c:v>
                </c:pt>
                <c:pt idx="17">
                  <c:v>0.97846886646591846</c:v>
                </c:pt>
                <c:pt idx="18">
                  <c:v>0.98429997850130191</c:v>
                </c:pt>
                <c:pt idx="19">
                  <c:v>0.9857400165713277</c:v>
                </c:pt>
                <c:pt idx="20">
                  <c:v>0.98452269377282475</c:v>
                </c:pt>
                <c:pt idx="21">
                  <c:v>0.98306532559754911</c:v>
                </c:pt>
                <c:pt idx="22">
                  <c:v>0.98217633803634918</c:v>
                </c:pt>
                <c:pt idx="23">
                  <c:v>0.98258757675011821</c:v>
                </c:pt>
                <c:pt idx="24">
                  <c:v>0.9850593415590444</c:v>
                </c:pt>
                <c:pt idx="25">
                  <c:v>0.9875505441887239</c:v>
                </c:pt>
                <c:pt idx="26">
                  <c:v>0.98914081553601785</c:v>
                </c:pt>
                <c:pt idx="27">
                  <c:v>0.99073483393309558</c:v>
                </c:pt>
                <c:pt idx="28">
                  <c:v>0.99165461755970574</c:v>
                </c:pt>
                <c:pt idx="29">
                  <c:v>0.99182791861220521</c:v>
                </c:pt>
                <c:pt idx="30">
                  <c:v>0.99671793567533307</c:v>
                </c:pt>
                <c:pt idx="31">
                  <c:v>1</c:v>
                </c:pt>
                <c:pt idx="32">
                  <c:v>0.99867541790143666</c:v>
                </c:pt>
                <c:pt idx="33">
                  <c:v>0.99407064500309839</c:v>
                </c:pt>
                <c:pt idx="34">
                  <c:v>0.98657478900596862</c:v>
                </c:pt>
                <c:pt idx="35">
                  <c:v>0.97650002599515795</c:v>
                </c:pt>
                <c:pt idx="36">
                  <c:v>0.96484705245354485</c:v>
                </c:pt>
                <c:pt idx="37">
                  <c:v>0.95193155732541201</c:v>
                </c:pt>
                <c:pt idx="38">
                  <c:v>0.93777543743293368</c:v>
                </c:pt>
                <c:pt idx="39">
                  <c:v>0.9245592415596533</c:v>
                </c:pt>
                <c:pt idx="40">
                  <c:v>0.91210393098309006</c:v>
                </c:pt>
                <c:pt idx="41">
                  <c:v>0.9008620790599402</c:v>
                </c:pt>
                <c:pt idx="42">
                  <c:v>0.89008099716488842</c:v>
                </c:pt>
                <c:pt idx="43">
                  <c:v>0.88176067312002326</c:v>
                </c:pt>
                <c:pt idx="44">
                  <c:v>0.87290733124341635</c:v>
                </c:pt>
                <c:pt idx="45">
                  <c:v>0.85821081651493458</c:v>
                </c:pt>
                <c:pt idx="46">
                  <c:v>0.84545574195566964</c:v>
                </c:pt>
                <c:pt idx="47">
                  <c:v>0.81865274356643258</c:v>
                </c:pt>
                <c:pt idx="48">
                  <c:v>0.79742676039911708</c:v>
                </c:pt>
                <c:pt idx="49">
                  <c:v>0.76618128320530132</c:v>
                </c:pt>
                <c:pt idx="50">
                  <c:v>0.74291245533399564</c:v>
                </c:pt>
                <c:pt idx="51">
                  <c:v>0.7254789549290801</c:v>
                </c:pt>
                <c:pt idx="52">
                  <c:v>0.71175011580725744</c:v>
                </c:pt>
                <c:pt idx="53">
                  <c:v>0.70052547689405165</c:v>
                </c:pt>
                <c:pt idx="54">
                  <c:v>0.69141194924808413</c:v>
                </c:pt>
                <c:pt idx="55">
                  <c:v>0.68392464120827368</c:v>
                </c:pt>
                <c:pt idx="56">
                  <c:v>0.67720629804127663</c:v>
                </c:pt>
                <c:pt idx="57">
                  <c:v>0.67099310402325429</c:v>
                </c:pt>
                <c:pt idx="58">
                  <c:v>0.66595320496877541</c:v>
                </c:pt>
                <c:pt idx="59">
                  <c:v>0.66076037944499644</c:v>
                </c:pt>
                <c:pt idx="60">
                  <c:v>0.65603066585543046</c:v>
                </c:pt>
                <c:pt idx="61">
                  <c:v>0.65071699797612481</c:v>
                </c:pt>
                <c:pt idx="62">
                  <c:v>0.64489197489663996</c:v>
                </c:pt>
                <c:pt idx="63">
                  <c:v>0.63888545409325381</c:v>
                </c:pt>
                <c:pt idx="64">
                  <c:v>0.63136266617580317</c:v>
                </c:pt>
                <c:pt idx="65">
                  <c:v>0.62095359606709655</c:v>
                </c:pt>
              </c:numCache>
            </c:numRef>
          </c:yVal>
          <c:smooth val="1"/>
          <c:extLst>
            <c:ext xmlns:c16="http://schemas.microsoft.com/office/drawing/2014/chart" uri="{C3380CC4-5D6E-409C-BE32-E72D297353CC}">
              <c16:uniqueId val="{00000005-B8DF-4B32-A5E6-168DFF8D6585}"/>
            </c:ext>
          </c:extLst>
        </c:ser>
        <c:ser>
          <c:idx val="3"/>
          <c:order val="6"/>
          <c:spPr>
            <a:ln w="19050" cap="rnd">
              <a:noFill/>
              <a:round/>
            </a:ln>
            <a:effectLst/>
          </c:spPr>
          <c:marker>
            <c:symbol val="circle"/>
            <c:size val="9"/>
            <c:spPr>
              <a:noFill/>
            </c:spPr>
          </c:marker>
          <c:xVal>
            <c:numRef>
              <c:f>'mono&amp;SOBP'!$D$2:$D$68</c:f>
              <c:numCache>
                <c:formatCode>General</c:formatCode>
                <c:ptCount val="67"/>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198</c:v>
                </c:pt>
                <c:pt idx="34">
                  <c:v>196</c:v>
                </c:pt>
                <c:pt idx="35">
                  <c:v>195</c:v>
                </c:pt>
                <c:pt idx="36">
                  <c:v>194</c:v>
                </c:pt>
                <c:pt idx="37">
                  <c:v>193</c:v>
                </c:pt>
                <c:pt idx="38">
                  <c:v>192</c:v>
                </c:pt>
                <c:pt idx="39">
                  <c:v>191</c:v>
                </c:pt>
                <c:pt idx="40">
                  <c:v>190</c:v>
                </c:pt>
                <c:pt idx="41">
                  <c:v>189</c:v>
                </c:pt>
                <c:pt idx="42">
                  <c:v>188</c:v>
                </c:pt>
                <c:pt idx="43">
                  <c:v>187</c:v>
                </c:pt>
                <c:pt idx="44">
                  <c:v>186</c:v>
                </c:pt>
                <c:pt idx="45">
                  <c:v>185</c:v>
                </c:pt>
                <c:pt idx="46">
                  <c:v>184</c:v>
                </c:pt>
                <c:pt idx="47">
                  <c:v>182</c:v>
                </c:pt>
                <c:pt idx="48">
                  <c:v>180</c:v>
                </c:pt>
                <c:pt idx="49">
                  <c:v>175</c:v>
                </c:pt>
                <c:pt idx="50">
                  <c:v>170</c:v>
                </c:pt>
                <c:pt idx="51">
                  <c:v>160</c:v>
                </c:pt>
                <c:pt idx="52">
                  <c:v>150</c:v>
                </c:pt>
                <c:pt idx="53">
                  <c:v>140</c:v>
                </c:pt>
                <c:pt idx="54">
                  <c:v>130</c:v>
                </c:pt>
                <c:pt idx="55">
                  <c:v>120</c:v>
                </c:pt>
                <c:pt idx="56">
                  <c:v>110</c:v>
                </c:pt>
                <c:pt idx="57">
                  <c:v>100</c:v>
                </c:pt>
                <c:pt idx="58">
                  <c:v>90</c:v>
                </c:pt>
                <c:pt idx="59">
                  <c:v>80</c:v>
                </c:pt>
                <c:pt idx="60">
                  <c:v>70</c:v>
                </c:pt>
                <c:pt idx="61">
                  <c:v>60</c:v>
                </c:pt>
                <c:pt idx="62">
                  <c:v>50</c:v>
                </c:pt>
                <c:pt idx="63">
                  <c:v>40</c:v>
                </c:pt>
                <c:pt idx="64">
                  <c:v>30</c:v>
                </c:pt>
                <c:pt idx="65">
                  <c:v>20</c:v>
                </c:pt>
                <c:pt idx="66">
                  <c:v>10</c:v>
                </c:pt>
              </c:numCache>
            </c:numRef>
          </c:xVal>
          <c:yVal>
            <c:numRef>
              <c:f>'mono&amp;SOBP'!$E$2:$E$68</c:f>
              <c:numCache>
                <c:formatCode>General</c:formatCode>
                <c:ptCount val="67"/>
                <c:pt idx="0">
                  <c:v>2.4256021646440638E-3</c:v>
                </c:pt>
                <c:pt idx="1">
                  <c:v>2.6605062052351166E-3</c:v>
                </c:pt>
                <c:pt idx="2">
                  <c:v>3.5792560079782481E-3</c:v>
                </c:pt>
                <c:pt idx="3">
                  <c:v>9.8149314316487244E-3</c:v>
                </c:pt>
                <c:pt idx="4">
                  <c:v>2.0641542706515827E-2</c:v>
                </c:pt>
                <c:pt idx="5">
                  <c:v>4.2625910767578351E-2</c:v>
                </c:pt>
                <c:pt idx="6">
                  <c:v>8.2528918788819211E-2</c:v>
                </c:pt>
                <c:pt idx="7">
                  <c:v>0.14749172515203379</c:v>
                </c:pt>
                <c:pt idx="8">
                  <c:v>0.23658833466991688</c:v>
                </c:pt>
                <c:pt idx="9">
                  <c:v>0.34867471963430874</c:v>
                </c:pt>
                <c:pt idx="10">
                  <c:v>0.47788647994590377</c:v>
                </c:pt>
                <c:pt idx="11">
                  <c:v>0.60479167065322281</c:v>
                </c:pt>
                <c:pt idx="12">
                  <c:v>0.72271188866834779</c:v>
                </c:pt>
                <c:pt idx="13">
                  <c:v>0.8202776829978371</c:v>
                </c:pt>
                <c:pt idx="14">
                  <c:v>0.89181016819083581</c:v>
                </c:pt>
                <c:pt idx="15">
                  <c:v>0.94001552209637274</c:v>
                </c:pt>
                <c:pt idx="16">
                  <c:v>0.96818429991891031</c:v>
                </c:pt>
                <c:pt idx="17">
                  <c:v>0.98251813334241234</c:v>
                </c:pt>
                <c:pt idx="18">
                  <c:v>0.98836762268631673</c:v>
                </c:pt>
                <c:pt idx="19">
                  <c:v>0.98918038311197898</c:v>
                </c:pt>
                <c:pt idx="20">
                  <c:v>0.98739320482084603</c:v>
                </c:pt>
                <c:pt idx="21">
                  <c:v>0.985546507764403</c:v>
                </c:pt>
                <c:pt idx="22">
                  <c:v>0.98482482720298337</c:v>
                </c:pt>
                <c:pt idx="23">
                  <c:v>0.9850443880762666</c:v>
                </c:pt>
                <c:pt idx="24">
                  <c:v>0.98636312013521066</c:v>
                </c:pt>
                <c:pt idx="25">
                  <c:v>0.98954259021193403</c:v>
                </c:pt>
                <c:pt idx="26">
                  <c:v>0.98993747671747667</c:v>
                </c:pt>
                <c:pt idx="27">
                  <c:v>0.99115866758483784</c:v>
                </c:pt>
                <c:pt idx="28">
                  <c:v>0.99318392093721053</c:v>
                </c:pt>
                <c:pt idx="29">
                  <c:v>0.99376519188526868</c:v>
                </c:pt>
                <c:pt idx="30">
                  <c:v>0.99454142096019793</c:v>
                </c:pt>
                <c:pt idx="31">
                  <c:v>0.99515512280125384</c:v>
                </c:pt>
                <c:pt idx="32">
                  <c:v>0.99812099630685436</c:v>
                </c:pt>
                <c:pt idx="33">
                  <c:v>1</c:v>
                </c:pt>
                <c:pt idx="34">
                  <c:v>0.99761651574911259</c:v>
                </c:pt>
                <c:pt idx="35">
                  <c:v>0.9934943131621462</c:v>
                </c:pt>
                <c:pt idx="36">
                  <c:v>0.98710393616606207</c:v>
                </c:pt>
                <c:pt idx="37">
                  <c:v>0.97769723760860305</c:v>
                </c:pt>
                <c:pt idx="38">
                  <c:v>0.9671480024185245</c:v>
                </c:pt>
                <c:pt idx="39">
                  <c:v>0.95541771114437313</c:v>
                </c:pt>
                <c:pt idx="40">
                  <c:v>0.9447818693166723</c:v>
                </c:pt>
                <c:pt idx="41">
                  <c:v>0.93276864645878255</c:v>
                </c:pt>
                <c:pt idx="42">
                  <c:v>0.92303366276990639</c:v>
                </c:pt>
                <c:pt idx="43">
                  <c:v>0.91302568800089257</c:v>
                </c:pt>
                <c:pt idx="44">
                  <c:v>0.90402481050293726</c:v>
                </c:pt>
                <c:pt idx="45">
                  <c:v>0.89641759160981727</c:v>
                </c:pt>
                <c:pt idx="46">
                  <c:v>0.88957777959468098</c:v>
                </c:pt>
                <c:pt idx="47">
                  <c:v>0.87641531026424102</c:v>
                </c:pt>
                <c:pt idx="48">
                  <c:v>0.86545105904882791</c:v>
                </c:pt>
                <c:pt idx="49">
                  <c:v>0.84207024904192185</c:v>
                </c:pt>
                <c:pt idx="50">
                  <c:v>0.82326256771657436</c:v>
                </c:pt>
                <c:pt idx="51">
                  <c:v>0.79499699424022363</c:v>
                </c:pt>
                <c:pt idx="52">
                  <c:v>0.77473613554473086</c:v>
                </c:pt>
                <c:pt idx="53">
                  <c:v>0.75816444624809365</c:v>
                </c:pt>
                <c:pt idx="54">
                  <c:v>0.74501402977826958</c:v>
                </c:pt>
                <c:pt idx="55">
                  <c:v>0.73478264219082734</c:v>
                </c:pt>
                <c:pt idx="56">
                  <c:v>0.7266298139063172</c:v>
                </c:pt>
                <c:pt idx="57">
                  <c:v>0.7187206522163222</c:v>
                </c:pt>
                <c:pt idx="58">
                  <c:v>0.7118567344799539</c:v>
                </c:pt>
                <c:pt idx="59">
                  <c:v>0.7059350522286485</c:v>
                </c:pt>
                <c:pt idx="60">
                  <c:v>0.70035954801524181</c:v>
                </c:pt>
                <c:pt idx="61">
                  <c:v>0.69480268224608654</c:v>
                </c:pt>
                <c:pt idx="62">
                  <c:v>0.68953806728279565</c:v>
                </c:pt>
                <c:pt idx="63">
                  <c:v>0.6834319886896949</c:v>
                </c:pt>
                <c:pt idx="64">
                  <c:v>0.67682950619802829</c:v>
                </c:pt>
                <c:pt idx="65">
                  <c:v>0.66855639781994813</c:v>
                </c:pt>
                <c:pt idx="66">
                  <c:v>0.65785358184923681</c:v>
                </c:pt>
              </c:numCache>
            </c:numRef>
          </c:yVal>
          <c:smooth val="1"/>
          <c:extLst>
            <c:ext xmlns:c16="http://schemas.microsoft.com/office/drawing/2014/chart" uri="{C3380CC4-5D6E-409C-BE32-E72D297353CC}">
              <c16:uniqueId val="{00000006-B8DF-4B32-A5E6-168DFF8D6585}"/>
            </c:ext>
          </c:extLst>
        </c:ser>
        <c:ser>
          <c:idx val="4"/>
          <c:order val="7"/>
          <c:spPr>
            <a:ln w="19050" cap="rnd">
              <a:noFill/>
              <a:round/>
            </a:ln>
            <a:effectLst/>
          </c:spPr>
          <c:marker>
            <c:symbol val="circle"/>
            <c:size val="9"/>
            <c:spPr>
              <a:noFill/>
            </c:spPr>
          </c:marker>
          <c:xVal>
            <c:numRef>
              <c:f>'mono&amp;SOBP'!$J$2:$J$70</c:f>
              <c:numCache>
                <c:formatCode>General</c:formatCode>
                <c:ptCount val="69"/>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195</c:v>
                </c:pt>
                <c:pt idx="34">
                  <c:v>190</c:v>
                </c:pt>
                <c:pt idx="35">
                  <c:v>185</c:v>
                </c:pt>
                <c:pt idx="36">
                  <c:v>180</c:v>
                </c:pt>
                <c:pt idx="37">
                  <c:v>178</c:v>
                </c:pt>
                <c:pt idx="38">
                  <c:v>176</c:v>
                </c:pt>
                <c:pt idx="39">
                  <c:v>175</c:v>
                </c:pt>
                <c:pt idx="40">
                  <c:v>174</c:v>
                </c:pt>
                <c:pt idx="41">
                  <c:v>173</c:v>
                </c:pt>
                <c:pt idx="42">
                  <c:v>172</c:v>
                </c:pt>
                <c:pt idx="43">
                  <c:v>171</c:v>
                </c:pt>
                <c:pt idx="44">
                  <c:v>170</c:v>
                </c:pt>
                <c:pt idx="45">
                  <c:v>169</c:v>
                </c:pt>
                <c:pt idx="46">
                  <c:v>168</c:v>
                </c:pt>
                <c:pt idx="47">
                  <c:v>167</c:v>
                </c:pt>
                <c:pt idx="48">
                  <c:v>166</c:v>
                </c:pt>
                <c:pt idx="49">
                  <c:v>165</c:v>
                </c:pt>
                <c:pt idx="50">
                  <c:v>164</c:v>
                </c:pt>
                <c:pt idx="51">
                  <c:v>162</c:v>
                </c:pt>
                <c:pt idx="52">
                  <c:v>160</c:v>
                </c:pt>
                <c:pt idx="53">
                  <c:v>155</c:v>
                </c:pt>
                <c:pt idx="54">
                  <c:v>150</c:v>
                </c:pt>
                <c:pt idx="55">
                  <c:v>140</c:v>
                </c:pt>
                <c:pt idx="56">
                  <c:v>130</c:v>
                </c:pt>
                <c:pt idx="57">
                  <c:v>120</c:v>
                </c:pt>
                <c:pt idx="58">
                  <c:v>110</c:v>
                </c:pt>
                <c:pt idx="59">
                  <c:v>100</c:v>
                </c:pt>
                <c:pt idx="60">
                  <c:v>90</c:v>
                </c:pt>
                <c:pt idx="61">
                  <c:v>80</c:v>
                </c:pt>
                <c:pt idx="62">
                  <c:v>70</c:v>
                </c:pt>
                <c:pt idx="63">
                  <c:v>60</c:v>
                </c:pt>
                <c:pt idx="64">
                  <c:v>50</c:v>
                </c:pt>
                <c:pt idx="65">
                  <c:v>40</c:v>
                </c:pt>
                <c:pt idx="66">
                  <c:v>30</c:v>
                </c:pt>
                <c:pt idx="67">
                  <c:v>20</c:v>
                </c:pt>
                <c:pt idx="68">
                  <c:v>10</c:v>
                </c:pt>
              </c:numCache>
            </c:numRef>
          </c:xVal>
          <c:yVal>
            <c:numRef>
              <c:f>'mono&amp;SOBP'!$K$2:$K$70</c:f>
              <c:numCache>
                <c:formatCode>General</c:formatCode>
                <c:ptCount val="69"/>
                <c:pt idx="0">
                  <c:v>2.4878808460273381E-3</c:v>
                </c:pt>
                <c:pt idx="1">
                  <c:v>2.7162673019571664E-3</c:v>
                </c:pt>
                <c:pt idx="2">
                  <c:v>3.5753192181497417E-3</c:v>
                </c:pt>
                <c:pt idx="3">
                  <c:v>9.6914308547881717E-3</c:v>
                </c:pt>
                <c:pt idx="4">
                  <c:v>1.94330352624612E-2</c:v>
                </c:pt>
                <c:pt idx="5">
                  <c:v>4.0241887391592443E-2</c:v>
                </c:pt>
                <c:pt idx="6">
                  <c:v>7.87535618072365E-2</c:v>
                </c:pt>
                <c:pt idx="7">
                  <c:v>0.14171467405899735</c:v>
                </c:pt>
                <c:pt idx="8">
                  <c:v>0.22817340680191442</c:v>
                </c:pt>
                <c:pt idx="9">
                  <c:v>0.33976945129563002</c:v>
                </c:pt>
                <c:pt idx="10">
                  <c:v>0.46690510311343059</c:v>
                </c:pt>
                <c:pt idx="11">
                  <c:v>0.59287084873498108</c:v>
                </c:pt>
                <c:pt idx="12">
                  <c:v>0.71222861952587668</c:v>
                </c:pt>
                <c:pt idx="13">
                  <c:v>0.80607158257393441</c:v>
                </c:pt>
                <c:pt idx="14">
                  <c:v>0.87969393276677632</c:v>
                </c:pt>
                <c:pt idx="15">
                  <c:v>0.92955902696610992</c:v>
                </c:pt>
                <c:pt idx="16">
                  <c:v>0.957390864790297</c:v>
                </c:pt>
                <c:pt idx="17">
                  <c:v>0.97165355809302945</c:v>
                </c:pt>
                <c:pt idx="18">
                  <c:v>0.97747064154021668</c:v>
                </c:pt>
                <c:pt idx="19">
                  <c:v>0.97794893199977184</c:v>
                </c:pt>
                <c:pt idx="20">
                  <c:v>0.97681313023294136</c:v>
                </c:pt>
                <c:pt idx="21">
                  <c:v>0.97473731650056505</c:v>
                </c:pt>
                <c:pt idx="22">
                  <c:v>0.97391273491151698</c:v>
                </c:pt>
                <c:pt idx="23">
                  <c:v>0.97348125174578082</c:v>
                </c:pt>
                <c:pt idx="24">
                  <c:v>0.97576583429306696</c:v>
                </c:pt>
                <c:pt idx="25">
                  <c:v>0.97831621047044637</c:v>
                </c:pt>
                <c:pt idx="26">
                  <c:v>0.97947769411530139</c:v>
                </c:pt>
                <c:pt idx="27">
                  <c:v>0.98059457966014574</c:v>
                </c:pt>
                <c:pt idx="28">
                  <c:v>0.98232354996457694</c:v>
                </c:pt>
                <c:pt idx="29">
                  <c:v>0.98368924596211149</c:v>
                </c:pt>
                <c:pt idx="30">
                  <c:v>0.9853781746287622</c:v>
                </c:pt>
                <c:pt idx="31">
                  <c:v>0.98854643469947578</c:v>
                </c:pt>
                <c:pt idx="32">
                  <c:v>0.98895085524105675</c:v>
                </c:pt>
                <c:pt idx="33">
                  <c:v>0.99042466366059811</c:v>
                </c:pt>
                <c:pt idx="34">
                  <c:v>0.99190579003463053</c:v>
                </c:pt>
                <c:pt idx="35">
                  <c:v>0.99376758811680166</c:v>
                </c:pt>
                <c:pt idx="36">
                  <c:v>0.99868732465387111</c:v>
                </c:pt>
                <c:pt idx="37">
                  <c:v>1</c:v>
                </c:pt>
                <c:pt idx="38">
                  <c:v>0.99898432314651053</c:v>
                </c:pt>
                <c:pt idx="39">
                  <c:v>0.99540321998282077</c:v>
                </c:pt>
                <c:pt idx="40">
                  <c:v>0.98939310822660964</c:v>
                </c:pt>
                <c:pt idx="41">
                  <c:v>0.98212251332799716</c:v>
                </c:pt>
                <c:pt idx="42">
                  <c:v>0.97420503886731313</c:v>
                </c:pt>
                <c:pt idx="43">
                  <c:v>0.96513464138778238</c:v>
                </c:pt>
                <c:pt idx="44">
                  <c:v>0.95652941727956831</c:v>
                </c:pt>
                <c:pt idx="45">
                  <c:v>0.947421877729131</c:v>
                </c:pt>
                <c:pt idx="46">
                  <c:v>0.93923571007147977</c:v>
                </c:pt>
                <c:pt idx="47">
                  <c:v>0.93227951106674922</c:v>
                </c:pt>
                <c:pt idx="48">
                  <c:v>0.92504743898517372</c:v>
                </c:pt>
                <c:pt idx="49">
                  <c:v>0.91887716067784131</c:v>
                </c:pt>
                <c:pt idx="50">
                  <c:v>0.9134552467731617</c:v>
                </c:pt>
                <c:pt idx="51">
                  <c:v>0.90320541594908132</c:v>
                </c:pt>
                <c:pt idx="52">
                  <c:v>0.89427723532097714</c:v>
                </c:pt>
                <c:pt idx="53">
                  <c:v>0.87524475451093209</c:v>
                </c:pt>
                <c:pt idx="54">
                  <c:v>0.86042686318918382</c:v>
                </c:pt>
                <c:pt idx="55">
                  <c:v>0.83698800725333544</c:v>
                </c:pt>
                <c:pt idx="56">
                  <c:v>0.81931625175475575</c:v>
                </c:pt>
                <c:pt idx="57">
                  <c:v>0.80571852578840253</c:v>
                </c:pt>
                <c:pt idx="58">
                  <c:v>0.79418404876463944</c:v>
                </c:pt>
                <c:pt idx="59">
                  <c:v>0.78500871457920174</c:v>
                </c:pt>
                <c:pt idx="60">
                  <c:v>0.7766869576515496</c:v>
                </c:pt>
                <c:pt idx="61">
                  <c:v>0.76943237940804921</c:v>
                </c:pt>
                <c:pt idx="62">
                  <c:v>0.76287949634799546</c:v>
                </c:pt>
                <c:pt idx="63">
                  <c:v>0.75645640342419507</c:v>
                </c:pt>
                <c:pt idx="64">
                  <c:v>0.74991939894464044</c:v>
                </c:pt>
                <c:pt idx="65">
                  <c:v>0.74291086966156938</c:v>
                </c:pt>
                <c:pt idx="66">
                  <c:v>0.73565297762735615</c:v>
                </c:pt>
                <c:pt idx="67">
                  <c:v>0.72657526219333446</c:v>
                </c:pt>
                <c:pt idx="68">
                  <c:v>0.714833259026179</c:v>
                </c:pt>
              </c:numCache>
            </c:numRef>
          </c:yVal>
          <c:smooth val="1"/>
          <c:extLst>
            <c:ext xmlns:c16="http://schemas.microsoft.com/office/drawing/2014/chart" uri="{C3380CC4-5D6E-409C-BE32-E72D297353CC}">
              <c16:uniqueId val="{00000007-B8DF-4B32-A5E6-168DFF8D6585}"/>
            </c:ext>
          </c:extLst>
        </c:ser>
        <c:dLbls>
          <c:showLegendKey val="0"/>
          <c:showVal val="0"/>
          <c:showCatName val="0"/>
          <c:showSerName val="0"/>
          <c:showPercent val="0"/>
          <c:showBubbleSize val="0"/>
        </c:dLbls>
        <c:axId val="1959343552"/>
        <c:axId val="1959352672"/>
      </c:scatterChart>
      <c:valAx>
        <c:axId val="1959343552"/>
        <c:scaling>
          <c:orientation val="minMax"/>
          <c:max val="275"/>
          <c:min val="0"/>
        </c:scaling>
        <c:delete val="0"/>
        <c:axPos val="b"/>
        <c:title>
          <c:tx>
            <c:rich>
              <a:bodyPr/>
              <a:lstStyle/>
              <a:p>
                <a:pPr>
                  <a:defRPr/>
                </a:pPr>
                <a:r>
                  <a:rPr lang="en-US"/>
                  <a:t>depth(mm)</a:t>
                </a:r>
                <a:endParaRPr lang="ja-JP"/>
              </a:p>
            </c:rich>
          </c:tx>
          <c:layout/>
          <c:overlay val="0"/>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ja-JP"/>
          </a:p>
        </c:txPr>
        <c:crossAx val="1959352672"/>
        <c:crosses val="autoZero"/>
        <c:crossBetween val="midCat"/>
        <c:majorUnit val="50"/>
      </c:valAx>
      <c:valAx>
        <c:axId val="1959352672"/>
        <c:scaling>
          <c:orientation val="minMax"/>
        </c:scaling>
        <c:delete val="0"/>
        <c:axPos val="l"/>
        <c:title>
          <c:tx>
            <c:rich>
              <a:bodyPr/>
              <a:lstStyle/>
              <a:p>
                <a:pPr>
                  <a:defRPr/>
                </a:pPr>
                <a:r>
                  <a:rPr lang="en-US" altLang="ja-JP" dirty="0"/>
                  <a:t>Relative dose</a:t>
                </a:r>
                <a:endParaRPr lang="ja-JP" dirty="0"/>
              </a:p>
            </c:rich>
          </c:tx>
          <c:layout>
            <c:manualLayout>
              <c:xMode val="edge"/>
              <c:yMode val="edge"/>
              <c:x val="1.6601166133882524E-2"/>
              <c:y val="0.30198959093811623"/>
            </c:manualLayout>
          </c:layout>
          <c:overlay val="0"/>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ja-JP"/>
          </a:p>
        </c:txPr>
        <c:crossAx val="1959343552"/>
        <c:crosses val="autoZero"/>
        <c:crossBetween val="midCat"/>
      </c:valAx>
      <c:spPr>
        <a:ln>
          <a:solidFill>
            <a:schemeClr val="tx1"/>
          </a:solidFill>
        </a:ln>
      </c:spPr>
    </c:plotArea>
    <c:plotVisOnly val="1"/>
    <c:dispBlanksAs val="gap"/>
    <c:showDLblsOverMax val="0"/>
    <c:extLst/>
  </c:chart>
  <c:txPr>
    <a:bodyPr/>
    <a:lstStyle/>
    <a:p>
      <a:pPr>
        <a:defRPr sz="1800">
          <a:solidFill>
            <a:schemeClr val="tx1"/>
          </a:solidFill>
        </a:defRPr>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11616019347431"/>
          <c:y val="7.3446521568750756E-2"/>
          <c:w val="0.74489845344179628"/>
          <c:h val="0.76816229074849329"/>
        </c:manualLayout>
      </c:layout>
      <c:scatterChart>
        <c:scatterStyle val="smoothMarker"/>
        <c:varyColors val="0"/>
        <c:ser>
          <c:idx val="1"/>
          <c:order val="0"/>
          <c:tx>
            <c:v>measure</c:v>
          </c:tx>
          <c:spPr>
            <a:ln w="25400">
              <a:solidFill>
                <a:srgbClr val="FF0000"/>
              </a:solidFill>
            </a:ln>
          </c:spPr>
          <c:marker>
            <c:symbol val="circle"/>
            <c:size val="7"/>
            <c:spPr>
              <a:noFill/>
              <a:ln>
                <a:solidFill>
                  <a:srgbClr val="FF0000"/>
                </a:solidFill>
              </a:ln>
            </c:spPr>
          </c:marker>
          <c:xVal>
            <c:numRef>
              <c:f>'60,wb122RGF60'!$B$4:$B$62</c:f>
              <c:numCache>
                <c:formatCode>General</c:formatCode>
                <c:ptCount val="59"/>
                <c:pt idx="0">
                  <c:v>-135</c:v>
                </c:pt>
                <c:pt idx="1">
                  <c:v>-133</c:v>
                </c:pt>
                <c:pt idx="2">
                  <c:v>-130</c:v>
                </c:pt>
                <c:pt idx="3">
                  <c:v>-127</c:v>
                </c:pt>
                <c:pt idx="4">
                  <c:v>-124</c:v>
                </c:pt>
                <c:pt idx="5">
                  <c:v>-121</c:v>
                </c:pt>
                <c:pt idx="6">
                  <c:v>-118</c:v>
                </c:pt>
                <c:pt idx="7">
                  <c:v>-115</c:v>
                </c:pt>
                <c:pt idx="8">
                  <c:v>-112</c:v>
                </c:pt>
                <c:pt idx="9">
                  <c:v>-109</c:v>
                </c:pt>
                <c:pt idx="10">
                  <c:v>-106</c:v>
                </c:pt>
                <c:pt idx="11">
                  <c:v>-103</c:v>
                </c:pt>
                <c:pt idx="12">
                  <c:v>-100</c:v>
                </c:pt>
                <c:pt idx="13">
                  <c:v>-97</c:v>
                </c:pt>
                <c:pt idx="14">
                  <c:v>-94</c:v>
                </c:pt>
                <c:pt idx="15">
                  <c:v>-91</c:v>
                </c:pt>
                <c:pt idx="16">
                  <c:v>-88</c:v>
                </c:pt>
                <c:pt idx="17">
                  <c:v>-85</c:v>
                </c:pt>
                <c:pt idx="18">
                  <c:v>-82</c:v>
                </c:pt>
                <c:pt idx="19">
                  <c:v>-79</c:v>
                </c:pt>
                <c:pt idx="20">
                  <c:v>-76</c:v>
                </c:pt>
                <c:pt idx="21">
                  <c:v>-73</c:v>
                </c:pt>
                <c:pt idx="22">
                  <c:v>-70</c:v>
                </c:pt>
                <c:pt idx="23">
                  <c:v>-60</c:v>
                </c:pt>
                <c:pt idx="24">
                  <c:v>-50</c:v>
                </c:pt>
                <c:pt idx="25">
                  <c:v>-40</c:v>
                </c:pt>
                <c:pt idx="26">
                  <c:v>-30</c:v>
                </c:pt>
                <c:pt idx="27">
                  <c:v>-20</c:v>
                </c:pt>
                <c:pt idx="28">
                  <c:v>-10</c:v>
                </c:pt>
                <c:pt idx="29">
                  <c:v>0</c:v>
                </c:pt>
                <c:pt idx="30">
                  <c:v>10</c:v>
                </c:pt>
                <c:pt idx="31">
                  <c:v>20</c:v>
                </c:pt>
                <c:pt idx="32">
                  <c:v>30</c:v>
                </c:pt>
                <c:pt idx="33">
                  <c:v>40</c:v>
                </c:pt>
                <c:pt idx="34">
                  <c:v>50</c:v>
                </c:pt>
                <c:pt idx="35">
                  <c:v>60</c:v>
                </c:pt>
                <c:pt idx="36">
                  <c:v>70</c:v>
                </c:pt>
                <c:pt idx="37">
                  <c:v>73</c:v>
                </c:pt>
                <c:pt idx="38">
                  <c:v>76</c:v>
                </c:pt>
                <c:pt idx="39">
                  <c:v>79</c:v>
                </c:pt>
                <c:pt idx="40">
                  <c:v>82</c:v>
                </c:pt>
                <c:pt idx="41">
                  <c:v>85</c:v>
                </c:pt>
                <c:pt idx="42">
                  <c:v>88</c:v>
                </c:pt>
                <c:pt idx="43">
                  <c:v>91</c:v>
                </c:pt>
                <c:pt idx="44">
                  <c:v>94</c:v>
                </c:pt>
                <c:pt idx="45">
                  <c:v>97</c:v>
                </c:pt>
                <c:pt idx="46">
                  <c:v>100</c:v>
                </c:pt>
                <c:pt idx="47">
                  <c:v>103</c:v>
                </c:pt>
                <c:pt idx="48">
                  <c:v>106</c:v>
                </c:pt>
                <c:pt idx="49">
                  <c:v>109</c:v>
                </c:pt>
                <c:pt idx="50">
                  <c:v>112</c:v>
                </c:pt>
                <c:pt idx="51">
                  <c:v>115</c:v>
                </c:pt>
                <c:pt idx="52">
                  <c:v>118</c:v>
                </c:pt>
                <c:pt idx="53">
                  <c:v>121</c:v>
                </c:pt>
                <c:pt idx="54">
                  <c:v>124</c:v>
                </c:pt>
                <c:pt idx="55">
                  <c:v>127</c:v>
                </c:pt>
                <c:pt idx="56">
                  <c:v>130</c:v>
                </c:pt>
                <c:pt idx="57">
                  <c:v>133</c:v>
                </c:pt>
                <c:pt idx="58">
                  <c:v>135</c:v>
                </c:pt>
              </c:numCache>
            </c:numRef>
          </c:xVal>
          <c:yVal>
            <c:numRef>
              <c:f>'60,wb122RGF60'!$C$4:$C$62</c:f>
              <c:numCache>
                <c:formatCode>General</c:formatCode>
                <c:ptCount val="59"/>
                <c:pt idx="0">
                  <c:v>2.847075063707474E-2</c:v>
                </c:pt>
                <c:pt idx="1">
                  <c:v>4.545629504608191E-2</c:v>
                </c:pt>
                <c:pt idx="2">
                  <c:v>9.3732437609597277E-2</c:v>
                </c:pt>
                <c:pt idx="3">
                  <c:v>0.17780425381085266</c:v>
                </c:pt>
                <c:pt idx="4">
                  <c:v>0.30025932974406938</c:v>
                </c:pt>
                <c:pt idx="5">
                  <c:v>0.44647897220685739</c:v>
                </c:pt>
                <c:pt idx="6">
                  <c:v>0.60319987705028677</c:v>
                </c:pt>
                <c:pt idx="7">
                  <c:v>0.72239412028995631</c:v>
                </c:pt>
                <c:pt idx="8">
                  <c:v>0.83247807362167892</c:v>
                </c:pt>
                <c:pt idx="9">
                  <c:v>0.89263014774041816</c:v>
                </c:pt>
                <c:pt idx="10">
                  <c:v>0.92168463260119626</c:v>
                </c:pt>
                <c:pt idx="11">
                  <c:v>0.94320515918041825</c:v>
                </c:pt>
                <c:pt idx="12">
                  <c:v>0.9575851181002607</c:v>
                </c:pt>
                <c:pt idx="13">
                  <c:v>0.97760961804591651</c:v>
                </c:pt>
                <c:pt idx="14">
                  <c:v>0.98677321385427275</c:v>
                </c:pt>
                <c:pt idx="15">
                  <c:v>0.99434853612997776</c:v>
                </c:pt>
                <c:pt idx="16">
                  <c:v>0.99222529981107566</c:v>
                </c:pt>
                <c:pt idx="17">
                  <c:v>0.99258251857226032</c:v>
                </c:pt>
                <c:pt idx="18">
                  <c:v>1.0125135601210942</c:v>
                </c:pt>
                <c:pt idx="19">
                  <c:v>1.0199287916244661</c:v>
                </c:pt>
                <c:pt idx="20">
                  <c:v>1.0157956805605843</c:v>
                </c:pt>
                <c:pt idx="21">
                  <c:v>1.0215496025248996</c:v>
                </c:pt>
                <c:pt idx="22">
                  <c:v>1.0171575770876009</c:v>
                </c:pt>
                <c:pt idx="23">
                  <c:v>1.0236653967862772</c:v>
                </c:pt>
                <c:pt idx="24">
                  <c:v>1.0199936932889255</c:v>
                </c:pt>
                <c:pt idx="25">
                  <c:v>1.014375112928896</c:v>
                </c:pt>
                <c:pt idx="26">
                  <c:v>1.012102862388395</c:v>
                </c:pt>
                <c:pt idx="27">
                  <c:v>1.0030041682444981</c:v>
                </c:pt>
                <c:pt idx="28">
                  <c:v>1.0029609004681919</c:v>
                </c:pt>
                <c:pt idx="29">
                  <c:v>1</c:v>
                </c:pt>
                <c:pt idx="30">
                  <c:v>1.0011453845743801</c:v>
                </c:pt>
                <c:pt idx="31">
                  <c:v>1.0062148103175301</c:v>
                </c:pt>
                <c:pt idx="32">
                  <c:v>1.0111985658635936</c:v>
                </c:pt>
                <c:pt idx="33">
                  <c:v>1.0133162639071287</c:v>
                </c:pt>
                <c:pt idx="34">
                  <c:v>1.0179381277721664</c:v>
                </c:pt>
                <c:pt idx="35">
                  <c:v>1.0195854185516993</c:v>
                </c:pt>
                <c:pt idx="36">
                  <c:v>1.0195637846635464</c:v>
                </c:pt>
                <c:pt idx="37">
                  <c:v>1.0138318427295945</c:v>
                </c:pt>
                <c:pt idx="38">
                  <c:v>1.0096606560225629</c:v>
                </c:pt>
                <c:pt idx="39">
                  <c:v>1.0144616484815085</c:v>
                </c:pt>
                <c:pt idx="40">
                  <c:v>1.0019451461516256</c:v>
                </c:pt>
                <c:pt idx="41">
                  <c:v>1.0030472629496994</c:v>
                </c:pt>
                <c:pt idx="42">
                  <c:v>1.0035574765679032</c:v>
                </c:pt>
                <c:pt idx="43">
                  <c:v>0.99562874309532823</c:v>
                </c:pt>
                <c:pt idx="44">
                  <c:v>0.99033570948422722</c:v>
                </c:pt>
                <c:pt idx="45">
                  <c:v>0.97912260564779474</c:v>
                </c:pt>
                <c:pt idx="46">
                  <c:v>0.95886013293245453</c:v>
                </c:pt>
                <c:pt idx="47">
                  <c:v>0.95177217888906351</c:v>
                </c:pt>
                <c:pt idx="48">
                  <c:v>0.92615090554263668</c:v>
                </c:pt>
                <c:pt idx="49">
                  <c:v>0.89627883278077491</c:v>
                </c:pt>
                <c:pt idx="50">
                  <c:v>0.86025754365026341</c:v>
                </c:pt>
                <c:pt idx="51">
                  <c:v>0.77597831903650616</c:v>
                </c:pt>
                <c:pt idx="52">
                  <c:v>0.66723583984138379</c:v>
                </c:pt>
                <c:pt idx="53">
                  <c:v>0.52461642250948948</c:v>
                </c:pt>
                <c:pt idx="54">
                  <c:v>0.36835415609490663</c:v>
                </c:pt>
                <c:pt idx="55">
                  <c:v>0.23421851127004423</c:v>
                </c:pt>
                <c:pt idx="56">
                  <c:v>0.12991139451696893</c:v>
                </c:pt>
                <c:pt idx="57">
                  <c:v>6.4642317408253269E-2</c:v>
                </c:pt>
                <c:pt idx="58">
                  <c:v>3.9156558737217829E-2</c:v>
                </c:pt>
              </c:numCache>
            </c:numRef>
          </c:yVal>
          <c:smooth val="1"/>
          <c:extLst>
            <c:ext xmlns:c16="http://schemas.microsoft.com/office/drawing/2014/chart" uri="{C3380CC4-5D6E-409C-BE32-E72D297353CC}">
              <c16:uniqueId val="{00000000-EF9D-4736-A167-380CA00EC70B}"/>
            </c:ext>
          </c:extLst>
        </c:ser>
        <c:ser>
          <c:idx val="0"/>
          <c:order val="1"/>
          <c:tx>
            <c:v>phits</c:v>
          </c:tx>
          <c:spPr>
            <a:ln w="19050" cap="rnd">
              <a:solidFill>
                <a:schemeClr val="tx1"/>
              </a:solidFill>
              <a:round/>
            </a:ln>
            <a:effectLst/>
          </c:spPr>
          <c:marker>
            <c:symbol val="circle"/>
            <c:size val="5"/>
            <c:spPr>
              <a:noFill/>
              <a:ln w="15875">
                <a:solidFill>
                  <a:schemeClr val="tx1"/>
                </a:solidFill>
              </a:ln>
              <a:effectLst/>
            </c:spPr>
          </c:marker>
          <c:xVal>
            <c:numRef>
              <c:f>'60,wb122RGF60'!$E$4:$E$68</c:f>
              <c:numCache>
                <c:formatCode>General</c:formatCode>
                <c:ptCount val="65"/>
                <c:pt idx="0">
                  <c:v>-147.69</c:v>
                </c:pt>
                <c:pt idx="1">
                  <c:v>-143.07500000000002</c:v>
                </c:pt>
                <c:pt idx="2">
                  <c:v>-138.46</c:v>
                </c:pt>
                <c:pt idx="3">
                  <c:v>-133.845</c:v>
                </c:pt>
                <c:pt idx="4">
                  <c:v>-129.22999999999999</c:v>
                </c:pt>
                <c:pt idx="5">
                  <c:v>-124.61500000000001</c:v>
                </c:pt>
                <c:pt idx="6">
                  <c:v>-120</c:v>
                </c:pt>
                <c:pt idx="7">
                  <c:v>-115.38499999999999</c:v>
                </c:pt>
                <c:pt idx="8">
                  <c:v>-110.77</c:v>
                </c:pt>
                <c:pt idx="9">
                  <c:v>-106.155</c:v>
                </c:pt>
                <c:pt idx="10">
                  <c:v>-101.54049999999999</c:v>
                </c:pt>
                <c:pt idx="11">
                  <c:v>-96.923000000000002</c:v>
                </c:pt>
                <c:pt idx="12">
                  <c:v>-92.307500000000005</c:v>
                </c:pt>
                <c:pt idx="13">
                  <c:v>-87.692499999999995</c:v>
                </c:pt>
                <c:pt idx="14">
                  <c:v>-83.076999999999998</c:v>
                </c:pt>
                <c:pt idx="15">
                  <c:v>-78.461500000000001</c:v>
                </c:pt>
                <c:pt idx="16">
                  <c:v>-73.846000000000004</c:v>
                </c:pt>
                <c:pt idx="17">
                  <c:v>-69.230500000000006</c:v>
                </c:pt>
                <c:pt idx="18">
                  <c:v>-64.615500000000011</c:v>
                </c:pt>
                <c:pt idx="19">
                  <c:v>-60</c:v>
                </c:pt>
                <c:pt idx="20">
                  <c:v>-55.384499999999989</c:v>
                </c:pt>
                <c:pt idx="21">
                  <c:v>-50.769500000000001</c:v>
                </c:pt>
                <c:pt idx="22">
                  <c:v>-46.153999999999996</c:v>
                </c:pt>
                <c:pt idx="23">
                  <c:v>-41.538499999999999</c:v>
                </c:pt>
                <c:pt idx="24">
                  <c:v>-36.923000000000002</c:v>
                </c:pt>
                <c:pt idx="25">
                  <c:v>-32.307499999999997</c:v>
                </c:pt>
                <c:pt idx="26">
                  <c:v>-27.692499999999999</c:v>
                </c:pt>
                <c:pt idx="27">
                  <c:v>-23.077000000000002</c:v>
                </c:pt>
                <c:pt idx="28">
                  <c:v>-18.461500000000001</c:v>
                </c:pt>
                <c:pt idx="29">
                  <c:v>-13.845999999999998</c:v>
                </c:pt>
                <c:pt idx="30">
                  <c:v>-9.2305499999999991</c:v>
                </c:pt>
                <c:pt idx="31">
                  <c:v>-4.6154000000000002</c:v>
                </c:pt>
                <c:pt idx="32">
                  <c:v>0</c:v>
                </c:pt>
                <c:pt idx="33">
                  <c:v>4.6154000000000002</c:v>
                </c:pt>
                <c:pt idx="34">
                  <c:v>9.2305499999999991</c:v>
                </c:pt>
                <c:pt idx="35">
                  <c:v>13.845999999999998</c:v>
                </c:pt>
                <c:pt idx="36">
                  <c:v>18.461500000000001</c:v>
                </c:pt>
                <c:pt idx="37">
                  <c:v>23.077000000000002</c:v>
                </c:pt>
                <c:pt idx="38">
                  <c:v>27.692499999999999</c:v>
                </c:pt>
                <c:pt idx="39">
                  <c:v>32.307499999999997</c:v>
                </c:pt>
                <c:pt idx="40">
                  <c:v>36.923000000000002</c:v>
                </c:pt>
                <c:pt idx="41">
                  <c:v>41.538499999999999</c:v>
                </c:pt>
                <c:pt idx="42">
                  <c:v>46.153999999999996</c:v>
                </c:pt>
                <c:pt idx="43">
                  <c:v>50.769500000000001</c:v>
                </c:pt>
                <c:pt idx="44">
                  <c:v>55.384499999999989</c:v>
                </c:pt>
                <c:pt idx="45">
                  <c:v>60</c:v>
                </c:pt>
                <c:pt idx="46">
                  <c:v>64.615500000000011</c:v>
                </c:pt>
                <c:pt idx="47">
                  <c:v>69.230500000000006</c:v>
                </c:pt>
                <c:pt idx="48">
                  <c:v>73.846000000000004</c:v>
                </c:pt>
                <c:pt idx="49">
                  <c:v>78.461500000000001</c:v>
                </c:pt>
                <c:pt idx="50">
                  <c:v>83.076999999999998</c:v>
                </c:pt>
                <c:pt idx="51">
                  <c:v>87.692499999999995</c:v>
                </c:pt>
                <c:pt idx="52">
                  <c:v>92.307500000000005</c:v>
                </c:pt>
                <c:pt idx="53">
                  <c:v>96.923000000000002</c:v>
                </c:pt>
                <c:pt idx="54">
                  <c:v>101.54049999999999</c:v>
                </c:pt>
                <c:pt idx="55">
                  <c:v>106.155</c:v>
                </c:pt>
                <c:pt idx="56">
                  <c:v>110.77</c:v>
                </c:pt>
                <c:pt idx="57">
                  <c:v>115.38499999999999</c:v>
                </c:pt>
                <c:pt idx="58">
                  <c:v>120</c:v>
                </c:pt>
                <c:pt idx="59">
                  <c:v>124.61500000000001</c:v>
                </c:pt>
                <c:pt idx="60">
                  <c:v>129.22999999999999</c:v>
                </c:pt>
                <c:pt idx="61">
                  <c:v>133.845</c:v>
                </c:pt>
                <c:pt idx="62">
                  <c:v>138.46</c:v>
                </c:pt>
                <c:pt idx="63">
                  <c:v>143.07500000000002</c:v>
                </c:pt>
                <c:pt idx="64">
                  <c:v>147.69</c:v>
                </c:pt>
              </c:numCache>
            </c:numRef>
          </c:xVal>
          <c:yVal>
            <c:numRef>
              <c:f>'60,wb122RGF60'!$F$4:$F$68</c:f>
              <c:numCache>
                <c:formatCode>General</c:formatCode>
                <c:ptCount val="65"/>
                <c:pt idx="0">
                  <c:v>2.8197126238346925E-3</c:v>
                </c:pt>
                <c:pt idx="1">
                  <c:v>5.3892326897027974E-3</c:v>
                </c:pt>
                <c:pt idx="2">
                  <c:v>8.523412392765134E-3</c:v>
                </c:pt>
                <c:pt idx="3">
                  <c:v>1.8623675333988475E-2</c:v>
                </c:pt>
                <c:pt idx="4">
                  <c:v>4.4378635361610581E-2</c:v>
                </c:pt>
                <c:pt idx="5">
                  <c:v>0.16741919205333194</c:v>
                </c:pt>
                <c:pt idx="6">
                  <c:v>0.40949775570369978</c:v>
                </c:pt>
                <c:pt idx="7">
                  <c:v>0.69339459775304779</c:v>
                </c:pt>
                <c:pt idx="8">
                  <c:v>0.8713048790204776</c:v>
                </c:pt>
                <c:pt idx="9">
                  <c:v>0.94553929510504375</c:v>
                </c:pt>
                <c:pt idx="10">
                  <c:v>0.97576425592945748</c:v>
                </c:pt>
                <c:pt idx="11">
                  <c:v>0.99867201402353201</c:v>
                </c:pt>
                <c:pt idx="12">
                  <c:v>1.0057103396988127</c:v>
                </c:pt>
                <c:pt idx="13">
                  <c:v>1.0075562402061033</c:v>
                </c:pt>
                <c:pt idx="14">
                  <c:v>1.034421396510053</c:v>
                </c:pt>
                <c:pt idx="15">
                  <c:v>1.028883694988181</c:v>
                </c:pt>
                <c:pt idx="16">
                  <c:v>1.015524156064912</c:v>
                </c:pt>
                <c:pt idx="17">
                  <c:v>1.0307163156357071</c:v>
                </c:pt>
                <c:pt idx="18">
                  <c:v>1.0556160526944838</c:v>
                </c:pt>
                <c:pt idx="19">
                  <c:v>1.0160022310164407</c:v>
                </c:pt>
                <c:pt idx="20">
                  <c:v>1.032960611935938</c:v>
                </c:pt>
                <c:pt idx="21">
                  <c:v>1.0058032987171657</c:v>
                </c:pt>
                <c:pt idx="22">
                  <c:v>1.0494940373429658</c:v>
                </c:pt>
                <c:pt idx="23">
                  <c:v>1.0333058882898198</c:v>
                </c:pt>
                <c:pt idx="24">
                  <c:v>1.0125229077580942</c:v>
                </c:pt>
                <c:pt idx="25">
                  <c:v>1.0266393986879501</c:v>
                </c:pt>
                <c:pt idx="26">
                  <c:v>1.0204908236169026</c:v>
                </c:pt>
                <c:pt idx="27">
                  <c:v>1.0331730896921729</c:v>
                </c:pt>
                <c:pt idx="28">
                  <c:v>1.0053119439058724</c:v>
                </c:pt>
                <c:pt idx="29">
                  <c:v>1.0078749568404559</c:v>
                </c:pt>
                <c:pt idx="30">
                  <c:v>0.99893761121882563</c:v>
                </c:pt>
                <c:pt idx="31">
                  <c:v>1.008326472072455</c:v>
                </c:pt>
                <c:pt idx="32">
                  <c:v>1</c:v>
                </c:pt>
                <c:pt idx="33">
                  <c:v>1.0101856524395103</c:v>
                </c:pt>
                <c:pt idx="34">
                  <c:v>1.0038378794719929</c:v>
                </c:pt>
                <c:pt idx="35">
                  <c:v>1.0294148893787682</c:v>
                </c:pt>
                <c:pt idx="36">
                  <c:v>0.99123529255531073</c:v>
                </c:pt>
                <c:pt idx="37">
                  <c:v>1.0321107009109984</c:v>
                </c:pt>
                <c:pt idx="38">
                  <c:v>1.0155108762051472</c:v>
                </c:pt>
                <c:pt idx="39">
                  <c:v>1.0410480465326288</c:v>
                </c:pt>
                <c:pt idx="40">
                  <c:v>1.0191893973599639</c:v>
                </c:pt>
                <c:pt idx="41">
                  <c:v>1.01810044885926</c:v>
                </c:pt>
                <c:pt idx="42">
                  <c:v>1.0434649810098007</c:v>
                </c:pt>
                <c:pt idx="43">
                  <c:v>1.0157499136809116</c:v>
                </c:pt>
                <c:pt idx="44">
                  <c:v>1.0194018751161988</c:v>
                </c:pt>
                <c:pt idx="45">
                  <c:v>1.047568457677087</c:v>
                </c:pt>
                <c:pt idx="46">
                  <c:v>1.0594804918860059</c:v>
                </c:pt>
                <c:pt idx="47">
                  <c:v>1.0382725558418104</c:v>
                </c:pt>
                <c:pt idx="48">
                  <c:v>1.0028817295689358</c:v>
                </c:pt>
                <c:pt idx="49">
                  <c:v>1.0357228227669917</c:v>
                </c:pt>
                <c:pt idx="50">
                  <c:v>1.0163209476507928</c:v>
                </c:pt>
                <c:pt idx="51">
                  <c:v>1.0367719316884014</c:v>
                </c:pt>
                <c:pt idx="52">
                  <c:v>1.0018724602268201</c:v>
                </c:pt>
                <c:pt idx="53">
                  <c:v>0.98401104884332424</c:v>
                </c:pt>
                <c:pt idx="54">
                  <c:v>0.99924304799341335</c:v>
                </c:pt>
                <c:pt idx="55">
                  <c:v>0.93596451621470889</c:v>
                </c:pt>
                <c:pt idx="56">
                  <c:v>0.86048179331226282</c:v>
                </c:pt>
                <c:pt idx="57">
                  <c:v>0.68079201083636565</c:v>
                </c:pt>
                <c:pt idx="58">
                  <c:v>0.39357520384584743</c:v>
                </c:pt>
                <c:pt idx="59">
                  <c:v>0.16019494834134554</c:v>
                </c:pt>
                <c:pt idx="60">
                  <c:v>4.8916363443202049E-2</c:v>
                </c:pt>
                <c:pt idx="61">
                  <c:v>1.6958380919497491E-2</c:v>
                </c:pt>
                <c:pt idx="62">
                  <c:v>7.6781493187431946E-3</c:v>
                </c:pt>
                <c:pt idx="63">
                  <c:v>3.7858224217152269E-3</c:v>
                </c:pt>
                <c:pt idx="64">
                  <c:v>2.9659238798438294E-3</c:v>
                </c:pt>
              </c:numCache>
            </c:numRef>
          </c:yVal>
          <c:smooth val="1"/>
          <c:extLst>
            <c:ext xmlns:c16="http://schemas.microsoft.com/office/drawing/2014/chart" uri="{C3380CC4-5D6E-409C-BE32-E72D297353CC}">
              <c16:uniqueId val="{00000001-EF9D-4736-A167-380CA00EC70B}"/>
            </c:ext>
          </c:extLst>
        </c:ser>
        <c:dLbls>
          <c:showLegendKey val="0"/>
          <c:showVal val="0"/>
          <c:showCatName val="0"/>
          <c:showSerName val="0"/>
          <c:showPercent val="0"/>
          <c:showBubbleSize val="0"/>
        </c:dLbls>
        <c:axId val="800390752"/>
        <c:axId val="800391712"/>
      </c:scatterChart>
      <c:valAx>
        <c:axId val="800390752"/>
        <c:scaling>
          <c:orientation val="minMax"/>
          <c:max val="120"/>
          <c:min val="-120"/>
        </c:scaling>
        <c:delete val="0"/>
        <c:axPos val="b"/>
        <c:title>
          <c:tx>
            <c:rich>
              <a:bodyPr/>
              <a:lstStyle/>
              <a:p>
                <a:pPr>
                  <a:defRPr/>
                </a:pPr>
                <a:r>
                  <a:rPr lang="en-US"/>
                  <a:t>axis(mm)</a:t>
                </a:r>
                <a:endParaRPr lang="ja-JP"/>
              </a:p>
            </c:rich>
          </c:tx>
          <c:layout>
            <c:manualLayout>
              <c:xMode val="edge"/>
              <c:yMode val="edge"/>
              <c:x val="0.47707028311379551"/>
              <c:y val="0.92764534779119578"/>
            </c:manualLayout>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ja-JP"/>
          </a:p>
        </c:txPr>
        <c:crossAx val="800391712"/>
        <c:crosses val="autoZero"/>
        <c:crossBetween val="midCat"/>
        <c:majorUnit val="40"/>
      </c:valAx>
      <c:valAx>
        <c:axId val="800391712"/>
        <c:scaling>
          <c:orientation val="minMax"/>
          <c:min val="0.8"/>
        </c:scaling>
        <c:delete val="0"/>
        <c:axPos val="l"/>
        <c:title>
          <c:tx>
            <c:rich>
              <a:bodyPr/>
              <a:lstStyle/>
              <a:p>
                <a:pPr>
                  <a:defRPr/>
                </a:pPr>
                <a:r>
                  <a:rPr lang="en-US"/>
                  <a:t>Relative dose</a:t>
                </a:r>
                <a:endParaRPr lang="ja-JP"/>
              </a:p>
            </c:rich>
          </c:tx>
          <c:layout>
            <c:manualLayout>
              <c:xMode val="edge"/>
              <c:yMode val="edge"/>
              <c:x val="2.0515771320998424E-2"/>
              <c:y val="0.34775439459177188"/>
            </c:manualLayout>
          </c:layout>
          <c:overlay val="0"/>
        </c:title>
        <c:numFmt formatCode="General" sourceLinked="1"/>
        <c:majorTickMark val="none"/>
        <c:minorTickMark val="none"/>
        <c:tickLblPos val="low"/>
        <c:spPr>
          <a:noFill/>
          <a:ln w="9525" cap="flat" cmpd="sng" algn="ctr">
            <a:solidFill>
              <a:schemeClr val="tx1"/>
            </a:solidFill>
            <a:round/>
          </a:ln>
          <a:effectLst/>
        </c:spPr>
        <c:txPr>
          <a:bodyPr rot="-60000000" vert="horz"/>
          <a:lstStyle/>
          <a:p>
            <a:pPr>
              <a:defRPr/>
            </a:pPr>
            <a:endParaRPr lang="ja-JP"/>
          </a:p>
        </c:txPr>
        <c:crossAx val="800390752"/>
        <c:crosses val="autoZero"/>
        <c:crossBetween val="midCat"/>
      </c:valAx>
      <c:spPr>
        <a:ln>
          <a:solidFill>
            <a:schemeClr val="tx1"/>
          </a:solidFill>
        </a:ln>
      </c:spPr>
    </c:plotArea>
    <c:legend>
      <c:legendPos val="r"/>
      <c:layout>
        <c:manualLayout>
          <c:xMode val="edge"/>
          <c:yMode val="edge"/>
          <c:x val="0.69515382870651177"/>
          <c:y val="0.58748283157961745"/>
          <c:w val="0.23495127211222808"/>
          <c:h val="0.15372455987110362"/>
        </c:manualLayout>
      </c:layout>
      <c:overlay val="0"/>
    </c:legend>
    <c:plotVisOnly val="1"/>
    <c:dispBlanksAs val="gap"/>
    <c:showDLblsOverMax val="0"/>
    <c:extLst/>
  </c:chart>
  <c:txPr>
    <a:bodyPr/>
    <a:lstStyle/>
    <a:p>
      <a:pPr>
        <a:defRPr sz="1800">
          <a:solidFill>
            <a:schemeClr val="tx1"/>
          </a:solidFill>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PDD</a:t>
            </a:r>
            <a:endParaRPr lang="ja-JP"/>
          </a:p>
        </c:rich>
      </c:tx>
      <c:layout>
        <c:manualLayout>
          <c:xMode val="edge"/>
          <c:yMode val="edge"/>
          <c:x val="0.16768958499667136"/>
          <c:y val="5.0964068810234929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36464353826668"/>
          <c:y val="3.6451056839613749E-2"/>
          <c:w val="0.79080675217283702"/>
          <c:h val="0.81807256854921162"/>
        </c:manualLayout>
      </c:layout>
      <c:scatterChart>
        <c:scatterStyle val="smoothMarker"/>
        <c:varyColors val="0"/>
        <c:ser>
          <c:idx val="0"/>
          <c:order val="0"/>
          <c:spPr>
            <a:ln w="31750" cap="rnd">
              <a:solidFill>
                <a:srgbClr val="FF0000"/>
              </a:solidFill>
              <a:round/>
            </a:ln>
            <a:effectLst/>
          </c:spPr>
          <c:marker>
            <c:symbol val="none"/>
          </c:marker>
          <c:xVal>
            <c:numLit>
              <c:formatCode>General</c:formatCode>
              <c:ptCount val="67"/>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198</c:v>
              </c:pt>
              <c:pt idx="34">
                <c:v>196</c:v>
              </c:pt>
              <c:pt idx="35">
                <c:v>195</c:v>
              </c:pt>
              <c:pt idx="36">
                <c:v>194</c:v>
              </c:pt>
              <c:pt idx="37">
                <c:v>193</c:v>
              </c:pt>
              <c:pt idx="38">
                <c:v>192</c:v>
              </c:pt>
              <c:pt idx="39">
                <c:v>191</c:v>
              </c:pt>
              <c:pt idx="40">
                <c:v>190</c:v>
              </c:pt>
              <c:pt idx="41">
                <c:v>189</c:v>
              </c:pt>
              <c:pt idx="42">
                <c:v>188</c:v>
              </c:pt>
              <c:pt idx="43">
                <c:v>187</c:v>
              </c:pt>
              <c:pt idx="44">
                <c:v>186</c:v>
              </c:pt>
              <c:pt idx="45">
                <c:v>185</c:v>
              </c:pt>
              <c:pt idx="46">
                <c:v>184</c:v>
              </c:pt>
              <c:pt idx="47">
                <c:v>182</c:v>
              </c:pt>
              <c:pt idx="48">
                <c:v>180</c:v>
              </c:pt>
              <c:pt idx="49">
                <c:v>175</c:v>
              </c:pt>
              <c:pt idx="50">
                <c:v>170</c:v>
              </c:pt>
              <c:pt idx="51">
                <c:v>160</c:v>
              </c:pt>
              <c:pt idx="52">
                <c:v>150</c:v>
              </c:pt>
              <c:pt idx="53">
                <c:v>140</c:v>
              </c:pt>
              <c:pt idx="54">
                <c:v>130</c:v>
              </c:pt>
              <c:pt idx="55">
                <c:v>120</c:v>
              </c:pt>
              <c:pt idx="56">
                <c:v>110</c:v>
              </c:pt>
              <c:pt idx="57">
                <c:v>100</c:v>
              </c:pt>
              <c:pt idx="58">
                <c:v>90</c:v>
              </c:pt>
              <c:pt idx="59">
                <c:v>80</c:v>
              </c:pt>
              <c:pt idx="60">
                <c:v>70</c:v>
              </c:pt>
              <c:pt idx="61">
                <c:v>60</c:v>
              </c:pt>
              <c:pt idx="62">
                <c:v>50</c:v>
              </c:pt>
              <c:pt idx="63">
                <c:v>40</c:v>
              </c:pt>
              <c:pt idx="64">
                <c:v>30</c:v>
              </c:pt>
              <c:pt idx="65">
                <c:v>20</c:v>
              </c:pt>
              <c:pt idx="66">
                <c:v>10</c:v>
              </c:pt>
            </c:numLit>
          </c:xVal>
          <c:yVal>
            <c:numLit>
              <c:formatCode>General</c:formatCode>
              <c:ptCount val="67"/>
              <c:pt idx="0">
                <c:v>2.4256021646440638E-3</c:v>
              </c:pt>
              <c:pt idx="1">
                <c:v>2.6605062052351166E-3</c:v>
              </c:pt>
              <c:pt idx="2">
                <c:v>3.5792560079782481E-3</c:v>
              </c:pt>
              <c:pt idx="3">
                <c:v>9.8149314316487244E-3</c:v>
              </c:pt>
              <c:pt idx="4">
                <c:v>2.0641542706515827E-2</c:v>
              </c:pt>
              <c:pt idx="5">
                <c:v>4.2625910767578351E-2</c:v>
              </c:pt>
              <c:pt idx="6">
                <c:v>8.2528918788819211E-2</c:v>
              </c:pt>
              <c:pt idx="7">
                <c:v>0.14749172515203379</c:v>
              </c:pt>
              <c:pt idx="8">
                <c:v>0.23658833466991688</c:v>
              </c:pt>
              <c:pt idx="9">
                <c:v>0.34867471963430874</c:v>
              </c:pt>
              <c:pt idx="10">
                <c:v>0.47788647994590377</c:v>
              </c:pt>
              <c:pt idx="11">
                <c:v>0.60479167065322281</c:v>
              </c:pt>
              <c:pt idx="12">
                <c:v>0.72271188866834779</c:v>
              </c:pt>
              <c:pt idx="13">
                <c:v>0.8202776829978371</c:v>
              </c:pt>
              <c:pt idx="14">
                <c:v>0.89181016819083581</c:v>
              </c:pt>
              <c:pt idx="15">
                <c:v>0.94001552209637274</c:v>
              </c:pt>
              <c:pt idx="16">
                <c:v>0.96818429991891031</c:v>
              </c:pt>
              <c:pt idx="17">
                <c:v>0.98251813334241234</c:v>
              </c:pt>
              <c:pt idx="18">
                <c:v>0.98836762268631673</c:v>
              </c:pt>
              <c:pt idx="19">
                <c:v>0.98918038311197898</c:v>
              </c:pt>
              <c:pt idx="20">
                <c:v>0.98739320482084603</c:v>
              </c:pt>
              <c:pt idx="21">
                <c:v>0.985546507764403</c:v>
              </c:pt>
              <c:pt idx="22">
                <c:v>0.98482482720298337</c:v>
              </c:pt>
              <c:pt idx="23">
                <c:v>0.9850443880762666</c:v>
              </c:pt>
              <c:pt idx="24">
                <c:v>0.98636312013521066</c:v>
              </c:pt>
              <c:pt idx="25">
                <c:v>0.98954259021193403</c:v>
              </c:pt>
              <c:pt idx="26">
                <c:v>0.98993747671747667</c:v>
              </c:pt>
              <c:pt idx="27">
                <c:v>0.99115866758483784</c:v>
              </c:pt>
              <c:pt idx="28">
                <c:v>0.99318392093721053</c:v>
              </c:pt>
              <c:pt idx="29">
                <c:v>0.99376519188526868</c:v>
              </c:pt>
              <c:pt idx="30">
                <c:v>0.99454142096019793</c:v>
              </c:pt>
              <c:pt idx="31">
                <c:v>0.99515512280125384</c:v>
              </c:pt>
              <c:pt idx="32">
                <c:v>0.99812099630685436</c:v>
              </c:pt>
              <c:pt idx="33">
                <c:v>1</c:v>
              </c:pt>
              <c:pt idx="34">
                <c:v>0.99761651574911259</c:v>
              </c:pt>
              <c:pt idx="35">
                <c:v>0.9934943131621462</c:v>
              </c:pt>
              <c:pt idx="36">
                <c:v>0.98710393616606207</c:v>
              </c:pt>
              <c:pt idx="37">
                <c:v>0.97769723760860305</c:v>
              </c:pt>
              <c:pt idx="38">
                <c:v>0.9671480024185245</c:v>
              </c:pt>
              <c:pt idx="39">
                <c:v>0.95541771114437313</c:v>
              </c:pt>
              <c:pt idx="40">
                <c:v>0.9447818693166723</c:v>
              </c:pt>
              <c:pt idx="41">
                <c:v>0.93276864645878255</c:v>
              </c:pt>
              <c:pt idx="42">
                <c:v>0.92303366276990639</c:v>
              </c:pt>
              <c:pt idx="43">
                <c:v>0.91302568800089257</c:v>
              </c:pt>
              <c:pt idx="44">
                <c:v>0.90402481050293726</c:v>
              </c:pt>
              <c:pt idx="45">
                <c:v>0.89641759160981727</c:v>
              </c:pt>
              <c:pt idx="46">
                <c:v>0.88957777959468098</c:v>
              </c:pt>
              <c:pt idx="47">
                <c:v>0.87641531026424102</c:v>
              </c:pt>
              <c:pt idx="48">
                <c:v>0.86545105904882791</c:v>
              </c:pt>
              <c:pt idx="49">
                <c:v>0.84207024904192185</c:v>
              </c:pt>
              <c:pt idx="50">
                <c:v>0.82326256771657436</c:v>
              </c:pt>
              <c:pt idx="51">
                <c:v>0.79499699424022363</c:v>
              </c:pt>
              <c:pt idx="52">
                <c:v>0.77473613554473086</c:v>
              </c:pt>
              <c:pt idx="53">
                <c:v>0.75816444624809365</c:v>
              </c:pt>
              <c:pt idx="54">
                <c:v>0.74501402977826958</c:v>
              </c:pt>
              <c:pt idx="55">
                <c:v>0.73478264219082734</c:v>
              </c:pt>
              <c:pt idx="56">
                <c:v>0.7266298139063172</c:v>
              </c:pt>
              <c:pt idx="57">
                <c:v>0.7187206522163222</c:v>
              </c:pt>
              <c:pt idx="58">
                <c:v>0.7118567344799539</c:v>
              </c:pt>
              <c:pt idx="59">
                <c:v>0.7059350522286485</c:v>
              </c:pt>
              <c:pt idx="60">
                <c:v>0.70035954801524181</c:v>
              </c:pt>
              <c:pt idx="61">
                <c:v>0.69480268224608654</c:v>
              </c:pt>
              <c:pt idx="62">
                <c:v>0.68953806728279565</c:v>
              </c:pt>
              <c:pt idx="63">
                <c:v>0.6834319886896949</c:v>
              </c:pt>
              <c:pt idx="64">
                <c:v>0.67682950619802829</c:v>
              </c:pt>
              <c:pt idx="65">
                <c:v>0.66855639781994813</c:v>
              </c:pt>
              <c:pt idx="66">
                <c:v>0.65785358184923681</c:v>
              </c:pt>
            </c:numLit>
          </c:yVal>
          <c:smooth val="1"/>
          <c:extLst>
            <c:ext xmlns:c16="http://schemas.microsoft.com/office/drawing/2014/chart" uri="{C3380CC4-5D6E-409C-BE32-E72D297353CC}">
              <c16:uniqueId val="{00000000-D0F4-455E-AC03-FB1DAA2D6272}"/>
            </c:ext>
          </c:extLst>
        </c:ser>
        <c:dLbls>
          <c:showLegendKey val="0"/>
          <c:showVal val="0"/>
          <c:showCatName val="0"/>
          <c:showSerName val="0"/>
          <c:showPercent val="0"/>
          <c:showBubbleSize val="0"/>
        </c:dLbls>
        <c:axId val="1150724304"/>
        <c:axId val="1150734864"/>
      </c:scatterChart>
      <c:valAx>
        <c:axId val="1150724304"/>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150734864"/>
        <c:crosses val="autoZero"/>
        <c:crossBetween val="midCat"/>
      </c:valAx>
      <c:valAx>
        <c:axId val="1150734864"/>
        <c:scaling>
          <c:orientation val="minMax"/>
          <c:max val="1.2"/>
          <c:min val="0"/>
        </c:scaling>
        <c:delete val="0"/>
        <c:axPos val="l"/>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150724304"/>
        <c:crosses val="autoZero"/>
        <c:crossBetween val="midCat"/>
        <c:majorUnit val="0.5"/>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11616019347431"/>
          <c:y val="7.3446521568750756E-2"/>
          <c:w val="0.74489845344179628"/>
          <c:h val="0.76816229074849329"/>
        </c:manualLayout>
      </c:layout>
      <c:scatterChart>
        <c:scatterStyle val="smoothMarker"/>
        <c:varyColors val="0"/>
        <c:ser>
          <c:idx val="1"/>
          <c:order val="0"/>
          <c:tx>
            <c:v>measure</c:v>
          </c:tx>
          <c:spPr>
            <a:ln w="25400">
              <a:solidFill>
                <a:srgbClr val="FF0000"/>
              </a:solidFill>
            </a:ln>
          </c:spPr>
          <c:marker>
            <c:symbol val="circle"/>
            <c:size val="7"/>
            <c:spPr>
              <a:noFill/>
              <a:ln>
                <a:solidFill>
                  <a:srgbClr val="FF0000"/>
                </a:solidFill>
              </a:ln>
            </c:spPr>
          </c:marker>
          <c:xVal>
            <c:numRef>
              <c:f>'60,wb122RGF60'!$B$4:$B$62</c:f>
              <c:numCache>
                <c:formatCode>General</c:formatCode>
                <c:ptCount val="59"/>
                <c:pt idx="0">
                  <c:v>-135</c:v>
                </c:pt>
                <c:pt idx="1">
                  <c:v>-133</c:v>
                </c:pt>
                <c:pt idx="2">
                  <c:v>-130</c:v>
                </c:pt>
                <c:pt idx="3">
                  <c:v>-127</c:v>
                </c:pt>
                <c:pt idx="4">
                  <c:v>-124</c:v>
                </c:pt>
                <c:pt idx="5">
                  <c:v>-121</c:v>
                </c:pt>
                <c:pt idx="6">
                  <c:v>-118</c:v>
                </c:pt>
                <c:pt idx="7">
                  <c:v>-115</c:v>
                </c:pt>
                <c:pt idx="8">
                  <c:v>-112</c:v>
                </c:pt>
                <c:pt idx="9">
                  <c:v>-109</c:v>
                </c:pt>
                <c:pt idx="10">
                  <c:v>-106</c:v>
                </c:pt>
                <c:pt idx="11">
                  <c:v>-103</c:v>
                </c:pt>
                <c:pt idx="12">
                  <c:v>-100</c:v>
                </c:pt>
                <c:pt idx="13">
                  <c:v>-97</c:v>
                </c:pt>
                <c:pt idx="14">
                  <c:v>-94</c:v>
                </c:pt>
                <c:pt idx="15">
                  <c:v>-91</c:v>
                </c:pt>
                <c:pt idx="16">
                  <c:v>-88</c:v>
                </c:pt>
                <c:pt idx="17">
                  <c:v>-85</c:v>
                </c:pt>
                <c:pt idx="18">
                  <c:v>-82</c:v>
                </c:pt>
                <c:pt idx="19">
                  <c:v>-79</c:v>
                </c:pt>
                <c:pt idx="20">
                  <c:v>-76</c:v>
                </c:pt>
                <c:pt idx="21">
                  <c:v>-73</c:v>
                </c:pt>
                <c:pt idx="22">
                  <c:v>-70</c:v>
                </c:pt>
                <c:pt idx="23">
                  <c:v>-60</c:v>
                </c:pt>
                <c:pt idx="24">
                  <c:v>-50</c:v>
                </c:pt>
                <c:pt idx="25">
                  <c:v>-40</c:v>
                </c:pt>
                <c:pt idx="26">
                  <c:v>-30</c:v>
                </c:pt>
                <c:pt idx="27">
                  <c:v>-20</c:v>
                </c:pt>
                <c:pt idx="28">
                  <c:v>-10</c:v>
                </c:pt>
                <c:pt idx="29">
                  <c:v>0</c:v>
                </c:pt>
                <c:pt idx="30">
                  <c:v>10</c:v>
                </c:pt>
                <c:pt idx="31">
                  <c:v>20</c:v>
                </c:pt>
                <c:pt idx="32">
                  <c:v>30</c:v>
                </c:pt>
                <c:pt idx="33">
                  <c:v>40</c:v>
                </c:pt>
                <c:pt idx="34">
                  <c:v>50</c:v>
                </c:pt>
                <c:pt idx="35">
                  <c:v>60</c:v>
                </c:pt>
                <c:pt idx="36">
                  <c:v>70</c:v>
                </c:pt>
                <c:pt idx="37">
                  <c:v>73</c:v>
                </c:pt>
                <c:pt idx="38">
                  <c:v>76</c:v>
                </c:pt>
                <c:pt idx="39">
                  <c:v>79</c:v>
                </c:pt>
                <c:pt idx="40">
                  <c:v>82</c:v>
                </c:pt>
                <c:pt idx="41">
                  <c:v>85</c:v>
                </c:pt>
                <c:pt idx="42">
                  <c:v>88</c:v>
                </c:pt>
                <c:pt idx="43">
                  <c:v>91</c:v>
                </c:pt>
                <c:pt idx="44">
                  <c:v>94</c:v>
                </c:pt>
                <c:pt idx="45">
                  <c:v>97</c:v>
                </c:pt>
                <c:pt idx="46">
                  <c:v>100</c:v>
                </c:pt>
                <c:pt idx="47">
                  <c:v>103</c:v>
                </c:pt>
                <c:pt idx="48">
                  <c:v>106</c:v>
                </c:pt>
                <c:pt idx="49">
                  <c:v>109</c:v>
                </c:pt>
                <c:pt idx="50">
                  <c:v>112</c:v>
                </c:pt>
                <c:pt idx="51">
                  <c:v>115</c:v>
                </c:pt>
                <c:pt idx="52">
                  <c:v>118</c:v>
                </c:pt>
                <c:pt idx="53">
                  <c:v>121</c:v>
                </c:pt>
                <c:pt idx="54">
                  <c:v>124</c:v>
                </c:pt>
                <c:pt idx="55">
                  <c:v>127</c:v>
                </c:pt>
                <c:pt idx="56">
                  <c:v>130</c:v>
                </c:pt>
                <c:pt idx="57">
                  <c:v>133</c:v>
                </c:pt>
                <c:pt idx="58">
                  <c:v>135</c:v>
                </c:pt>
              </c:numCache>
            </c:numRef>
          </c:xVal>
          <c:yVal>
            <c:numRef>
              <c:f>'60,wb122RGF60'!$C$4:$C$62</c:f>
              <c:numCache>
                <c:formatCode>General</c:formatCode>
                <c:ptCount val="59"/>
                <c:pt idx="0">
                  <c:v>2.847075063707474E-2</c:v>
                </c:pt>
                <c:pt idx="1">
                  <c:v>4.545629504608191E-2</c:v>
                </c:pt>
                <c:pt idx="2">
                  <c:v>9.3732437609597277E-2</c:v>
                </c:pt>
                <c:pt idx="3">
                  <c:v>0.17780425381085266</c:v>
                </c:pt>
                <c:pt idx="4">
                  <c:v>0.30025932974406938</c:v>
                </c:pt>
                <c:pt idx="5">
                  <c:v>0.44647897220685739</c:v>
                </c:pt>
                <c:pt idx="6">
                  <c:v>0.60319987705028677</c:v>
                </c:pt>
                <c:pt idx="7">
                  <c:v>0.72239412028995631</c:v>
                </c:pt>
                <c:pt idx="8">
                  <c:v>0.83247807362167892</c:v>
                </c:pt>
                <c:pt idx="9">
                  <c:v>0.89263014774041816</c:v>
                </c:pt>
                <c:pt idx="10">
                  <c:v>0.92168463260119626</c:v>
                </c:pt>
                <c:pt idx="11">
                  <c:v>0.94320515918041825</c:v>
                </c:pt>
                <c:pt idx="12">
                  <c:v>0.9575851181002607</c:v>
                </c:pt>
                <c:pt idx="13">
                  <c:v>0.97760961804591651</c:v>
                </c:pt>
                <c:pt idx="14">
                  <c:v>0.98677321385427275</c:v>
                </c:pt>
                <c:pt idx="15">
                  <c:v>0.99434853612997776</c:v>
                </c:pt>
                <c:pt idx="16">
                  <c:v>0.99222529981107566</c:v>
                </c:pt>
                <c:pt idx="17">
                  <c:v>0.99258251857226032</c:v>
                </c:pt>
                <c:pt idx="18">
                  <c:v>1.0125135601210942</c:v>
                </c:pt>
                <c:pt idx="19">
                  <c:v>1.0199287916244661</c:v>
                </c:pt>
                <c:pt idx="20">
                  <c:v>1.0157956805605843</c:v>
                </c:pt>
                <c:pt idx="21">
                  <c:v>1.0215496025248996</c:v>
                </c:pt>
                <c:pt idx="22">
                  <c:v>1.0171575770876009</c:v>
                </c:pt>
                <c:pt idx="23">
                  <c:v>1.0236653967862772</c:v>
                </c:pt>
                <c:pt idx="24">
                  <c:v>1.0199936932889255</c:v>
                </c:pt>
                <c:pt idx="25">
                  <c:v>1.014375112928896</c:v>
                </c:pt>
                <c:pt idx="26">
                  <c:v>1.012102862388395</c:v>
                </c:pt>
                <c:pt idx="27">
                  <c:v>1.0030041682444981</c:v>
                </c:pt>
                <c:pt idx="28">
                  <c:v>1.0029609004681919</c:v>
                </c:pt>
                <c:pt idx="29">
                  <c:v>1</c:v>
                </c:pt>
                <c:pt idx="30">
                  <c:v>1.0011453845743801</c:v>
                </c:pt>
                <c:pt idx="31">
                  <c:v>1.0062148103175301</c:v>
                </c:pt>
                <c:pt idx="32">
                  <c:v>1.0111985658635936</c:v>
                </c:pt>
                <c:pt idx="33">
                  <c:v>1.0133162639071287</c:v>
                </c:pt>
                <c:pt idx="34">
                  <c:v>1.0179381277721664</c:v>
                </c:pt>
                <c:pt idx="35">
                  <c:v>1.0195854185516993</c:v>
                </c:pt>
                <c:pt idx="36">
                  <c:v>1.0195637846635464</c:v>
                </c:pt>
                <c:pt idx="37">
                  <c:v>1.0138318427295945</c:v>
                </c:pt>
                <c:pt idx="38">
                  <c:v>1.0096606560225629</c:v>
                </c:pt>
                <c:pt idx="39">
                  <c:v>1.0144616484815085</c:v>
                </c:pt>
                <c:pt idx="40">
                  <c:v>1.0019451461516256</c:v>
                </c:pt>
                <c:pt idx="41">
                  <c:v>1.0030472629496994</c:v>
                </c:pt>
                <c:pt idx="42">
                  <c:v>1.0035574765679032</c:v>
                </c:pt>
                <c:pt idx="43">
                  <c:v>0.99562874309532823</c:v>
                </c:pt>
                <c:pt idx="44">
                  <c:v>0.99033570948422722</c:v>
                </c:pt>
                <c:pt idx="45">
                  <c:v>0.97912260564779474</c:v>
                </c:pt>
                <c:pt idx="46">
                  <c:v>0.95886013293245453</c:v>
                </c:pt>
                <c:pt idx="47">
                  <c:v>0.95177217888906351</c:v>
                </c:pt>
                <c:pt idx="48">
                  <c:v>0.92615090554263668</c:v>
                </c:pt>
                <c:pt idx="49">
                  <c:v>0.89627883278077491</c:v>
                </c:pt>
                <c:pt idx="50">
                  <c:v>0.86025754365026341</c:v>
                </c:pt>
                <c:pt idx="51">
                  <c:v>0.77597831903650616</c:v>
                </c:pt>
                <c:pt idx="52">
                  <c:v>0.66723583984138379</c:v>
                </c:pt>
                <c:pt idx="53">
                  <c:v>0.52461642250948948</c:v>
                </c:pt>
                <c:pt idx="54">
                  <c:v>0.36835415609490663</c:v>
                </c:pt>
                <c:pt idx="55">
                  <c:v>0.23421851127004423</c:v>
                </c:pt>
                <c:pt idx="56">
                  <c:v>0.12991139451696893</c:v>
                </c:pt>
                <c:pt idx="57">
                  <c:v>6.4642317408253269E-2</c:v>
                </c:pt>
                <c:pt idx="58">
                  <c:v>3.9156558737217829E-2</c:v>
                </c:pt>
              </c:numCache>
            </c:numRef>
          </c:yVal>
          <c:smooth val="1"/>
          <c:extLst>
            <c:ext xmlns:c16="http://schemas.microsoft.com/office/drawing/2014/chart" uri="{C3380CC4-5D6E-409C-BE32-E72D297353CC}">
              <c16:uniqueId val="{00000000-7BE0-4D68-B418-936DEBF8358F}"/>
            </c:ext>
          </c:extLst>
        </c:ser>
        <c:ser>
          <c:idx val="0"/>
          <c:order val="1"/>
          <c:tx>
            <c:v>phits</c:v>
          </c:tx>
          <c:spPr>
            <a:ln w="19050" cap="rnd">
              <a:solidFill>
                <a:schemeClr val="tx1"/>
              </a:solidFill>
              <a:round/>
            </a:ln>
            <a:effectLst/>
          </c:spPr>
          <c:marker>
            <c:symbol val="circle"/>
            <c:size val="5"/>
            <c:spPr>
              <a:noFill/>
              <a:ln w="15875">
                <a:solidFill>
                  <a:schemeClr val="tx1"/>
                </a:solidFill>
              </a:ln>
              <a:effectLst/>
            </c:spPr>
          </c:marker>
          <c:xVal>
            <c:numRef>
              <c:f>'60,wb122RGF60'!$E$4:$E$68</c:f>
              <c:numCache>
                <c:formatCode>General</c:formatCode>
                <c:ptCount val="65"/>
                <c:pt idx="0">
                  <c:v>-147.69</c:v>
                </c:pt>
                <c:pt idx="1">
                  <c:v>-143.07500000000002</c:v>
                </c:pt>
                <c:pt idx="2">
                  <c:v>-138.46</c:v>
                </c:pt>
                <c:pt idx="3">
                  <c:v>-133.845</c:v>
                </c:pt>
                <c:pt idx="4">
                  <c:v>-129.22999999999999</c:v>
                </c:pt>
                <c:pt idx="5">
                  <c:v>-124.61500000000001</c:v>
                </c:pt>
                <c:pt idx="6">
                  <c:v>-120</c:v>
                </c:pt>
                <c:pt idx="7">
                  <c:v>-115.38499999999999</c:v>
                </c:pt>
                <c:pt idx="8">
                  <c:v>-110.77</c:v>
                </c:pt>
                <c:pt idx="9">
                  <c:v>-106.155</c:v>
                </c:pt>
                <c:pt idx="10">
                  <c:v>-101.54049999999999</c:v>
                </c:pt>
                <c:pt idx="11">
                  <c:v>-96.923000000000002</c:v>
                </c:pt>
                <c:pt idx="12">
                  <c:v>-92.307500000000005</c:v>
                </c:pt>
                <c:pt idx="13">
                  <c:v>-87.692499999999995</c:v>
                </c:pt>
                <c:pt idx="14">
                  <c:v>-83.076999999999998</c:v>
                </c:pt>
                <c:pt idx="15">
                  <c:v>-78.461500000000001</c:v>
                </c:pt>
                <c:pt idx="16">
                  <c:v>-73.846000000000004</c:v>
                </c:pt>
                <c:pt idx="17">
                  <c:v>-69.230500000000006</c:v>
                </c:pt>
                <c:pt idx="18">
                  <c:v>-64.615500000000011</c:v>
                </c:pt>
                <c:pt idx="19">
                  <c:v>-60</c:v>
                </c:pt>
                <c:pt idx="20">
                  <c:v>-55.384499999999989</c:v>
                </c:pt>
                <c:pt idx="21">
                  <c:v>-50.769500000000001</c:v>
                </c:pt>
                <c:pt idx="22">
                  <c:v>-46.153999999999996</c:v>
                </c:pt>
                <c:pt idx="23">
                  <c:v>-41.538499999999999</c:v>
                </c:pt>
                <c:pt idx="24">
                  <c:v>-36.923000000000002</c:v>
                </c:pt>
                <c:pt idx="25">
                  <c:v>-32.307499999999997</c:v>
                </c:pt>
                <c:pt idx="26">
                  <c:v>-27.692499999999999</c:v>
                </c:pt>
                <c:pt idx="27">
                  <c:v>-23.077000000000002</c:v>
                </c:pt>
                <c:pt idx="28">
                  <c:v>-18.461500000000001</c:v>
                </c:pt>
                <c:pt idx="29">
                  <c:v>-13.845999999999998</c:v>
                </c:pt>
                <c:pt idx="30">
                  <c:v>-9.2305499999999991</c:v>
                </c:pt>
                <c:pt idx="31">
                  <c:v>-4.6154000000000002</c:v>
                </c:pt>
                <c:pt idx="32">
                  <c:v>0</c:v>
                </c:pt>
                <c:pt idx="33">
                  <c:v>4.6154000000000002</c:v>
                </c:pt>
                <c:pt idx="34">
                  <c:v>9.2305499999999991</c:v>
                </c:pt>
                <c:pt idx="35">
                  <c:v>13.845999999999998</c:v>
                </c:pt>
                <c:pt idx="36">
                  <c:v>18.461500000000001</c:v>
                </c:pt>
                <c:pt idx="37">
                  <c:v>23.077000000000002</c:v>
                </c:pt>
                <c:pt idx="38">
                  <c:v>27.692499999999999</c:v>
                </c:pt>
                <c:pt idx="39">
                  <c:v>32.307499999999997</c:v>
                </c:pt>
                <c:pt idx="40">
                  <c:v>36.923000000000002</c:v>
                </c:pt>
                <c:pt idx="41">
                  <c:v>41.538499999999999</c:v>
                </c:pt>
                <c:pt idx="42">
                  <c:v>46.153999999999996</c:v>
                </c:pt>
                <c:pt idx="43">
                  <c:v>50.769500000000001</c:v>
                </c:pt>
                <c:pt idx="44">
                  <c:v>55.384499999999989</c:v>
                </c:pt>
                <c:pt idx="45">
                  <c:v>60</c:v>
                </c:pt>
                <c:pt idx="46">
                  <c:v>64.615500000000011</c:v>
                </c:pt>
                <c:pt idx="47">
                  <c:v>69.230500000000006</c:v>
                </c:pt>
                <c:pt idx="48">
                  <c:v>73.846000000000004</c:v>
                </c:pt>
                <c:pt idx="49">
                  <c:v>78.461500000000001</c:v>
                </c:pt>
                <c:pt idx="50">
                  <c:v>83.076999999999998</c:v>
                </c:pt>
                <c:pt idx="51">
                  <c:v>87.692499999999995</c:v>
                </c:pt>
                <c:pt idx="52">
                  <c:v>92.307500000000005</c:v>
                </c:pt>
                <c:pt idx="53">
                  <c:v>96.923000000000002</c:v>
                </c:pt>
                <c:pt idx="54">
                  <c:v>101.54049999999999</c:v>
                </c:pt>
                <c:pt idx="55">
                  <c:v>106.155</c:v>
                </c:pt>
                <c:pt idx="56">
                  <c:v>110.77</c:v>
                </c:pt>
                <c:pt idx="57">
                  <c:v>115.38499999999999</c:v>
                </c:pt>
                <c:pt idx="58">
                  <c:v>120</c:v>
                </c:pt>
                <c:pt idx="59">
                  <c:v>124.61500000000001</c:v>
                </c:pt>
                <c:pt idx="60">
                  <c:v>129.22999999999999</c:v>
                </c:pt>
                <c:pt idx="61">
                  <c:v>133.845</c:v>
                </c:pt>
                <c:pt idx="62">
                  <c:v>138.46</c:v>
                </c:pt>
                <c:pt idx="63">
                  <c:v>143.07500000000002</c:v>
                </c:pt>
                <c:pt idx="64">
                  <c:v>147.69</c:v>
                </c:pt>
              </c:numCache>
            </c:numRef>
          </c:xVal>
          <c:yVal>
            <c:numRef>
              <c:f>'60,wb122RGF60'!$F$4:$F$68</c:f>
              <c:numCache>
                <c:formatCode>General</c:formatCode>
                <c:ptCount val="65"/>
                <c:pt idx="0">
                  <c:v>2.8197126238346925E-3</c:v>
                </c:pt>
                <c:pt idx="1">
                  <c:v>5.3892326897027974E-3</c:v>
                </c:pt>
                <c:pt idx="2">
                  <c:v>8.523412392765134E-3</c:v>
                </c:pt>
                <c:pt idx="3">
                  <c:v>1.8623675333988475E-2</c:v>
                </c:pt>
                <c:pt idx="4">
                  <c:v>4.4378635361610581E-2</c:v>
                </c:pt>
                <c:pt idx="5">
                  <c:v>0.16741919205333194</c:v>
                </c:pt>
                <c:pt idx="6">
                  <c:v>0.40949775570369978</c:v>
                </c:pt>
                <c:pt idx="7">
                  <c:v>0.69339459775304779</c:v>
                </c:pt>
                <c:pt idx="8">
                  <c:v>0.8713048790204776</c:v>
                </c:pt>
                <c:pt idx="9">
                  <c:v>0.94553929510504375</c:v>
                </c:pt>
                <c:pt idx="10">
                  <c:v>0.97576425592945748</c:v>
                </c:pt>
                <c:pt idx="11">
                  <c:v>0.99867201402353201</c:v>
                </c:pt>
                <c:pt idx="12">
                  <c:v>1.0057103396988127</c:v>
                </c:pt>
                <c:pt idx="13">
                  <c:v>1.0075562402061033</c:v>
                </c:pt>
                <c:pt idx="14">
                  <c:v>1.034421396510053</c:v>
                </c:pt>
                <c:pt idx="15">
                  <c:v>1.028883694988181</c:v>
                </c:pt>
                <c:pt idx="16">
                  <c:v>1.015524156064912</c:v>
                </c:pt>
                <c:pt idx="17">
                  <c:v>1.0307163156357071</c:v>
                </c:pt>
                <c:pt idx="18">
                  <c:v>1.0556160526944838</c:v>
                </c:pt>
                <c:pt idx="19">
                  <c:v>1.0160022310164407</c:v>
                </c:pt>
                <c:pt idx="20">
                  <c:v>1.032960611935938</c:v>
                </c:pt>
                <c:pt idx="21">
                  <c:v>1.0058032987171657</c:v>
                </c:pt>
                <c:pt idx="22">
                  <c:v>1.0494940373429658</c:v>
                </c:pt>
                <c:pt idx="23">
                  <c:v>1.0333058882898198</c:v>
                </c:pt>
                <c:pt idx="24">
                  <c:v>1.0125229077580942</c:v>
                </c:pt>
                <c:pt idx="25">
                  <c:v>1.0266393986879501</c:v>
                </c:pt>
                <c:pt idx="26">
                  <c:v>1.0204908236169026</c:v>
                </c:pt>
                <c:pt idx="27">
                  <c:v>1.0331730896921729</c:v>
                </c:pt>
                <c:pt idx="28">
                  <c:v>1.0053119439058724</c:v>
                </c:pt>
                <c:pt idx="29">
                  <c:v>1.0078749568404559</c:v>
                </c:pt>
                <c:pt idx="30">
                  <c:v>0.99893761121882563</c:v>
                </c:pt>
                <c:pt idx="31">
                  <c:v>1.008326472072455</c:v>
                </c:pt>
                <c:pt idx="32">
                  <c:v>1</c:v>
                </c:pt>
                <c:pt idx="33">
                  <c:v>1.0101856524395103</c:v>
                </c:pt>
                <c:pt idx="34">
                  <c:v>1.0038378794719929</c:v>
                </c:pt>
                <c:pt idx="35">
                  <c:v>1.0294148893787682</c:v>
                </c:pt>
                <c:pt idx="36">
                  <c:v>0.99123529255531073</c:v>
                </c:pt>
                <c:pt idx="37">
                  <c:v>1.0321107009109984</c:v>
                </c:pt>
                <c:pt idx="38">
                  <c:v>1.0155108762051472</c:v>
                </c:pt>
                <c:pt idx="39">
                  <c:v>1.0410480465326288</c:v>
                </c:pt>
                <c:pt idx="40">
                  <c:v>1.0191893973599639</c:v>
                </c:pt>
                <c:pt idx="41">
                  <c:v>1.01810044885926</c:v>
                </c:pt>
                <c:pt idx="42">
                  <c:v>1.0434649810098007</c:v>
                </c:pt>
                <c:pt idx="43">
                  <c:v>1.0157499136809116</c:v>
                </c:pt>
                <c:pt idx="44">
                  <c:v>1.0194018751161988</c:v>
                </c:pt>
                <c:pt idx="45">
                  <c:v>1.047568457677087</c:v>
                </c:pt>
                <c:pt idx="46">
                  <c:v>1.0594804918860059</c:v>
                </c:pt>
                <c:pt idx="47">
                  <c:v>1.0382725558418104</c:v>
                </c:pt>
                <c:pt idx="48">
                  <c:v>1.0028817295689358</c:v>
                </c:pt>
                <c:pt idx="49">
                  <c:v>1.0357228227669917</c:v>
                </c:pt>
                <c:pt idx="50">
                  <c:v>1.0163209476507928</c:v>
                </c:pt>
                <c:pt idx="51">
                  <c:v>1.0367719316884014</c:v>
                </c:pt>
                <c:pt idx="52">
                  <c:v>1.0018724602268201</c:v>
                </c:pt>
                <c:pt idx="53">
                  <c:v>0.98401104884332424</c:v>
                </c:pt>
                <c:pt idx="54">
                  <c:v>0.99924304799341335</c:v>
                </c:pt>
                <c:pt idx="55">
                  <c:v>0.93596451621470889</c:v>
                </c:pt>
                <c:pt idx="56">
                  <c:v>0.86048179331226282</c:v>
                </c:pt>
                <c:pt idx="57">
                  <c:v>0.68079201083636565</c:v>
                </c:pt>
                <c:pt idx="58">
                  <c:v>0.39357520384584743</c:v>
                </c:pt>
                <c:pt idx="59">
                  <c:v>0.16019494834134554</c:v>
                </c:pt>
                <c:pt idx="60">
                  <c:v>4.8916363443202049E-2</c:v>
                </c:pt>
                <c:pt idx="61">
                  <c:v>1.6958380919497491E-2</c:v>
                </c:pt>
                <c:pt idx="62">
                  <c:v>7.6781493187431946E-3</c:v>
                </c:pt>
                <c:pt idx="63">
                  <c:v>3.7858224217152269E-3</c:v>
                </c:pt>
                <c:pt idx="64">
                  <c:v>2.9659238798438294E-3</c:v>
                </c:pt>
              </c:numCache>
            </c:numRef>
          </c:yVal>
          <c:smooth val="1"/>
          <c:extLst>
            <c:ext xmlns:c16="http://schemas.microsoft.com/office/drawing/2014/chart" uri="{C3380CC4-5D6E-409C-BE32-E72D297353CC}">
              <c16:uniqueId val="{00000001-7BE0-4D68-B418-936DEBF8358F}"/>
            </c:ext>
          </c:extLst>
        </c:ser>
        <c:dLbls>
          <c:showLegendKey val="0"/>
          <c:showVal val="0"/>
          <c:showCatName val="0"/>
          <c:showSerName val="0"/>
          <c:showPercent val="0"/>
          <c:showBubbleSize val="0"/>
        </c:dLbls>
        <c:axId val="800390752"/>
        <c:axId val="800391712"/>
      </c:scatterChart>
      <c:valAx>
        <c:axId val="800390752"/>
        <c:scaling>
          <c:orientation val="minMax"/>
          <c:max val="120"/>
          <c:min val="-120"/>
        </c:scaling>
        <c:delete val="0"/>
        <c:axPos val="b"/>
        <c:title>
          <c:tx>
            <c:rich>
              <a:bodyPr/>
              <a:lstStyle/>
              <a:p>
                <a:pPr>
                  <a:defRPr sz="1200"/>
                </a:pPr>
                <a:r>
                  <a:rPr lang="en-US" sz="1200"/>
                  <a:t>axis(mm)</a:t>
                </a:r>
                <a:endParaRPr lang="ja-JP" sz="1200"/>
              </a:p>
            </c:rich>
          </c:tx>
          <c:layout>
            <c:manualLayout>
              <c:xMode val="edge"/>
              <c:yMode val="edge"/>
              <c:x val="0.47707028311379551"/>
              <c:y val="0.92764534779119578"/>
            </c:manualLayout>
          </c:layout>
          <c:overlay val="0"/>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1200"/>
            </a:pPr>
            <a:endParaRPr lang="ja-JP"/>
          </a:p>
        </c:txPr>
        <c:crossAx val="800391712"/>
        <c:crosses val="autoZero"/>
        <c:crossBetween val="midCat"/>
        <c:majorUnit val="40"/>
      </c:valAx>
      <c:valAx>
        <c:axId val="800391712"/>
        <c:scaling>
          <c:orientation val="minMax"/>
          <c:min val="0.8"/>
        </c:scaling>
        <c:delete val="0"/>
        <c:axPos val="l"/>
        <c:title>
          <c:tx>
            <c:rich>
              <a:bodyPr/>
              <a:lstStyle/>
              <a:p>
                <a:pPr>
                  <a:defRPr sz="1200"/>
                </a:pPr>
                <a:r>
                  <a:rPr lang="en-US" sz="1200"/>
                  <a:t>Relative dose</a:t>
                </a:r>
                <a:endParaRPr lang="ja-JP" sz="1200"/>
              </a:p>
            </c:rich>
          </c:tx>
          <c:layout>
            <c:manualLayout>
              <c:xMode val="edge"/>
              <c:yMode val="edge"/>
              <c:x val="3.0313690818766417E-2"/>
              <c:y val="0.30911834971709085"/>
            </c:manualLayout>
          </c:layout>
          <c:overlay val="0"/>
        </c:title>
        <c:numFmt formatCode="General" sourceLinked="1"/>
        <c:majorTickMark val="none"/>
        <c:minorTickMark val="none"/>
        <c:tickLblPos val="low"/>
        <c:spPr>
          <a:noFill/>
          <a:ln w="9525" cap="flat" cmpd="sng" algn="ctr">
            <a:solidFill>
              <a:schemeClr val="tx1"/>
            </a:solidFill>
            <a:round/>
          </a:ln>
          <a:effectLst/>
        </c:spPr>
        <c:txPr>
          <a:bodyPr rot="-60000000" vert="horz"/>
          <a:lstStyle/>
          <a:p>
            <a:pPr>
              <a:defRPr sz="1200"/>
            </a:pPr>
            <a:endParaRPr lang="ja-JP"/>
          </a:p>
        </c:txPr>
        <c:crossAx val="800390752"/>
        <c:crosses val="autoZero"/>
        <c:crossBetween val="midCat"/>
      </c:valAx>
      <c:spPr>
        <a:ln>
          <a:solidFill>
            <a:schemeClr val="tx1"/>
          </a:solidFill>
        </a:ln>
      </c:spPr>
    </c:plotArea>
    <c:legend>
      <c:legendPos val="r"/>
      <c:layout>
        <c:manualLayout>
          <c:xMode val="edge"/>
          <c:yMode val="edge"/>
          <c:x val="0.58084542378425585"/>
          <c:y val="0.57589204091026225"/>
          <c:w val="0.30027032823587679"/>
          <c:h val="0.15372455987110362"/>
        </c:manualLayout>
      </c:layout>
      <c:overlay val="0"/>
      <c:txPr>
        <a:bodyPr/>
        <a:lstStyle/>
        <a:p>
          <a:pPr>
            <a:defRPr sz="1200"/>
          </a:pPr>
          <a:endParaRPr lang="ja-JP"/>
        </a:p>
      </c:txPr>
    </c:legend>
    <c:plotVisOnly val="1"/>
    <c:dispBlanksAs val="gap"/>
    <c:showDLblsOverMax val="0"/>
    <c:extLst/>
  </c:chart>
  <c:txPr>
    <a:bodyPr/>
    <a:lstStyle/>
    <a:p>
      <a:pPr>
        <a:defRPr sz="1800">
          <a:solidFill>
            <a:schemeClr val="tx1"/>
          </a:solidFill>
        </a:defRPr>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1回目</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測定結果データ一覧情報!$O$5:$O$69</c:f>
              <c:numCache>
                <c:formatCode>General</c:formatCode>
                <c:ptCount val="65"/>
                <c:pt idx="0">
                  <c:v>150</c:v>
                </c:pt>
                <c:pt idx="1">
                  <c:v>145</c:v>
                </c:pt>
                <c:pt idx="2">
                  <c:v>140</c:v>
                </c:pt>
                <c:pt idx="3">
                  <c:v>135</c:v>
                </c:pt>
                <c:pt idx="4">
                  <c:v>133</c:v>
                </c:pt>
                <c:pt idx="5">
                  <c:v>130</c:v>
                </c:pt>
                <c:pt idx="6">
                  <c:v>127</c:v>
                </c:pt>
                <c:pt idx="7">
                  <c:v>124</c:v>
                </c:pt>
                <c:pt idx="8">
                  <c:v>121</c:v>
                </c:pt>
                <c:pt idx="9">
                  <c:v>118</c:v>
                </c:pt>
                <c:pt idx="10">
                  <c:v>115</c:v>
                </c:pt>
                <c:pt idx="11">
                  <c:v>112</c:v>
                </c:pt>
                <c:pt idx="12">
                  <c:v>109</c:v>
                </c:pt>
                <c:pt idx="13">
                  <c:v>106</c:v>
                </c:pt>
                <c:pt idx="14">
                  <c:v>103</c:v>
                </c:pt>
                <c:pt idx="15">
                  <c:v>100</c:v>
                </c:pt>
                <c:pt idx="16">
                  <c:v>97</c:v>
                </c:pt>
                <c:pt idx="17">
                  <c:v>94</c:v>
                </c:pt>
                <c:pt idx="18">
                  <c:v>91</c:v>
                </c:pt>
                <c:pt idx="19">
                  <c:v>88</c:v>
                </c:pt>
                <c:pt idx="20">
                  <c:v>85</c:v>
                </c:pt>
                <c:pt idx="21">
                  <c:v>82</c:v>
                </c:pt>
                <c:pt idx="22">
                  <c:v>79</c:v>
                </c:pt>
                <c:pt idx="23">
                  <c:v>76</c:v>
                </c:pt>
                <c:pt idx="24">
                  <c:v>73</c:v>
                </c:pt>
                <c:pt idx="25">
                  <c:v>70</c:v>
                </c:pt>
                <c:pt idx="26">
                  <c:v>60</c:v>
                </c:pt>
                <c:pt idx="27">
                  <c:v>50</c:v>
                </c:pt>
                <c:pt idx="28">
                  <c:v>40</c:v>
                </c:pt>
                <c:pt idx="29">
                  <c:v>30</c:v>
                </c:pt>
                <c:pt idx="30">
                  <c:v>20</c:v>
                </c:pt>
                <c:pt idx="31">
                  <c:v>10</c:v>
                </c:pt>
                <c:pt idx="32">
                  <c:v>0</c:v>
                </c:pt>
                <c:pt idx="33">
                  <c:v>-10</c:v>
                </c:pt>
                <c:pt idx="34">
                  <c:v>-20</c:v>
                </c:pt>
                <c:pt idx="35">
                  <c:v>-30</c:v>
                </c:pt>
                <c:pt idx="36">
                  <c:v>-40</c:v>
                </c:pt>
                <c:pt idx="37">
                  <c:v>-50</c:v>
                </c:pt>
                <c:pt idx="38">
                  <c:v>-60</c:v>
                </c:pt>
                <c:pt idx="39">
                  <c:v>-70</c:v>
                </c:pt>
                <c:pt idx="40">
                  <c:v>-73</c:v>
                </c:pt>
                <c:pt idx="41">
                  <c:v>-76</c:v>
                </c:pt>
                <c:pt idx="42">
                  <c:v>-79</c:v>
                </c:pt>
                <c:pt idx="43">
                  <c:v>-82</c:v>
                </c:pt>
                <c:pt idx="44">
                  <c:v>-85</c:v>
                </c:pt>
                <c:pt idx="45">
                  <c:v>-88</c:v>
                </c:pt>
                <c:pt idx="46">
                  <c:v>-91</c:v>
                </c:pt>
                <c:pt idx="47">
                  <c:v>-94</c:v>
                </c:pt>
                <c:pt idx="48">
                  <c:v>-97</c:v>
                </c:pt>
                <c:pt idx="49">
                  <c:v>-100</c:v>
                </c:pt>
                <c:pt idx="50">
                  <c:v>-103</c:v>
                </c:pt>
                <c:pt idx="51">
                  <c:v>-106</c:v>
                </c:pt>
                <c:pt idx="52">
                  <c:v>-109</c:v>
                </c:pt>
                <c:pt idx="53">
                  <c:v>-112</c:v>
                </c:pt>
                <c:pt idx="54">
                  <c:v>-115</c:v>
                </c:pt>
                <c:pt idx="55">
                  <c:v>-118</c:v>
                </c:pt>
                <c:pt idx="56">
                  <c:v>-121</c:v>
                </c:pt>
                <c:pt idx="57">
                  <c:v>-124</c:v>
                </c:pt>
                <c:pt idx="58">
                  <c:v>-127</c:v>
                </c:pt>
                <c:pt idx="59">
                  <c:v>-130</c:v>
                </c:pt>
                <c:pt idx="60">
                  <c:v>-133</c:v>
                </c:pt>
                <c:pt idx="61">
                  <c:v>-135</c:v>
                </c:pt>
                <c:pt idx="62">
                  <c:v>-140</c:v>
                </c:pt>
                <c:pt idx="63">
                  <c:v>-145</c:v>
                </c:pt>
                <c:pt idx="64">
                  <c:v>-150</c:v>
                </c:pt>
              </c:numCache>
            </c:numRef>
          </c:xVal>
          <c:yVal>
            <c:numRef>
              <c:f>測定結果データ一覧情報!$Q$5:$Q$69</c:f>
              <c:numCache>
                <c:formatCode>General</c:formatCode>
                <c:ptCount val="65"/>
                <c:pt idx="0">
                  <c:v>2.9112149590089708E-3</c:v>
                </c:pt>
                <c:pt idx="1">
                  <c:v>4.8635796560719709E-3</c:v>
                </c:pt>
                <c:pt idx="2">
                  <c:v>8.6505561555307656E-3</c:v>
                </c:pt>
                <c:pt idx="3">
                  <c:v>1.8841583623480526E-2</c:v>
                </c:pt>
                <c:pt idx="4">
                  <c:v>2.8913410786415031E-2</c:v>
                </c:pt>
                <c:pt idx="5">
                  <c:v>6.3800973249155346E-2</c:v>
                </c:pt>
                <c:pt idx="6">
                  <c:v>0.14350220196700456</c:v>
                </c:pt>
                <c:pt idx="7">
                  <c:v>0.27957367855886434</c:v>
                </c:pt>
                <c:pt idx="8">
                  <c:v>0.44427470160016358</c:v>
                </c:pt>
                <c:pt idx="9">
                  <c:v>0.60366082770383311</c:v>
                </c:pt>
                <c:pt idx="10">
                  <c:v>0.715010581598027</c:v>
                </c:pt>
                <c:pt idx="11">
                  <c:v>0.79326129947058233</c:v>
                </c:pt>
                <c:pt idx="12">
                  <c:v>0.85112977821928315</c:v>
                </c:pt>
                <c:pt idx="13">
                  <c:v>0.88117021975464938</c:v>
                </c:pt>
                <c:pt idx="14">
                  <c:v>0.89269148333313886</c:v>
                </c:pt>
                <c:pt idx="15">
                  <c:v>0.91308907145326135</c:v>
                </c:pt>
                <c:pt idx="16">
                  <c:v>0.91307924809565</c:v>
                </c:pt>
                <c:pt idx="17">
                  <c:v>0.93714294397432174</c:v>
                </c:pt>
                <c:pt idx="18">
                  <c:v>0.94248424118553198</c:v>
                </c:pt>
                <c:pt idx="19">
                  <c:v>0.94162469739453858</c:v>
                </c:pt>
                <c:pt idx="20">
                  <c:v>0.95902524050342242</c:v>
                </c:pt>
                <c:pt idx="21">
                  <c:v>0.9640884139022613</c:v>
                </c:pt>
                <c:pt idx="22">
                  <c:v>0.97206482679271677</c:v>
                </c:pt>
                <c:pt idx="23">
                  <c:v>0.97729729962038858</c:v>
                </c:pt>
                <c:pt idx="24">
                  <c:v>0.98651345093938936</c:v>
                </c:pt>
                <c:pt idx="25">
                  <c:v>0.97982420487594635</c:v>
                </c:pt>
                <c:pt idx="26">
                  <c:v>0.98966383242334255</c:v>
                </c:pt>
                <c:pt idx="27">
                  <c:v>1.0034496869111742</c:v>
                </c:pt>
                <c:pt idx="28">
                  <c:v>1.0000764380014133</c:v>
                </c:pt>
                <c:pt idx="29">
                  <c:v>1.0027755589950951</c:v>
                </c:pt>
                <c:pt idx="30">
                  <c:v>1.0010348293283711</c:v>
                </c:pt>
                <c:pt idx="31">
                  <c:v>1.001838809752875</c:v>
                </c:pt>
                <c:pt idx="32">
                  <c:v>1</c:v>
                </c:pt>
                <c:pt idx="33">
                  <c:v>1.0007668358535362</c:v>
                </c:pt>
                <c:pt idx="34">
                  <c:v>1.0000405213501469</c:v>
                </c:pt>
                <c:pt idx="35">
                  <c:v>0.99963883811782006</c:v>
                </c:pt>
                <c:pt idx="36">
                  <c:v>0.99885128111932253</c:v>
                </c:pt>
                <c:pt idx="37">
                  <c:v>1.001609035278747</c:v>
                </c:pt>
                <c:pt idx="38">
                  <c:v>0.99588478061065677</c:v>
                </c:pt>
                <c:pt idx="39">
                  <c:v>0.97415781592378548</c:v>
                </c:pt>
                <c:pt idx="40">
                  <c:v>0.98406497905475965</c:v>
                </c:pt>
                <c:pt idx="41">
                  <c:v>0.97811555461142174</c:v>
                </c:pt>
                <c:pt idx="42">
                  <c:v>0.97540768468986749</c:v>
                </c:pt>
                <c:pt idx="43">
                  <c:v>0.97299681784609371</c:v>
                </c:pt>
                <c:pt idx="44">
                  <c:v>0.95676678919258751</c:v>
                </c:pt>
                <c:pt idx="45">
                  <c:v>0.94947018334683031</c:v>
                </c:pt>
                <c:pt idx="46">
                  <c:v>0.9443003344239308</c:v>
                </c:pt>
                <c:pt idx="47">
                  <c:v>0.95174505808367171</c:v>
                </c:pt>
                <c:pt idx="48">
                  <c:v>0.92423244274363914</c:v>
                </c:pt>
                <c:pt idx="49">
                  <c:v>0.92809225483508728</c:v>
                </c:pt>
                <c:pt idx="50">
                  <c:v>0.90891491191825002</c:v>
                </c:pt>
                <c:pt idx="51">
                  <c:v>0.89164345386797783</c:v>
                </c:pt>
                <c:pt idx="52">
                  <c:v>0.84144026385538551</c:v>
                </c:pt>
                <c:pt idx="53">
                  <c:v>0.82119048656932125</c:v>
                </c:pt>
                <c:pt idx="54">
                  <c:v>0.78065854561506798</c:v>
                </c:pt>
                <c:pt idx="55">
                  <c:v>0.66590208199924972</c:v>
                </c:pt>
                <c:pt idx="56">
                  <c:v>0.53147050751763136</c:v>
                </c:pt>
                <c:pt idx="57">
                  <c:v>0.36656196604679236</c:v>
                </c:pt>
                <c:pt idx="58">
                  <c:v>0.20968033566412958</c:v>
                </c:pt>
                <c:pt idx="59">
                  <c:v>9.9912188392352275E-2</c:v>
                </c:pt>
                <c:pt idx="60">
                  <c:v>4.4089577356178362E-2</c:v>
                </c:pt>
                <c:pt idx="61">
                  <c:v>2.6539059204762367E-2</c:v>
                </c:pt>
                <c:pt idx="62">
                  <c:v>1.0829633201966391E-2</c:v>
                </c:pt>
                <c:pt idx="63">
                  <c:v>5.854889975324953E-3</c:v>
                </c:pt>
                <c:pt idx="64">
                  <c:v>3.4091855147224503E-3</c:v>
                </c:pt>
              </c:numCache>
            </c:numRef>
          </c:yVal>
          <c:smooth val="1"/>
          <c:extLst>
            <c:ext xmlns:c16="http://schemas.microsoft.com/office/drawing/2014/chart" uri="{C3380CC4-5D6E-409C-BE32-E72D297353CC}">
              <c16:uniqueId val="{00000000-5032-47F8-B35A-31D6298371D8}"/>
            </c:ext>
          </c:extLst>
        </c:ser>
        <c:ser>
          <c:idx val="1"/>
          <c:order val="1"/>
          <c:tx>
            <c:v>2回目</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測定結果データ一覧情報!$O$5:$O$69</c:f>
              <c:numCache>
                <c:formatCode>General</c:formatCode>
                <c:ptCount val="65"/>
                <c:pt idx="0">
                  <c:v>150</c:v>
                </c:pt>
                <c:pt idx="1">
                  <c:v>145</c:v>
                </c:pt>
                <c:pt idx="2">
                  <c:v>140</c:v>
                </c:pt>
                <c:pt idx="3">
                  <c:v>135</c:v>
                </c:pt>
                <c:pt idx="4">
                  <c:v>133</c:v>
                </c:pt>
                <c:pt idx="5">
                  <c:v>130</c:v>
                </c:pt>
                <c:pt idx="6">
                  <c:v>127</c:v>
                </c:pt>
                <c:pt idx="7">
                  <c:v>124</c:v>
                </c:pt>
                <c:pt idx="8">
                  <c:v>121</c:v>
                </c:pt>
                <c:pt idx="9">
                  <c:v>118</c:v>
                </c:pt>
                <c:pt idx="10">
                  <c:v>115</c:v>
                </c:pt>
                <c:pt idx="11">
                  <c:v>112</c:v>
                </c:pt>
                <c:pt idx="12">
                  <c:v>109</c:v>
                </c:pt>
                <c:pt idx="13">
                  <c:v>106</c:v>
                </c:pt>
                <c:pt idx="14">
                  <c:v>103</c:v>
                </c:pt>
                <c:pt idx="15">
                  <c:v>100</c:v>
                </c:pt>
                <c:pt idx="16">
                  <c:v>97</c:v>
                </c:pt>
                <c:pt idx="17">
                  <c:v>94</c:v>
                </c:pt>
                <c:pt idx="18">
                  <c:v>91</c:v>
                </c:pt>
                <c:pt idx="19">
                  <c:v>88</c:v>
                </c:pt>
                <c:pt idx="20">
                  <c:v>85</c:v>
                </c:pt>
                <c:pt idx="21">
                  <c:v>82</c:v>
                </c:pt>
                <c:pt idx="22">
                  <c:v>79</c:v>
                </c:pt>
                <c:pt idx="23">
                  <c:v>76</c:v>
                </c:pt>
                <c:pt idx="24">
                  <c:v>73</c:v>
                </c:pt>
                <c:pt idx="25">
                  <c:v>70</c:v>
                </c:pt>
                <c:pt idx="26">
                  <c:v>60</c:v>
                </c:pt>
                <c:pt idx="27">
                  <c:v>50</c:v>
                </c:pt>
                <c:pt idx="28">
                  <c:v>40</c:v>
                </c:pt>
                <c:pt idx="29">
                  <c:v>30</c:v>
                </c:pt>
                <c:pt idx="30">
                  <c:v>20</c:v>
                </c:pt>
                <c:pt idx="31">
                  <c:v>10</c:v>
                </c:pt>
                <c:pt idx="32">
                  <c:v>0</c:v>
                </c:pt>
                <c:pt idx="33">
                  <c:v>-10</c:v>
                </c:pt>
                <c:pt idx="34">
                  <c:v>-20</c:v>
                </c:pt>
                <c:pt idx="35">
                  <c:v>-30</c:v>
                </c:pt>
                <c:pt idx="36">
                  <c:v>-40</c:v>
                </c:pt>
                <c:pt idx="37">
                  <c:v>-50</c:v>
                </c:pt>
                <c:pt idx="38">
                  <c:v>-60</c:v>
                </c:pt>
                <c:pt idx="39">
                  <c:v>-70</c:v>
                </c:pt>
                <c:pt idx="40">
                  <c:v>-73</c:v>
                </c:pt>
                <c:pt idx="41">
                  <c:v>-76</c:v>
                </c:pt>
                <c:pt idx="42">
                  <c:v>-79</c:v>
                </c:pt>
                <c:pt idx="43">
                  <c:v>-82</c:v>
                </c:pt>
                <c:pt idx="44">
                  <c:v>-85</c:v>
                </c:pt>
                <c:pt idx="45">
                  <c:v>-88</c:v>
                </c:pt>
                <c:pt idx="46">
                  <c:v>-91</c:v>
                </c:pt>
                <c:pt idx="47">
                  <c:v>-94</c:v>
                </c:pt>
                <c:pt idx="48">
                  <c:v>-97</c:v>
                </c:pt>
                <c:pt idx="49">
                  <c:v>-100</c:v>
                </c:pt>
                <c:pt idx="50">
                  <c:v>-103</c:v>
                </c:pt>
                <c:pt idx="51">
                  <c:v>-106</c:v>
                </c:pt>
                <c:pt idx="52">
                  <c:v>-109</c:v>
                </c:pt>
                <c:pt idx="53">
                  <c:v>-112</c:v>
                </c:pt>
                <c:pt idx="54">
                  <c:v>-115</c:v>
                </c:pt>
                <c:pt idx="55">
                  <c:v>-118</c:v>
                </c:pt>
                <c:pt idx="56">
                  <c:v>-121</c:v>
                </c:pt>
                <c:pt idx="57">
                  <c:v>-124</c:v>
                </c:pt>
                <c:pt idx="58">
                  <c:v>-127</c:v>
                </c:pt>
                <c:pt idx="59">
                  <c:v>-130</c:v>
                </c:pt>
                <c:pt idx="60">
                  <c:v>-133</c:v>
                </c:pt>
                <c:pt idx="61">
                  <c:v>-135</c:v>
                </c:pt>
                <c:pt idx="62">
                  <c:v>-140</c:v>
                </c:pt>
                <c:pt idx="63">
                  <c:v>-145</c:v>
                </c:pt>
                <c:pt idx="64">
                  <c:v>-150</c:v>
                </c:pt>
              </c:numCache>
            </c:numRef>
          </c:xVal>
          <c:yVal>
            <c:numRef>
              <c:f>測定結果データ一覧情報!$R$5:$R$69</c:f>
              <c:numCache>
                <c:formatCode>@</c:formatCode>
                <c:ptCount val="65"/>
                <c:pt idx="0">
                  <c:v>3.4804761469807714E-3</c:v>
                </c:pt>
                <c:pt idx="1">
                  <c:v>5.8870974663159364E-3</c:v>
                </c:pt>
                <c:pt idx="2">
                  <c:v>1.0703812878503194E-2</c:v>
                </c:pt>
                <c:pt idx="3">
                  <c:v>2.5663734987840692E-2</c:v>
                </c:pt>
                <c:pt idx="4">
                  <c:v>4.2092696999437858E-2</c:v>
                </c:pt>
                <c:pt idx="5">
                  <c:v>9.745684473545313E-2</c:v>
                </c:pt>
                <c:pt idx="6">
                  <c:v>0.20444291256886546</c:v>
                </c:pt>
                <c:pt idx="7">
                  <c:v>0.36284521606291087</c:v>
                </c:pt>
                <c:pt idx="8">
                  <c:v>0.53314138571326108</c:v>
                </c:pt>
                <c:pt idx="9">
                  <c:v>0.66899870713515497</c:v>
                </c:pt>
                <c:pt idx="10">
                  <c:v>0.76310550549544187</c:v>
                </c:pt>
                <c:pt idx="11">
                  <c:v>0.82612837553279328</c:v>
                </c:pt>
                <c:pt idx="12">
                  <c:v>0.8613511265211391</c:v>
                </c:pt>
                <c:pt idx="13">
                  <c:v>0.8884851964216639</c:v>
                </c:pt>
                <c:pt idx="14">
                  <c:v>0.88960151073310767</c:v>
                </c:pt>
                <c:pt idx="15">
                  <c:v>0.91857832682814089</c:v>
                </c:pt>
                <c:pt idx="16">
                  <c:v>0.91991624884062095</c:v>
                </c:pt>
                <c:pt idx="17">
                  <c:v>0.94312651378289547</c:v>
                </c:pt>
                <c:pt idx="18">
                  <c:v>0.94365585887236936</c:v>
                </c:pt>
                <c:pt idx="19">
                  <c:v>0.95163741424578896</c:v>
                </c:pt>
                <c:pt idx="20">
                  <c:v>0.95909989265972762</c:v>
                </c:pt>
                <c:pt idx="21">
                  <c:v>0.97808459222650457</c:v>
                </c:pt>
                <c:pt idx="22">
                  <c:v>0.97129459969925114</c:v>
                </c:pt>
                <c:pt idx="23">
                  <c:v>0.96291182097775885</c:v>
                </c:pt>
                <c:pt idx="24">
                  <c:v>0.96879745178729826</c:v>
                </c:pt>
                <c:pt idx="25">
                  <c:v>0.99075806998389582</c:v>
                </c:pt>
                <c:pt idx="26">
                  <c:v>0.99365674775526414</c:v>
                </c:pt>
                <c:pt idx="27">
                  <c:v>1.0049734530525771</c:v>
                </c:pt>
                <c:pt idx="28">
                  <c:v>0.99694546121068295</c:v>
                </c:pt>
                <c:pt idx="29">
                  <c:v>1.0063063176278964</c:v>
                </c:pt>
                <c:pt idx="30">
                  <c:v>1.0024297154164783</c:v>
                </c:pt>
                <c:pt idx="31">
                  <c:v>0.99897165444401603</c:v>
                </c:pt>
                <c:pt idx="32">
                  <c:v>1</c:v>
                </c:pt>
                <c:pt idx="33">
                  <c:v>1.0011098775732394</c:v>
                </c:pt>
                <c:pt idx="34">
                  <c:v>1.0048631089690736</c:v>
                </c:pt>
                <c:pt idx="35">
                  <c:v>1.0025299446256606</c:v>
                </c:pt>
                <c:pt idx="36">
                  <c:v>1.0069558151638518</c:v>
                </c:pt>
                <c:pt idx="37">
                  <c:v>0.99589412730396909</c:v>
                </c:pt>
                <c:pt idx="38">
                  <c:v>0.99874100465835935</c:v>
                </c:pt>
                <c:pt idx="39">
                  <c:v>0.98605051552142786</c:v>
                </c:pt>
                <c:pt idx="40">
                  <c:v>0.97331864735318252</c:v>
                </c:pt>
                <c:pt idx="41">
                  <c:v>0.98081330945814316</c:v>
                </c:pt>
                <c:pt idx="42">
                  <c:v>0.97702406297949862</c:v>
                </c:pt>
                <c:pt idx="43">
                  <c:v>0.9684014391320579</c:v>
                </c:pt>
                <c:pt idx="44">
                  <c:v>0.95680626827957016</c:v>
                </c:pt>
                <c:pt idx="45">
                  <c:v>0.94429340246594495</c:v>
                </c:pt>
                <c:pt idx="46">
                  <c:v>0.94160253938517502</c:v>
                </c:pt>
                <c:pt idx="47">
                  <c:v>0.9373864758613123</c:v>
                </c:pt>
                <c:pt idx="48">
                  <c:v>0.92133079868886714</c:v>
                </c:pt>
                <c:pt idx="49">
                  <c:v>0.90451052897114559</c:v>
                </c:pt>
                <c:pt idx="50">
                  <c:v>0.8933293016874676</c:v>
                </c:pt>
                <c:pt idx="51">
                  <c:v>0.86904793285685122</c:v>
                </c:pt>
                <c:pt idx="52">
                  <c:v>0.83260373416639033</c:v>
                </c:pt>
                <c:pt idx="53">
                  <c:v>0.80099797028188624</c:v>
                </c:pt>
                <c:pt idx="54">
                  <c:v>0.72907339781923308</c:v>
                </c:pt>
                <c:pt idx="55">
                  <c:v>0.6215432417007456</c:v>
                </c:pt>
                <c:pt idx="56">
                  <c:v>0.46156455036931548</c:v>
                </c:pt>
                <c:pt idx="57">
                  <c:v>0.29580490185200281</c:v>
                </c:pt>
                <c:pt idx="58">
                  <c:v>0.15470868855443734</c:v>
                </c:pt>
                <c:pt idx="59">
                  <c:v>7.0151434994154827E-2</c:v>
                </c:pt>
                <c:pt idx="60">
                  <c:v>3.1843846570230025E-2</c:v>
                </c:pt>
                <c:pt idx="61">
                  <c:v>2.0107879732305253E-2</c:v>
                </c:pt>
                <c:pt idx="62">
                  <c:v>9.0937041957111706E-3</c:v>
                </c:pt>
                <c:pt idx="63">
                  <c:v>4.9683879526329633E-3</c:v>
                </c:pt>
                <c:pt idx="64">
                  <c:v>2.9825208841503595E-3</c:v>
                </c:pt>
              </c:numCache>
            </c:numRef>
          </c:yVal>
          <c:smooth val="1"/>
          <c:extLst>
            <c:ext xmlns:c16="http://schemas.microsoft.com/office/drawing/2014/chart" uri="{C3380CC4-5D6E-409C-BE32-E72D297353CC}">
              <c16:uniqueId val="{00000001-5032-47F8-B35A-31D6298371D8}"/>
            </c:ext>
          </c:extLst>
        </c:ser>
        <c:dLbls>
          <c:showLegendKey val="0"/>
          <c:showVal val="0"/>
          <c:showCatName val="0"/>
          <c:showSerName val="0"/>
          <c:showPercent val="0"/>
          <c:showBubbleSize val="0"/>
        </c:dLbls>
        <c:axId val="2094458751"/>
        <c:axId val="2094464991"/>
      </c:scatterChart>
      <c:valAx>
        <c:axId val="2094458751"/>
        <c:scaling>
          <c:orientation val="minMax"/>
          <c:max val="130"/>
          <c:min val="-1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ltLang="ja-JP" sz="2000" dirty="0"/>
                  <a:t>axis</a:t>
                </a:r>
                <a:endParaRPr lang="ja-JP" altLang="en-US" sz="2000"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94464991"/>
        <c:crosses val="autoZero"/>
        <c:crossBetween val="midCat"/>
      </c:valAx>
      <c:valAx>
        <c:axId val="2094464991"/>
        <c:scaling>
          <c:orientation val="minMax"/>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ltLang="ja-JP" sz="2000" b="0" i="0" u="none" strike="noStrike" kern="1200" baseline="0" dirty="0">
                    <a:solidFill>
                      <a:prstClr val="black"/>
                    </a:solidFill>
                  </a:rPr>
                  <a:t>C/count</a:t>
                </a:r>
                <a:endParaRPr lang="ja-JP" altLang="en-US" sz="2000" b="0" i="0" u="none" strike="noStrike" kern="1200" baseline="0" dirty="0">
                  <a:solidFill>
                    <a:prstClr val="black"/>
                  </a:solidFill>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94458751"/>
        <c:crosses val="autoZero"/>
        <c:crossBetween val="midCat"/>
      </c:valAx>
      <c:spPr>
        <a:noFill/>
        <a:ln>
          <a:noFill/>
        </a:ln>
        <a:effectLst/>
      </c:spPr>
    </c:plotArea>
    <c:legend>
      <c:legendPos val="r"/>
      <c:layout>
        <c:manualLayout>
          <c:xMode val="edge"/>
          <c:yMode val="edge"/>
          <c:x val="0.86657483956943848"/>
          <c:y val="0.71796505193473381"/>
          <c:w val="0.11581942168059392"/>
          <c:h val="0.1108111565758612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1回目</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測定結果データ一覧情報!$O$5:$O$69</c:f>
              <c:numCache>
                <c:formatCode>General</c:formatCode>
                <c:ptCount val="65"/>
                <c:pt idx="0">
                  <c:v>150</c:v>
                </c:pt>
                <c:pt idx="1">
                  <c:v>145</c:v>
                </c:pt>
                <c:pt idx="2">
                  <c:v>140</c:v>
                </c:pt>
                <c:pt idx="3">
                  <c:v>135</c:v>
                </c:pt>
                <c:pt idx="4">
                  <c:v>133</c:v>
                </c:pt>
                <c:pt idx="5">
                  <c:v>130</c:v>
                </c:pt>
                <c:pt idx="6">
                  <c:v>127</c:v>
                </c:pt>
                <c:pt idx="7">
                  <c:v>124</c:v>
                </c:pt>
                <c:pt idx="8">
                  <c:v>121</c:v>
                </c:pt>
                <c:pt idx="9">
                  <c:v>118</c:v>
                </c:pt>
                <c:pt idx="10">
                  <c:v>115</c:v>
                </c:pt>
                <c:pt idx="11">
                  <c:v>112</c:v>
                </c:pt>
                <c:pt idx="12">
                  <c:v>109</c:v>
                </c:pt>
                <c:pt idx="13">
                  <c:v>106</c:v>
                </c:pt>
                <c:pt idx="14">
                  <c:v>103</c:v>
                </c:pt>
                <c:pt idx="15">
                  <c:v>100</c:v>
                </c:pt>
                <c:pt idx="16">
                  <c:v>97</c:v>
                </c:pt>
                <c:pt idx="17">
                  <c:v>94</c:v>
                </c:pt>
                <c:pt idx="18">
                  <c:v>91</c:v>
                </c:pt>
                <c:pt idx="19">
                  <c:v>88</c:v>
                </c:pt>
                <c:pt idx="20">
                  <c:v>85</c:v>
                </c:pt>
                <c:pt idx="21">
                  <c:v>82</c:v>
                </c:pt>
                <c:pt idx="22">
                  <c:v>79</c:v>
                </c:pt>
                <c:pt idx="23">
                  <c:v>76</c:v>
                </c:pt>
                <c:pt idx="24">
                  <c:v>73</c:v>
                </c:pt>
                <c:pt idx="25">
                  <c:v>70</c:v>
                </c:pt>
                <c:pt idx="26">
                  <c:v>60</c:v>
                </c:pt>
                <c:pt idx="27">
                  <c:v>50</c:v>
                </c:pt>
                <c:pt idx="28">
                  <c:v>40</c:v>
                </c:pt>
                <c:pt idx="29">
                  <c:v>30</c:v>
                </c:pt>
                <c:pt idx="30">
                  <c:v>20</c:v>
                </c:pt>
                <c:pt idx="31">
                  <c:v>10</c:v>
                </c:pt>
                <c:pt idx="32">
                  <c:v>0</c:v>
                </c:pt>
                <c:pt idx="33">
                  <c:v>-10</c:v>
                </c:pt>
                <c:pt idx="34">
                  <c:v>-20</c:v>
                </c:pt>
                <c:pt idx="35">
                  <c:v>-30</c:v>
                </c:pt>
                <c:pt idx="36">
                  <c:v>-40</c:v>
                </c:pt>
                <c:pt idx="37">
                  <c:v>-50</c:v>
                </c:pt>
                <c:pt idx="38">
                  <c:v>-60</c:v>
                </c:pt>
                <c:pt idx="39">
                  <c:v>-70</c:v>
                </c:pt>
                <c:pt idx="40">
                  <c:v>-73</c:v>
                </c:pt>
                <c:pt idx="41">
                  <c:v>-76</c:v>
                </c:pt>
                <c:pt idx="42">
                  <c:v>-79</c:v>
                </c:pt>
                <c:pt idx="43">
                  <c:v>-82</c:v>
                </c:pt>
                <c:pt idx="44">
                  <c:v>-85</c:v>
                </c:pt>
                <c:pt idx="45">
                  <c:v>-88</c:v>
                </c:pt>
                <c:pt idx="46">
                  <c:v>-91</c:v>
                </c:pt>
                <c:pt idx="47">
                  <c:v>-94</c:v>
                </c:pt>
                <c:pt idx="48">
                  <c:v>-97</c:v>
                </c:pt>
                <c:pt idx="49">
                  <c:v>-100</c:v>
                </c:pt>
                <c:pt idx="50">
                  <c:v>-103</c:v>
                </c:pt>
                <c:pt idx="51">
                  <c:v>-106</c:v>
                </c:pt>
                <c:pt idx="52">
                  <c:v>-109</c:v>
                </c:pt>
                <c:pt idx="53">
                  <c:v>-112</c:v>
                </c:pt>
                <c:pt idx="54">
                  <c:v>-115</c:v>
                </c:pt>
                <c:pt idx="55">
                  <c:v>-118</c:v>
                </c:pt>
                <c:pt idx="56">
                  <c:v>-121</c:v>
                </c:pt>
                <c:pt idx="57">
                  <c:v>-124</c:v>
                </c:pt>
                <c:pt idx="58">
                  <c:v>-127</c:v>
                </c:pt>
                <c:pt idx="59">
                  <c:v>-130</c:v>
                </c:pt>
                <c:pt idx="60">
                  <c:v>-133</c:v>
                </c:pt>
                <c:pt idx="61">
                  <c:v>-135</c:v>
                </c:pt>
                <c:pt idx="62">
                  <c:v>-140</c:v>
                </c:pt>
                <c:pt idx="63">
                  <c:v>-145</c:v>
                </c:pt>
                <c:pt idx="64">
                  <c:v>-150</c:v>
                </c:pt>
              </c:numCache>
            </c:numRef>
          </c:xVal>
          <c:yVal>
            <c:numRef>
              <c:f>測定結果データ一覧情報!$Q$5:$Q$69</c:f>
              <c:numCache>
                <c:formatCode>General</c:formatCode>
                <c:ptCount val="65"/>
                <c:pt idx="0">
                  <c:v>2.9112149590089708E-3</c:v>
                </c:pt>
                <c:pt idx="1">
                  <c:v>4.8635796560719709E-3</c:v>
                </c:pt>
                <c:pt idx="2">
                  <c:v>8.6505561555307656E-3</c:v>
                </c:pt>
                <c:pt idx="3">
                  <c:v>1.8841583623480526E-2</c:v>
                </c:pt>
                <c:pt idx="4">
                  <c:v>2.8913410786415031E-2</c:v>
                </c:pt>
                <c:pt idx="5">
                  <c:v>6.3800973249155346E-2</c:v>
                </c:pt>
                <c:pt idx="6">
                  <c:v>0.14350220196700456</c:v>
                </c:pt>
                <c:pt idx="7">
                  <c:v>0.27957367855886434</c:v>
                </c:pt>
                <c:pt idx="8">
                  <c:v>0.44427470160016358</c:v>
                </c:pt>
                <c:pt idx="9">
                  <c:v>0.60366082770383311</c:v>
                </c:pt>
                <c:pt idx="10">
                  <c:v>0.715010581598027</c:v>
                </c:pt>
                <c:pt idx="11">
                  <c:v>0.79326129947058233</c:v>
                </c:pt>
                <c:pt idx="12">
                  <c:v>0.85112977821928315</c:v>
                </c:pt>
                <c:pt idx="13">
                  <c:v>0.88117021975464938</c:v>
                </c:pt>
                <c:pt idx="14">
                  <c:v>0.89269148333313886</c:v>
                </c:pt>
                <c:pt idx="15">
                  <c:v>0.91308907145326135</c:v>
                </c:pt>
                <c:pt idx="16">
                  <c:v>0.91307924809565</c:v>
                </c:pt>
                <c:pt idx="17">
                  <c:v>0.93714294397432174</c:v>
                </c:pt>
                <c:pt idx="18">
                  <c:v>0.94248424118553198</c:v>
                </c:pt>
                <c:pt idx="19">
                  <c:v>0.94162469739453858</c:v>
                </c:pt>
                <c:pt idx="20">
                  <c:v>0.95902524050342242</c:v>
                </c:pt>
                <c:pt idx="21">
                  <c:v>0.9640884139022613</c:v>
                </c:pt>
                <c:pt idx="22">
                  <c:v>0.97206482679271677</c:v>
                </c:pt>
                <c:pt idx="23">
                  <c:v>0.97729729962038858</c:v>
                </c:pt>
                <c:pt idx="24">
                  <c:v>0.98651345093938936</c:v>
                </c:pt>
                <c:pt idx="25">
                  <c:v>0.97982420487594635</c:v>
                </c:pt>
                <c:pt idx="26">
                  <c:v>0.98966383242334255</c:v>
                </c:pt>
                <c:pt idx="27">
                  <c:v>1.0034496869111742</c:v>
                </c:pt>
                <c:pt idx="28">
                  <c:v>1.0000764380014133</c:v>
                </c:pt>
                <c:pt idx="29">
                  <c:v>1.0027755589950951</c:v>
                </c:pt>
                <c:pt idx="30">
                  <c:v>1.0010348293283711</c:v>
                </c:pt>
                <c:pt idx="31">
                  <c:v>1.001838809752875</c:v>
                </c:pt>
                <c:pt idx="32">
                  <c:v>1</c:v>
                </c:pt>
                <c:pt idx="33">
                  <c:v>1.0007668358535362</c:v>
                </c:pt>
                <c:pt idx="34">
                  <c:v>1.0000405213501469</c:v>
                </c:pt>
                <c:pt idx="35">
                  <c:v>0.99963883811782006</c:v>
                </c:pt>
                <c:pt idx="36">
                  <c:v>0.99885128111932253</c:v>
                </c:pt>
                <c:pt idx="37">
                  <c:v>1.001609035278747</c:v>
                </c:pt>
                <c:pt idx="38">
                  <c:v>0.99588478061065677</c:v>
                </c:pt>
                <c:pt idx="39">
                  <c:v>0.97415781592378548</c:v>
                </c:pt>
                <c:pt idx="40">
                  <c:v>0.98406497905475965</c:v>
                </c:pt>
                <c:pt idx="41">
                  <c:v>0.97811555461142174</c:v>
                </c:pt>
                <c:pt idx="42">
                  <c:v>0.97540768468986749</c:v>
                </c:pt>
                <c:pt idx="43">
                  <c:v>0.97299681784609371</c:v>
                </c:pt>
                <c:pt idx="44">
                  <c:v>0.95676678919258751</c:v>
                </c:pt>
                <c:pt idx="45">
                  <c:v>0.94947018334683031</c:v>
                </c:pt>
                <c:pt idx="46">
                  <c:v>0.9443003344239308</c:v>
                </c:pt>
                <c:pt idx="47">
                  <c:v>0.95174505808367171</c:v>
                </c:pt>
                <c:pt idx="48">
                  <c:v>0.92423244274363914</c:v>
                </c:pt>
                <c:pt idx="49">
                  <c:v>0.92809225483508728</c:v>
                </c:pt>
                <c:pt idx="50">
                  <c:v>0.90891491191825002</c:v>
                </c:pt>
                <c:pt idx="51">
                  <c:v>0.89164345386797783</c:v>
                </c:pt>
                <c:pt idx="52">
                  <c:v>0.84144026385538551</c:v>
                </c:pt>
                <c:pt idx="53">
                  <c:v>0.82119048656932125</c:v>
                </c:pt>
                <c:pt idx="54">
                  <c:v>0.78065854561506798</c:v>
                </c:pt>
                <c:pt idx="55">
                  <c:v>0.66590208199924972</c:v>
                </c:pt>
                <c:pt idx="56">
                  <c:v>0.53147050751763136</c:v>
                </c:pt>
                <c:pt idx="57">
                  <c:v>0.36656196604679236</c:v>
                </c:pt>
                <c:pt idx="58">
                  <c:v>0.20968033566412958</c:v>
                </c:pt>
                <c:pt idx="59">
                  <c:v>9.9912188392352275E-2</c:v>
                </c:pt>
                <c:pt idx="60">
                  <c:v>4.4089577356178362E-2</c:v>
                </c:pt>
                <c:pt idx="61">
                  <c:v>2.6539059204762367E-2</c:v>
                </c:pt>
                <c:pt idx="62">
                  <c:v>1.0829633201966391E-2</c:v>
                </c:pt>
                <c:pt idx="63">
                  <c:v>5.854889975324953E-3</c:v>
                </c:pt>
                <c:pt idx="64">
                  <c:v>3.4091855147224503E-3</c:v>
                </c:pt>
              </c:numCache>
            </c:numRef>
          </c:yVal>
          <c:smooth val="1"/>
          <c:extLst>
            <c:ext xmlns:c16="http://schemas.microsoft.com/office/drawing/2014/chart" uri="{C3380CC4-5D6E-409C-BE32-E72D297353CC}">
              <c16:uniqueId val="{00000000-476A-411F-A30B-DCE5F72E0876}"/>
            </c:ext>
          </c:extLst>
        </c:ser>
        <c:ser>
          <c:idx val="1"/>
          <c:order val="1"/>
          <c:tx>
            <c:v>2回目</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測定結果データ一覧情報!$O$5:$O$69</c:f>
              <c:numCache>
                <c:formatCode>General</c:formatCode>
                <c:ptCount val="65"/>
                <c:pt idx="0">
                  <c:v>150</c:v>
                </c:pt>
                <c:pt idx="1">
                  <c:v>145</c:v>
                </c:pt>
                <c:pt idx="2">
                  <c:v>140</c:v>
                </c:pt>
                <c:pt idx="3">
                  <c:v>135</c:v>
                </c:pt>
                <c:pt idx="4">
                  <c:v>133</c:v>
                </c:pt>
                <c:pt idx="5">
                  <c:v>130</c:v>
                </c:pt>
                <c:pt idx="6">
                  <c:v>127</c:v>
                </c:pt>
                <c:pt idx="7">
                  <c:v>124</c:v>
                </c:pt>
                <c:pt idx="8">
                  <c:v>121</c:v>
                </c:pt>
                <c:pt idx="9">
                  <c:v>118</c:v>
                </c:pt>
                <c:pt idx="10">
                  <c:v>115</c:v>
                </c:pt>
                <c:pt idx="11">
                  <c:v>112</c:v>
                </c:pt>
                <c:pt idx="12">
                  <c:v>109</c:v>
                </c:pt>
                <c:pt idx="13">
                  <c:v>106</c:v>
                </c:pt>
                <c:pt idx="14">
                  <c:v>103</c:v>
                </c:pt>
                <c:pt idx="15">
                  <c:v>100</c:v>
                </c:pt>
                <c:pt idx="16">
                  <c:v>97</c:v>
                </c:pt>
                <c:pt idx="17">
                  <c:v>94</c:v>
                </c:pt>
                <c:pt idx="18">
                  <c:v>91</c:v>
                </c:pt>
                <c:pt idx="19">
                  <c:v>88</c:v>
                </c:pt>
                <c:pt idx="20">
                  <c:v>85</c:v>
                </c:pt>
                <c:pt idx="21">
                  <c:v>82</c:v>
                </c:pt>
                <c:pt idx="22">
                  <c:v>79</c:v>
                </c:pt>
                <c:pt idx="23">
                  <c:v>76</c:v>
                </c:pt>
                <c:pt idx="24">
                  <c:v>73</c:v>
                </c:pt>
                <c:pt idx="25">
                  <c:v>70</c:v>
                </c:pt>
                <c:pt idx="26">
                  <c:v>60</c:v>
                </c:pt>
                <c:pt idx="27">
                  <c:v>50</c:v>
                </c:pt>
                <c:pt idx="28">
                  <c:v>40</c:v>
                </c:pt>
                <c:pt idx="29">
                  <c:v>30</c:v>
                </c:pt>
                <c:pt idx="30">
                  <c:v>20</c:v>
                </c:pt>
                <c:pt idx="31">
                  <c:v>10</c:v>
                </c:pt>
                <c:pt idx="32">
                  <c:v>0</c:v>
                </c:pt>
                <c:pt idx="33">
                  <c:v>-10</c:v>
                </c:pt>
                <c:pt idx="34">
                  <c:v>-20</c:v>
                </c:pt>
                <c:pt idx="35">
                  <c:v>-30</c:v>
                </c:pt>
                <c:pt idx="36">
                  <c:v>-40</c:v>
                </c:pt>
                <c:pt idx="37">
                  <c:v>-50</c:v>
                </c:pt>
                <c:pt idx="38">
                  <c:v>-60</c:v>
                </c:pt>
                <c:pt idx="39">
                  <c:v>-70</c:v>
                </c:pt>
                <c:pt idx="40">
                  <c:v>-73</c:v>
                </c:pt>
                <c:pt idx="41">
                  <c:v>-76</c:v>
                </c:pt>
                <c:pt idx="42">
                  <c:v>-79</c:v>
                </c:pt>
                <c:pt idx="43">
                  <c:v>-82</c:v>
                </c:pt>
                <c:pt idx="44">
                  <c:v>-85</c:v>
                </c:pt>
                <c:pt idx="45">
                  <c:v>-88</c:v>
                </c:pt>
                <c:pt idx="46">
                  <c:v>-91</c:v>
                </c:pt>
                <c:pt idx="47">
                  <c:v>-94</c:v>
                </c:pt>
                <c:pt idx="48">
                  <c:v>-97</c:v>
                </c:pt>
                <c:pt idx="49">
                  <c:v>-100</c:v>
                </c:pt>
                <c:pt idx="50">
                  <c:v>-103</c:v>
                </c:pt>
                <c:pt idx="51">
                  <c:v>-106</c:v>
                </c:pt>
                <c:pt idx="52">
                  <c:v>-109</c:v>
                </c:pt>
                <c:pt idx="53">
                  <c:v>-112</c:v>
                </c:pt>
                <c:pt idx="54">
                  <c:v>-115</c:v>
                </c:pt>
                <c:pt idx="55">
                  <c:v>-118</c:v>
                </c:pt>
                <c:pt idx="56">
                  <c:v>-121</c:v>
                </c:pt>
                <c:pt idx="57">
                  <c:v>-124</c:v>
                </c:pt>
                <c:pt idx="58">
                  <c:v>-127</c:v>
                </c:pt>
                <c:pt idx="59">
                  <c:v>-130</c:v>
                </c:pt>
                <c:pt idx="60">
                  <c:v>-133</c:v>
                </c:pt>
                <c:pt idx="61">
                  <c:v>-135</c:v>
                </c:pt>
                <c:pt idx="62">
                  <c:v>-140</c:v>
                </c:pt>
                <c:pt idx="63">
                  <c:v>-145</c:v>
                </c:pt>
                <c:pt idx="64">
                  <c:v>-150</c:v>
                </c:pt>
              </c:numCache>
            </c:numRef>
          </c:xVal>
          <c:yVal>
            <c:numRef>
              <c:f>測定結果データ一覧情報!$R$5:$R$69</c:f>
              <c:numCache>
                <c:formatCode>@</c:formatCode>
                <c:ptCount val="65"/>
                <c:pt idx="0">
                  <c:v>3.4804761469807714E-3</c:v>
                </c:pt>
                <c:pt idx="1">
                  <c:v>5.8870974663159364E-3</c:v>
                </c:pt>
                <c:pt idx="2">
                  <c:v>1.0703812878503194E-2</c:v>
                </c:pt>
                <c:pt idx="3">
                  <c:v>2.5663734987840692E-2</c:v>
                </c:pt>
                <c:pt idx="4">
                  <c:v>4.2092696999437858E-2</c:v>
                </c:pt>
                <c:pt idx="5">
                  <c:v>9.745684473545313E-2</c:v>
                </c:pt>
                <c:pt idx="6">
                  <c:v>0.20444291256886546</c:v>
                </c:pt>
                <c:pt idx="7">
                  <c:v>0.36284521606291087</c:v>
                </c:pt>
                <c:pt idx="8">
                  <c:v>0.53314138571326108</c:v>
                </c:pt>
                <c:pt idx="9">
                  <c:v>0.66899870713515497</c:v>
                </c:pt>
                <c:pt idx="10">
                  <c:v>0.76310550549544187</c:v>
                </c:pt>
                <c:pt idx="11">
                  <c:v>0.82612837553279328</c:v>
                </c:pt>
                <c:pt idx="12">
                  <c:v>0.8613511265211391</c:v>
                </c:pt>
                <c:pt idx="13">
                  <c:v>0.8884851964216639</c:v>
                </c:pt>
                <c:pt idx="14">
                  <c:v>0.88960151073310767</c:v>
                </c:pt>
                <c:pt idx="15">
                  <c:v>0.91857832682814089</c:v>
                </c:pt>
                <c:pt idx="16">
                  <c:v>0.91991624884062095</c:v>
                </c:pt>
                <c:pt idx="17">
                  <c:v>0.94312651378289547</c:v>
                </c:pt>
                <c:pt idx="18">
                  <c:v>0.94365585887236936</c:v>
                </c:pt>
                <c:pt idx="19">
                  <c:v>0.95163741424578896</c:v>
                </c:pt>
                <c:pt idx="20">
                  <c:v>0.95909989265972762</c:v>
                </c:pt>
                <c:pt idx="21">
                  <c:v>0.97808459222650457</c:v>
                </c:pt>
                <c:pt idx="22">
                  <c:v>0.97129459969925114</c:v>
                </c:pt>
                <c:pt idx="23">
                  <c:v>0.96291182097775885</c:v>
                </c:pt>
                <c:pt idx="24">
                  <c:v>0.96879745178729826</c:v>
                </c:pt>
                <c:pt idx="25">
                  <c:v>0.99075806998389582</c:v>
                </c:pt>
                <c:pt idx="26">
                  <c:v>0.99365674775526414</c:v>
                </c:pt>
                <c:pt idx="27">
                  <c:v>1.0049734530525771</c:v>
                </c:pt>
                <c:pt idx="28">
                  <c:v>0.99694546121068295</c:v>
                </c:pt>
                <c:pt idx="29">
                  <c:v>1.0063063176278964</c:v>
                </c:pt>
                <c:pt idx="30">
                  <c:v>1.0024297154164783</c:v>
                </c:pt>
                <c:pt idx="31">
                  <c:v>0.99897165444401603</c:v>
                </c:pt>
                <c:pt idx="32">
                  <c:v>1</c:v>
                </c:pt>
                <c:pt idx="33">
                  <c:v>1.0011098775732394</c:v>
                </c:pt>
                <c:pt idx="34">
                  <c:v>1.0048631089690736</c:v>
                </c:pt>
                <c:pt idx="35">
                  <c:v>1.0025299446256606</c:v>
                </c:pt>
                <c:pt idx="36">
                  <c:v>1.0069558151638518</c:v>
                </c:pt>
                <c:pt idx="37">
                  <c:v>0.99589412730396909</c:v>
                </c:pt>
                <c:pt idx="38">
                  <c:v>0.99874100465835935</c:v>
                </c:pt>
                <c:pt idx="39">
                  <c:v>0.98605051552142786</c:v>
                </c:pt>
                <c:pt idx="40">
                  <c:v>0.97331864735318252</c:v>
                </c:pt>
                <c:pt idx="41">
                  <c:v>0.98081330945814316</c:v>
                </c:pt>
                <c:pt idx="42">
                  <c:v>0.97702406297949862</c:v>
                </c:pt>
                <c:pt idx="43">
                  <c:v>0.9684014391320579</c:v>
                </c:pt>
                <c:pt idx="44">
                  <c:v>0.95680626827957016</c:v>
                </c:pt>
                <c:pt idx="45">
                  <c:v>0.94429340246594495</c:v>
                </c:pt>
                <c:pt idx="46">
                  <c:v>0.94160253938517502</c:v>
                </c:pt>
                <c:pt idx="47">
                  <c:v>0.9373864758613123</c:v>
                </c:pt>
                <c:pt idx="48">
                  <c:v>0.92133079868886714</c:v>
                </c:pt>
                <c:pt idx="49">
                  <c:v>0.90451052897114559</c:v>
                </c:pt>
                <c:pt idx="50">
                  <c:v>0.8933293016874676</c:v>
                </c:pt>
                <c:pt idx="51">
                  <c:v>0.86904793285685122</c:v>
                </c:pt>
                <c:pt idx="52">
                  <c:v>0.83260373416639033</c:v>
                </c:pt>
                <c:pt idx="53">
                  <c:v>0.80099797028188624</c:v>
                </c:pt>
                <c:pt idx="54">
                  <c:v>0.72907339781923308</c:v>
                </c:pt>
                <c:pt idx="55">
                  <c:v>0.6215432417007456</c:v>
                </c:pt>
                <c:pt idx="56">
                  <c:v>0.46156455036931548</c:v>
                </c:pt>
                <c:pt idx="57">
                  <c:v>0.29580490185200281</c:v>
                </c:pt>
                <c:pt idx="58">
                  <c:v>0.15470868855443734</c:v>
                </c:pt>
                <c:pt idx="59">
                  <c:v>7.0151434994154827E-2</c:v>
                </c:pt>
                <c:pt idx="60">
                  <c:v>3.1843846570230025E-2</c:v>
                </c:pt>
                <c:pt idx="61">
                  <c:v>2.0107879732305253E-2</c:v>
                </c:pt>
                <c:pt idx="62">
                  <c:v>9.0937041957111706E-3</c:v>
                </c:pt>
                <c:pt idx="63">
                  <c:v>4.9683879526329633E-3</c:v>
                </c:pt>
                <c:pt idx="64">
                  <c:v>2.9825208841503595E-3</c:v>
                </c:pt>
              </c:numCache>
            </c:numRef>
          </c:yVal>
          <c:smooth val="1"/>
          <c:extLst>
            <c:ext xmlns:c16="http://schemas.microsoft.com/office/drawing/2014/chart" uri="{C3380CC4-5D6E-409C-BE32-E72D297353CC}">
              <c16:uniqueId val="{00000001-476A-411F-A30B-DCE5F72E0876}"/>
            </c:ext>
          </c:extLst>
        </c:ser>
        <c:dLbls>
          <c:showLegendKey val="0"/>
          <c:showVal val="0"/>
          <c:showCatName val="0"/>
          <c:showSerName val="0"/>
          <c:showPercent val="0"/>
          <c:showBubbleSize val="0"/>
        </c:dLbls>
        <c:axId val="2094458751"/>
        <c:axId val="2094464991"/>
      </c:scatterChart>
      <c:valAx>
        <c:axId val="2094458751"/>
        <c:scaling>
          <c:orientation val="minMax"/>
          <c:max val="110"/>
          <c:min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sz="1400" dirty="0"/>
                  <a:t>axis</a:t>
                </a:r>
                <a:endParaRPr lang="ja-JP" altLang="en-US" sz="1400" dirty="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94464991"/>
        <c:crosses val="autoZero"/>
        <c:crossBetween val="midCat"/>
      </c:valAx>
      <c:valAx>
        <c:axId val="2094464991"/>
        <c:scaling>
          <c:orientation val="minMax"/>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C/count</a:t>
                </a:r>
                <a:endParaRPr lang="ja-JP" altLang="en-US" sz="14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94458751"/>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1024524584735"/>
          <c:y val="7.904965682452457E-2"/>
          <c:w val="0.80337208189263198"/>
          <c:h val="0.73128825658689078"/>
        </c:manualLayout>
      </c:layout>
      <c:scatterChart>
        <c:scatterStyle val="smoothMarker"/>
        <c:varyColors val="0"/>
        <c:ser>
          <c:idx val="1"/>
          <c:order val="0"/>
          <c:tx>
            <c:v>phits</c:v>
          </c:tx>
          <c:marker>
            <c:symbol val="circle"/>
            <c:size val="6"/>
            <c:spPr>
              <a:noFill/>
            </c:spPr>
          </c:marker>
          <c:xVal>
            <c:numRef>
              <c:f>'50'!$BD$2:$BD$101</c:f>
              <c:numCache>
                <c:formatCode>General</c:formatCode>
                <c:ptCount val="100"/>
                <c:pt idx="0">
                  <c:v>-0.35000000000002274</c:v>
                </c:pt>
                <c:pt idx="1">
                  <c:v>2.9499999999999886</c:v>
                </c:pt>
                <c:pt idx="2">
                  <c:v>6.25</c:v>
                </c:pt>
                <c:pt idx="3">
                  <c:v>9.5500000000000114</c:v>
                </c:pt>
                <c:pt idx="4">
                  <c:v>12.849999999999994</c:v>
                </c:pt>
                <c:pt idx="5">
                  <c:v>16.149999999999977</c:v>
                </c:pt>
                <c:pt idx="6">
                  <c:v>19.449999999999989</c:v>
                </c:pt>
                <c:pt idx="7">
                  <c:v>22.75</c:v>
                </c:pt>
                <c:pt idx="8">
                  <c:v>26.050000000000011</c:v>
                </c:pt>
                <c:pt idx="9">
                  <c:v>29.349999999999966</c:v>
                </c:pt>
                <c:pt idx="10">
                  <c:v>32.650000000000006</c:v>
                </c:pt>
                <c:pt idx="11">
                  <c:v>35.950000000000017</c:v>
                </c:pt>
                <c:pt idx="12">
                  <c:v>39.25</c:v>
                </c:pt>
                <c:pt idx="13">
                  <c:v>42.549999999999983</c:v>
                </c:pt>
                <c:pt idx="14">
                  <c:v>45.849999999999994</c:v>
                </c:pt>
                <c:pt idx="15">
                  <c:v>49.150000000000034</c:v>
                </c:pt>
                <c:pt idx="16">
                  <c:v>52.449999999999989</c:v>
                </c:pt>
                <c:pt idx="17">
                  <c:v>55.75</c:v>
                </c:pt>
                <c:pt idx="18">
                  <c:v>59.050000000000011</c:v>
                </c:pt>
                <c:pt idx="19">
                  <c:v>62.349999999999994</c:v>
                </c:pt>
                <c:pt idx="20">
                  <c:v>65.650000000000006</c:v>
                </c:pt>
                <c:pt idx="21">
                  <c:v>68.949999999999989</c:v>
                </c:pt>
                <c:pt idx="22">
                  <c:v>72.25</c:v>
                </c:pt>
                <c:pt idx="23">
                  <c:v>75.549999999999983</c:v>
                </c:pt>
                <c:pt idx="24">
                  <c:v>78.850000000000023</c:v>
                </c:pt>
                <c:pt idx="25">
                  <c:v>82.149999999999977</c:v>
                </c:pt>
                <c:pt idx="26">
                  <c:v>85.450000000000017</c:v>
                </c:pt>
                <c:pt idx="27">
                  <c:v>88.75</c:v>
                </c:pt>
                <c:pt idx="28">
                  <c:v>92.050000000000011</c:v>
                </c:pt>
                <c:pt idx="29">
                  <c:v>95.35</c:v>
                </c:pt>
                <c:pt idx="30">
                  <c:v>98.65</c:v>
                </c:pt>
                <c:pt idx="31">
                  <c:v>101.94999999999999</c:v>
                </c:pt>
                <c:pt idx="32">
                  <c:v>105.25000000000001</c:v>
                </c:pt>
                <c:pt idx="33">
                  <c:v>108.55</c:v>
                </c:pt>
                <c:pt idx="34">
                  <c:v>111.85000000000002</c:v>
                </c:pt>
                <c:pt idx="35">
                  <c:v>115.15</c:v>
                </c:pt>
                <c:pt idx="36">
                  <c:v>118.45000000000002</c:v>
                </c:pt>
                <c:pt idx="37">
                  <c:v>121.75</c:v>
                </c:pt>
                <c:pt idx="38">
                  <c:v>125.04999999999998</c:v>
                </c:pt>
                <c:pt idx="39">
                  <c:v>128.35</c:v>
                </c:pt>
                <c:pt idx="40">
                  <c:v>131.64999999999998</c:v>
                </c:pt>
                <c:pt idx="41">
                  <c:v>134.94999999999999</c:v>
                </c:pt>
                <c:pt idx="42">
                  <c:v>138.25</c:v>
                </c:pt>
                <c:pt idx="43">
                  <c:v>141.55000000000001</c:v>
                </c:pt>
                <c:pt idx="44">
                  <c:v>144.85</c:v>
                </c:pt>
                <c:pt idx="45">
                  <c:v>148.14999999999998</c:v>
                </c:pt>
                <c:pt idx="46">
                  <c:v>151.44999999999999</c:v>
                </c:pt>
                <c:pt idx="47">
                  <c:v>154.75</c:v>
                </c:pt>
                <c:pt idx="48">
                  <c:v>158.05000000000001</c:v>
                </c:pt>
                <c:pt idx="49">
                  <c:v>161.35</c:v>
                </c:pt>
                <c:pt idx="50">
                  <c:v>164.65</c:v>
                </c:pt>
                <c:pt idx="51">
                  <c:v>167.95</c:v>
                </c:pt>
                <c:pt idx="52">
                  <c:v>171.25</c:v>
                </c:pt>
                <c:pt idx="53">
                  <c:v>174.55</c:v>
                </c:pt>
                <c:pt idx="54">
                  <c:v>177.85</c:v>
                </c:pt>
                <c:pt idx="55">
                  <c:v>181.15</c:v>
                </c:pt>
                <c:pt idx="56">
                  <c:v>184.45</c:v>
                </c:pt>
                <c:pt idx="57">
                  <c:v>187.75</c:v>
                </c:pt>
                <c:pt idx="58">
                  <c:v>191.05</c:v>
                </c:pt>
                <c:pt idx="59">
                  <c:v>194.35</c:v>
                </c:pt>
                <c:pt idx="60">
                  <c:v>197.65</c:v>
                </c:pt>
                <c:pt idx="61">
                  <c:v>200.95</c:v>
                </c:pt>
                <c:pt idx="62">
                  <c:v>204.25</c:v>
                </c:pt>
                <c:pt idx="63">
                  <c:v>207.55</c:v>
                </c:pt>
                <c:pt idx="64">
                  <c:v>210.85</c:v>
                </c:pt>
                <c:pt idx="65">
                  <c:v>214.15</c:v>
                </c:pt>
                <c:pt idx="66">
                  <c:v>217.45</c:v>
                </c:pt>
                <c:pt idx="67">
                  <c:v>220.75</c:v>
                </c:pt>
                <c:pt idx="68">
                  <c:v>224.05</c:v>
                </c:pt>
                <c:pt idx="69">
                  <c:v>227.35</c:v>
                </c:pt>
                <c:pt idx="70">
                  <c:v>230.65</c:v>
                </c:pt>
                <c:pt idx="71">
                  <c:v>233.95</c:v>
                </c:pt>
                <c:pt idx="72">
                  <c:v>237.25</c:v>
                </c:pt>
                <c:pt idx="73">
                  <c:v>240.55</c:v>
                </c:pt>
                <c:pt idx="74">
                  <c:v>243.85</c:v>
                </c:pt>
                <c:pt idx="75">
                  <c:v>247.15</c:v>
                </c:pt>
                <c:pt idx="76">
                  <c:v>250.45</c:v>
                </c:pt>
                <c:pt idx="77">
                  <c:v>253.75</c:v>
                </c:pt>
                <c:pt idx="78">
                  <c:v>257.05</c:v>
                </c:pt>
                <c:pt idx="79">
                  <c:v>260.35000000000002</c:v>
                </c:pt>
                <c:pt idx="80">
                  <c:v>263.64999999999998</c:v>
                </c:pt>
                <c:pt idx="81">
                  <c:v>266.95</c:v>
                </c:pt>
                <c:pt idx="82">
                  <c:v>270.25</c:v>
                </c:pt>
                <c:pt idx="83">
                  <c:v>273.55</c:v>
                </c:pt>
                <c:pt idx="84">
                  <c:v>276.85000000000002</c:v>
                </c:pt>
                <c:pt idx="85">
                  <c:v>280.14999999999998</c:v>
                </c:pt>
                <c:pt idx="86">
                  <c:v>283.45</c:v>
                </c:pt>
                <c:pt idx="87">
                  <c:v>286.75</c:v>
                </c:pt>
                <c:pt idx="88">
                  <c:v>290.05</c:v>
                </c:pt>
                <c:pt idx="89">
                  <c:v>293.35000000000002</c:v>
                </c:pt>
                <c:pt idx="90">
                  <c:v>296.64999999999998</c:v>
                </c:pt>
                <c:pt idx="91">
                  <c:v>299.95</c:v>
                </c:pt>
                <c:pt idx="92">
                  <c:v>303.25</c:v>
                </c:pt>
                <c:pt idx="93">
                  <c:v>306.55</c:v>
                </c:pt>
                <c:pt idx="94">
                  <c:v>309.85000000000002</c:v>
                </c:pt>
                <c:pt idx="95">
                  <c:v>313.14999999999998</c:v>
                </c:pt>
                <c:pt idx="96">
                  <c:v>316.45</c:v>
                </c:pt>
                <c:pt idx="97">
                  <c:v>319.75</c:v>
                </c:pt>
                <c:pt idx="98">
                  <c:v>323.04999999999995</c:v>
                </c:pt>
                <c:pt idx="99">
                  <c:v>326.35000000000002</c:v>
                </c:pt>
              </c:numCache>
            </c:numRef>
          </c:xVal>
          <c:yVal>
            <c:numRef>
              <c:f>'50'!$BE$2:$BE$101</c:f>
              <c:numCache>
                <c:formatCode>General</c:formatCode>
                <c:ptCount val="100"/>
                <c:pt idx="0">
                  <c:v>0.61951477778815911</c:v>
                </c:pt>
                <c:pt idx="1">
                  <c:v>0.6250687761479129</c:v>
                </c:pt>
                <c:pt idx="2">
                  <c:v>0.62696855502610904</c:v>
                </c:pt>
                <c:pt idx="3">
                  <c:v>0.61982621694851914</c:v>
                </c:pt>
                <c:pt idx="4">
                  <c:v>0.62526602094947425</c:v>
                </c:pt>
                <c:pt idx="5">
                  <c:v>0.62717618113301576</c:v>
                </c:pt>
                <c:pt idx="6">
                  <c:v>0.63073696886646524</c:v>
                </c:pt>
                <c:pt idx="7">
                  <c:v>0.63261598513397077</c:v>
                </c:pt>
                <c:pt idx="8">
                  <c:v>0.63397593613420955</c:v>
                </c:pt>
                <c:pt idx="9">
                  <c:v>0.62853613213325443</c:v>
                </c:pt>
                <c:pt idx="10">
                  <c:v>0.64340216138777295</c:v>
                </c:pt>
                <c:pt idx="11">
                  <c:v>0.63795197608147247</c:v>
                </c:pt>
                <c:pt idx="12">
                  <c:v>0.64865510189251196</c:v>
                </c:pt>
                <c:pt idx="13">
                  <c:v>0.63786892563870978</c:v>
                </c:pt>
                <c:pt idx="14">
                  <c:v>0.64185534689131818</c:v>
                </c:pt>
                <c:pt idx="15">
                  <c:v>0.64457524889179563</c:v>
                </c:pt>
                <c:pt idx="16">
                  <c:v>0.64409770884591033</c:v>
                </c:pt>
                <c:pt idx="17">
                  <c:v>0.64974513895377217</c:v>
                </c:pt>
                <c:pt idx="18">
                  <c:v>0.66211965492541036</c:v>
                </c:pt>
                <c:pt idx="19">
                  <c:v>0.64934026804530398</c:v>
                </c:pt>
                <c:pt idx="20">
                  <c:v>0.65587010910751919</c:v>
                </c:pt>
                <c:pt idx="21">
                  <c:v>0.66350036853633976</c:v>
                </c:pt>
                <c:pt idx="22">
                  <c:v>0.65992919949754481</c:v>
                </c:pt>
                <c:pt idx="23">
                  <c:v>0.66041712084877557</c:v>
                </c:pt>
                <c:pt idx="24">
                  <c:v>0.66412324685705981</c:v>
                </c:pt>
                <c:pt idx="25">
                  <c:v>0.66077008523051695</c:v>
                </c:pt>
                <c:pt idx="26">
                  <c:v>0.65692900225274331</c:v>
                </c:pt>
                <c:pt idx="27">
                  <c:v>0.66919970517092831</c:v>
                </c:pt>
                <c:pt idx="28">
                  <c:v>0.66416477207844127</c:v>
                </c:pt>
                <c:pt idx="29">
                  <c:v>0.67109948404912434</c:v>
                </c:pt>
                <c:pt idx="30">
                  <c:v>0.68295493475349589</c:v>
                </c:pt>
                <c:pt idx="31">
                  <c:v>0.68071257279890385</c:v>
                </c:pt>
                <c:pt idx="32">
                  <c:v>0.67627975541644603</c:v>
                </c:pt>
                <c:pt idx="33">
                  <c:v>0.68496890799049071</c:v>
                </c:pt>
                <c:pt idx="34">
                  <c:v>0.68425259792166271</c:v>
                </c:pt>
                <c:pt idx="35">
                  <c:v>0.68716974472370163</c:v>
                </c:pt>
                <c:pt idx="36">
                  <c:v>0.69745761832092767</c:v>
                </c:pt>
                <c:pt idx="37">
                  <c:v>0.69494534242735684</c:v>
                </c:pt>
                <c:pt idx="38">
                  <c:v>0.69921205892428917</c:v>
                </c:pt>
                <c:pt idx="39">
                  <c:v>0.69571355902291165</c:v>
                </c:pt>
                <c:pt idx="40">
                  <c:v>0.70111183780248532</c:v>
                </c:pt>
                <c:pt idx="41">
                  <c:v>0.70813998152127644</c:v>
                </c:pt>
                <c:pt idx="42">
                  <c:v>0.71077683307899142</c:v>
                </c:pt>
                <c:pt idx="43">
                  <c:v>0.71777383288174657</c:v>
                </c:pt>
                <c:pt idx="44">
                  <c:v>0.72367041431789625</c:v>
                </c:pt>
                <c:pt idx="45">
                  <c:v>0.72239351376042027</c:v>
                </c:pt>
                <c:pt idx="46">
                  <c:v>0.72716891421927399</c:v>
                </c:pt>
                <c:pt idx="47">
                  <c:v>0.7289441174333261</c:v>
                </c:pt>
                <c:pt idx="48">
                  <c:v>0.73340807873181979</c:v>
                </c:pt>
                <c:pt idx="49">
                  <c:v>0.74420463629096723</c:v>
                </c:pt>
                <c:pt idx="50">
                  <c:v>0.75239548620843588</c:v>
                </c:pt>
                <c:pt idx="51">
                  <c:v>0.7611780705305885</c:v>
                </c:pt>
                <c:pt idx="52">
                  <c:v>0.77421699004432831</c:v>
                </c:pt>
                <c:pt idx="53">
                  <c:v>0.7796879379613193</c:v>
                </c:pt>
                <c:pt idx="54">
                  <c:v>0.78738048522221182</c:v>
                </c:pt>
                <c:pt idx="55">
                  <c:v>0.79701433658268184</c:v>
                </c:pt>
                <c:pt idx="56">
                  <c:v>0.81447569217353388</c:v>
                </c:pt>
                <c:pt idx="57">
                  <c:v>0.83876794668161581</c:v>
                </c:pt>
                <c:pt idx="58">
                  <c:v>0.85416342250874633</c:v>
                </c:pt>
                <c:pt idx="59">
                  <c:v>0.87743830909298537</c:v>
                </c:pt>
                <c:pt idx="60">
                  <c:v>0.91775929905426312</c:v>
                </c:pt>
                <c:pt idx="61">
                  <c:v>0.94699305490672403</c:v>
                </c:pt>
                <c:pt idx="62">
                  <c:v>0.97659015644627167</c:v>
                </c:pt>
                <c:pt idx="63">
                  <c:v>1</c:v>
                </c:pt>
                <c:pt idx="64">
                  <c:v>0.99697904014450778</c:v>
                </c:pt>
                <c:pt idx="65">
                  <c:v>0.98929687418896062</c:v>
                </c:pt>
                <c:pt idx="66">
                  <c:v>0.98510282682944561</c:v>
                </c:pt>
                <c:pt idx="67">
                  <c:v>0.98285008356950798</c:v>
                </c:pt>
                <c:pt idx="68">
                  <c:v>0.98048314595077191</c:v>
                </c:pt>
                <c:pt idx="69">
                  <c:v>0.98511320813479097</c:v>
                </c:pt>
                <c:pt idx="70">
                  <c:v>0.98533121554704295</c:v>
                </c:pt>
                <c:pt idx="71">
                  <c:v>0.98087763555389462</c:v>
                </c:pt>
                <c:pt idx="72">
                  <c:v>0.98976403292950055</c:v>
                </c:pt>
                <c:pt idx="73">
                  <c:v>0.99017928514331388</c:v>
                </c:pt>
                <c:pt idx="74">
                  <c:v>0.98582951820361897</c:v>
                </c:pt>
                <c:pt idx="75">
                  <c:v>0.98920344244085257</c:v>
                </c:pt>
                <c:pt idx="76">
                  <c:v>0.92439295316993164</c:v>
                </c:pt>
                <c:pt idx="77">
                  <c:v>0.72875725393711011</c:v>
                </c:pt>
                <c:pt idx="78">
                  <c:v>0.34748305251902378</c:v>
                </c:pt>
                <c:pt idx="79">
                  <c:v>8.0091770739252749E-2</c:v>
                </c:pt>
                <c:pt idx="80">
                  <c:v>9.1854827826050849E-3</c:v>
                </c:pt>
                <c:pt idx="81">
                  <c:v>2.5049051667756705E-3</c:v>
                </c:pt>
                <c:pt idx="82">
                  <c:v>1.5105837407995682E-3</c:v>
                </c:pt>
                <c:pt idx="83">
                  <c:v>1.7234005003789177E-3</c:v>
                </c:pt>
                <c:pt idx="84">
                  <c:v>9.1326419383973344E-4</c:v>
                </c:pt>
                <c:pt idx="85">
                  <c:v>2.0750153124253845E-3</c:v>
                </c:pt>
                <c:pt idx="86">
                  <c:v>1.3174914613763534E-3</c:v>
                </c:pt>
                <c:pt idx="87">
                  <c:v>2.0296490080662743E-3</c:v>
                </c:pt>
                <c:pt idx="88">
                  <c:v>1.9627934016423227E-3</c:v>
                </c:pt>
                <c:pt idx="89">
                  <c:v>1.2779386880106306E-3</c:v>
                </c:pt>
                <c:pt idx="90">
                  <c:v>2.3083870565884955E-3</c:v>
                </c:pt>
                <c:pt idx="91">
                  <c:v>1.9764967246981638E-3</c:v>
                </c:pt>
                <c:pt idx="92">
                  <c:v>9.9826632200732926E-4</c:v>
                </c:pt>
                <c:pt idx="93">
                  <c:v>1.0131634951778838E-3</c:v>
                </c:pt>
                <c:pt idx="94">
                  <c:v>5.4235053515629063E-4</c:v>
                </c:pt>
                <c:pt idx="95">
                  <c:v>3.2038784556770168E-4</c:v>
                </c:pt>
                <c:pt idx="96">
                  <c:v>3.1694125219305079E-4</c:v>
                </c:pt>
                <c:pt idx="97">
                  <c:v>4.1135922430886464E-4</c:v>
                </c:pt>
                <c:pt idx="98">
                  <c:v>2.1442586190787631E-4</c:v>
                </c:pt>
                <c:pt idx="99">
                  <c:v>4.1614500607306369E-4</c:v>
                </c:pt>
              </c:numCache>
            </c:numRef>
          </c:yVal>
          <c:smooth val="1"/>
          <c:extLst>
            <c:ext xmlns:c16="http://schemas.microsoft.com/office/drawing/2014/chart" uri="{C3380CC4-5D6E-409C-BE32-E72D297353CC}">
              <c16:uniqueId val="{00000000-A68A-40DB-B71B-A03F927002AE}"/>
            </c:ext>
          </c:extLst>
        </c:ser>
        <c:ser>
          <c:idx val="0"/>
          <c:order val="1"/>
          <c:tx>
            <c:v>measure</c:v>
          </c:tx>
          <c:spPr>
            <a:effectLst/>
          </c:spPr>
          <c:marker>
            <c:symbol val="circle"/>
            <c:size val="5"/>
            <c:spPr>
              <a:noFill/>
              <a:ln w="9525">
                <a:solidFill>
                  <a:schemeClr val="accent1"/>
                </a:solidFill>
              </a:ln>
              <a:effectLst/>
            </c:spPr>
          </c:marker>
          <c:xVal>
            <c:numRef>
              <c:f>'50'!$B$3:$B$68</c:f>
              <c:numCache>
                <c:formatCode>General</c:formatCode>
                <c:ptCount val="66"/>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208</c:v>
                </c:pt>
                <c:pt idx="32">
                  <c:v>206</c:v>
                </c:pt>
                <c:pt idx="33">
                  <c:v>205</c:v>
                </c:pt>
                <c:pt idx="34">
                  <c:v>204</c:v>
                </c:pt>
                <c:pt idx="35">
                  <c:v>203</c:v>
                </c:pt>
                <c:pt idx="36">
                  <c:v>202</c:v>
                </c:pt>
                <c:pt idx="37">
                  <c:v>201</c:v>
                </c:pt>
                <c:pt idx="38">
                  <c:v>200</c:v>
                </c:pt>
                <c:pt idx="39">
                  <c:v>199</c:v>
                </c:pt>
                <c:pt idx="40">
                  <c:v>198</c:v>
                </c:pt>
                <c:pt idx="41">
                  <c:v>197</c:v>
                </c:pt>
                <c:pt idx="42">
                  <c:v>196</c:v>
                </c:pt>
                <c:pt idx="43">
                  <c:v>195</c:v>
                </c:pt>
                <c:pt idx="44">
                  <c:v>194</c:v>
                </c:pt>
                <c:pt idx="45">
                  <c:v>192</c:v>
                </c:pt>
                <c:pt idx="46">
                  <c:v>190</c:v>
                </c:pt>
                <c:pt idx="47">
                  <c:v>185</c:v>
                </c:pt>
                <c:pt idx="48">
                  <c:v>180</c:v>
                </c:pt>
                <c:pt idx="49">
                  <c:v>170</c:v>
                </c:pt>
                <c:pt idx="50">
                  <c:v>160</c:v>
                </c:pt>
                <c:pt idx="51">
                  <c:v>150</c:v>
                </c:pt>
                <c:pt idx="52">
                  <c:v>140</c:v>
                </c:pt>
                <c:pt idx="53">
                  <c:v>130</c:v>
                </c:pt>
                <c:pt idx="54">
                  <c:v>120</c:v>
                </c:pt>
                <c:pt idx="55">
                  <c:v>110</c:v>
                </c:pt>
                <c:pt idx="56">
                  <c:v>100</c:v>
                </c:pt>
                <c:pt idx="57">
                  <c:v>90</c:v>
                </c:pt>
                <c:pt idx="58">
                  <c:v>80</c:v>
                </c:pt>
                <c:pt idx="59">
                  <c:v>70</c:v>
                </c:pt>
                <c:pt idx="60">
                  <c:v>60</c:v>
                </c:pt>
                <c:pt idx="61">
                  <c:v>50</c:v>
                </c:pt>
                <c:pt idx="62">
                  <c:v>40</c:v>
                </c:pt>
                <c:pt idx="63">
                  <c:v>30</c:v>
                </c:pt>
                <c:pt idx="64">
                  <c:v>20</c:v>
                </c:pt>
                <c:pt idx="65">
                  <c:v>10</c:v>
                </c:pt>
              </c:numCache>
            </c:numRef>
          </c:xVal>
          <c:yVal>
            <c:numRef>
              <c:f>'50'!$D$3:$D$68</c:f>
              <c:numCache>
                <c:formatCode>General</c:formatCode>
                <c:ptCount val="66"/>
                <c:pt idx="0">
                  <c:v>2.3657748219800068E-3</c:v>
                </c:pt>
                <c:pt idx="1">
                  <c:v>2.5407690726004946E-3</c:v>
                </c:pt>
                <c:pt idx="2">
                  <c:v>3.4364170147910106E-3</c:v>
                </c:pt>
                <c:pt idx="3">
                  <c:v>9.6858051918185042E-3</c:v>
                </c:pt>
                <c:pt idx="4">
                  <c:v>1.9986634741802508E-2</c:v>
                </c:pt>
                <c:pt idx="5">
                  <c:v>4.1578306548953101E-2</c:v>
                </c:pt>
                <c:pt idx="6">
                  <c:v>8.1306952229330695E-2</c:v>
                </c:pt>
                <c:pt idx="7">
                  <c:v>0.14325545090357764</c:v>
                </c:pt>
                <c:pt idx="8">
                  <c:v>0.23288277401589594</c:v>
                </c:pt>
                <c:pt idx="9">
                  <c:v>0.34337741737403943</c:v>
                </c:pt>
                <c:pt idx="10">
                  <c:v>0.46877864443916734</c:v>
                </c:pt>
                <c:pt idx="11">
                  <c:v>0.59702470195731827</c:v>
                </c:pt>
                <c:pt idx="12">
                  <c:v>0.71578159008867859</c:v>
                </c:pt>
                <c:pt idx="13">
                  <c:v>0.81194493897695241</c:v>
                </c:pt>
                <c:pt idx="14">
                  <c:v>0.88557762880132351</c:v>
                </c:pt>
                <c:pt idx="15">
                  <c:v>0.93391105815280751</c:v>
                </c:pt>
                <c:pt idx="16">
                  <c:v>0.96354284493818076</c:v>
                </c:pt>
                <c:pt idx="17">
                  <c:v>0.97846886646591846</c:v>
                </c:pt>
                <c:pt idx="18">
                  <c:v>0.98429997850130191</c:v>
                </c:pt>
                <c:pt idx="19">
                  <c:v>0.9857400165713277</c:v>
                </c:pt>
                <c:pt idx="20">
                  <c:v>0.98452269377282475</c:v>
                </c:pt>
                <c:pt idx="21">
                  <c:v>0.98306532559754911</c:v>
                </c:pt>
                <c:pt idx="22">
                  <c:v>0.98217633803634918</c:v>
                </c:pt>
                <c:pt idx="23">
                  <c:v>0.98258757675011821</c:v>
                </c:pt>
                <c:pt idx="24">
                  <c:v>0.9850593415590444</c:v>
                </c:pt>
                <c:pt idx="25">
                  <c:v>0.9875505441887239</c:v>
                </c:pt>
                <c:pt idx="26">
                  <c:v>0.98914081553601785</c:v>
                </c:pt>
                <c:pt idx="27">
                  <c:v>0.99073483393309558</c:v>
                </c:pt>
                <c:pt idx="28">
                  <c:v>0.99165461755970574</c:v>
                </c:pt>
                <c:pt idx="29">
                  <c:v>0.99182791861220521</c:v>
                </c:pt>
                <c:pt idx="30">
                  <c:v>0.99671793567533307</c:v>
                </c:pt>
                <c:pt idx="31">
                  <c:v>1</c:v>
                </c:pt>
                <c:pt idx="32">
                  <c:v>0.99867541790143666</c:v>
                </c:pt>
                <c:pt idx="33">
                  <c:v>0.99407064500309839</c:v>
                </c:pt>
                <c:pt idx="34">
                  <c:v>0.98657478900596862</c:v>
                </c:pt>
                <c:pt idx="35">
                  <c:v>0.97650002599515795</c:v>
                </c:pt>
                <c:pt idx="36">
                  <c:v>0.96484705245354485</c:v>
                </c:pt>
                <c:pt idx="37">
                  <c:v>0.95193155732541201</c:v>
                </c:pt>
                <c:pt idx="38">
                  <c:v>0.93777543743293368</c:v>
                </c:pt>
                <c:pt idx="39">
                  <c:v>0.9245592415596533</c:v>
                </c:pt>
                <c:pt idx="40">
                  <c:v>0.91210393098309006</c:v>
                </c:pt>
                <c:pt idx="41">
                  <c:v>0.9008620790599402</c:v>
                </c:pt>
                <c:pt idx="42">
                  <c:v>0.89008099716488842</c:v>
                </c:pt>
                <c:pt idx="43">
                  <c:v>0.88176067312002326</c:v>
                </c:pt>
                <c:pt idx="44">
                  <c:v>0.87290733124341635</c:v>
                </c:pt>
                <c:pt idx="45">
                  <c:v>0.85821081651493458</c:v>
                </c:pt>
                <c:pt idx="46">
                  <c:v>0.84545574195566964</c:v>
                </c:pt>
                <c:pt idx="47">
                  <c:v>0.81865274356643258</c:v>
                </c:pt>
                <c:pt idx="48">
                  <c:v>0.79742676039911708</c:v>
                </c:pt>
                <c:pt idx="49">
                  <c:v>0.76618128320530132</c:v>
                </c:pt>
                <c:pt idx="50">
                  <c:v>0.74291245533399564</c:v>
                </c:pt>
                <c:pt idx="51">
                  <c:v>0.7254789549290801</c:v>
                </c:pt>
                <c:pt idx="52">
                  <c:v>0.71175011580725744</c:v>
                </c:pt>
                <c:pt idx="53">
                  <c:v>0.70052547689405165</c:v>
                </c:pt>
                <c:pt idx="54">
                  <c:v>0.69141194924808413</c:v>
                </c:pt>
                <c:pt idx="55">
                  <c:v>0.68392464120827368</c:v>
                </c:pt>
                <c:pt idx="56">
                  <c:v>0.67720629804127663</c:v>
                </c:pt>
                <c:pt idx="57">
                  <c:v>0.67099310402325429</c:v>
                </c:pt>
                <c:pt idx="58">
                  <c:v>0.66595320496877541</c:v>
                </c:pt>
                <c:pt idx="59">
                  <c:v>0.66076037944499644</c:v>
                </c:pt>
                <c:pt idx="60">
                  <c:v>0.65603066585543046</c:v>
                </c:pt>
                <c:pt idx="61">
                  <c:v>0.65071699797612481</c:v>
                </c:pt>
                <c:pt idx="62">
                  <c:v>0.64489197489663996</c:v>
                </c:pt>
                <c:pt idx="63">
                  <c:v>0.63888545409325381</c:v>
                </c:pt>
                <c:pt idx="64">
                  <c:v>0.63136266617580317</c:v>
                </c:pt>
                <c:pt idx="65">
                  <c:v>0.62095359606709655</c:v>
                </c:pt>
              </c:numCache>
            </c:numRef>
          </c:yVal>
          <c:smooth val="1"/>
          <c:extLst>
            <c:ext xmlns:c16="http://schemas.microsoft.com/office/drawing/2014/chart" uri="{C3380CC4-5D6E-409C-BE32-E72D297353CC}">
              <c16:uniqueId val="{00000001-A68A-40DB-B71B-A03F927002AE}"/>
            </c:ext>
          </c:extLst>
        </c:ser>
        <c:dLbls>
          <c:showLegendKey val="0"/>
          <c:showVal val="0"/>
          <c:showCatName val="0"/>
          <c:showSerName val="0"/>
          <c:showPercent val="0"/>
          <c:showBubbleSize val="0"/>
        </c:dLbls>
        <c:axId val="837514800"/>
        <c:axId val="837512400"/>
      </c:scatterChart>
      <c:valAx>
        <c:axId val="837514800"/>
        <c:scaling>
          <c:orientation val="minMax"/>
          <c:max val="270"/>
          <c:min val="0"/>
        </c:scaling>
        <c:delete val="0"/>
        <c:axPos val="b"/>
        <c:title>
          <c:tx>
            <c:rich>
              <a:bodyPr/>
              <a:lstStyle/>
              <a:p>
                <a:pPr>
                  <a:defRPr sz="1400" b="1"/>
                </a:pPr>
                <a:r>
                  <a:rPr lang="en-US" altLang="ja-JP" sz="1400" b="1" i="0" u="none" strike="noStrike" kern="1200" baseline="0" dirty="0">
                    <a:solidFill>
                      <a:prstClr val="black">
                        <a:lumMod val="65000"/>
                        <a:lumOff val="35000"/>
                      </a:prstClr>
                    </a:solidFill>
                  </a:rPr>
                  <a:t>depth(mm)</a:t>
                </a:r>
                <a:endParaRPr lang="ja-JP" altLang="en-US" sz="1400" b="1" i="0" u="none" strike="noStrike" kern="1200" baseline="0" dirty="0">
                  <a:solidFill>
                    <a:prstClr val="black">
                      <a:lumMod val="65000"/>
                      <a:lumOff val="35000"/>
                    </a:prstClr>
                  </a:solidFill>
                </a:endParaRPr>
              </a:p>
            </c:rich>
          </c:tx>
          <c:layout>
            <c:manualLayout>
              <c:xMode val="edge"/>
              <c:yMode val="edge"/>
              <c:x val="0.43792109580052502"/>
              <c:y val="0.89624843669845133"/>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837512400"/>
        <c:crosses val="autoZero"/>
        <c:crossBetween val="midCat"/>
      </c:valAx>
      <c:valAx>
        <c:axId val="837512400"/>
        <c:scaling>
          <c:orientation val="minMax"/>
        </c:scaling>
        <c:delete val="0"/>
        <c:axPos val="l"/>
        <c:title>
          <c:tx>
            <c:rich>
              <a:bodyPr/>
              <a:lstStyle/>
              <a:p>
                <a:pPr>
                  <a:defRPr sz="1400" b="1"/>
                </a:pPr>
                <a:r>
                  <a:rPr lang="ja-JP" altLang="en-US" sz="1400" b="1" i="0" u="none" strike="noStrike" kern="1200" baseline="0" dirty="0">
                    <a:solidFill>
                      <a:prstClr val="black">
                        <a:lumMod val="65000"/>
                        <a:lumOff val="35000"/>
                      </a:prstClr>
                    </a:solidFill>
                  </a:rPr>
                  <a:t>測定値</a:t>
                </a:r>
                <a:r>
                  <a:rPr lang="en-US" altLang="ja-JP" sz="1400" b="1" i="0" u="none" strike="noStrike" kern="1200" baseline="0" dirty="0">
                    <a:solidFill>
                      <a:prstClr val="black">
                        <a:lumMod val="65000"/>
                        <a:lumOff val="35000"/>
                      </a:prstClr>
                    </a:solidFill>
                  </a:rPr>
                  <a:t>C/count</a:t>
                </a:r>
                <a:endParaRPr lang="ja-JP" altLang="en-US" sz="1400" b="1" i="0" u="none" strike="noStrike" kern="1200" baseline="0" dirty="0">
                  <a:solidFill>
                    <a:prstClr val="black">
                      <a:lumMod val="65000"/>
                      <a:lumOff val="35000"/>
                    </a:prstClr>
                  </a:solidFill>
                </a:endParaRPr>
              </a:p>
            </c:rich>
          </c:tx>
          <c:layout>
            <c:manualLayout>
              <c:xMode val="edge"/>
              <c:yMode val="edge"/>
              <c:x val="4.291381921995806E-4"/>
              <c:y val="0.31335639190603254"/>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837514800"/>
        <c:crosses val="autoZero"/>
        <c:crossBetween val="midCat"/>
      </c:valAx>
    </c:plotArea>
    <c:legend>
      <c:legendPos val="r"/>
      <c:layout>
        <c:manualLayout>
          <c:xMode val="edge"/>
          <c:yMode val="edge"/>
          <c:x val="0.16711910803838625"/>
          <c:y val="0.16597102500922062"/>
          <c:w val="0.17823310367454068"/>
          <c:h val="0.15296171307815126"/>
        </c:manualLayout>
      </c:layout>
      <c:overlay val="0"/>
    </c:legend>
    <c:plotVisOnly val="1"/>
    <c:dispBlanksAs val="gap"/>
    <c:showDLblsOverMax val="0"/>
    <c:extLst/>
  </c:chart>
  <c:txPr>
    <a:bodyPr/>
    <a:lstStyle/>
    <a:p>
      <a:pPr>
        <a:defRPr/>
      </a:pPr>
      <a:endParaRPr lang="ja-JP"/>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2365215511259"/>
          <c:y val="0.13090649778426747"/>
          <c:w val="0.83455098063171607"/>
          <c:h val="0.71806434311490153"/>
        </c:manualLayout>
      </c:layout>
      <c:scatterChart>
        <c:scatterStyle val="lineMarker"/>
        <c:varyColors val="0"/>
        <c:ser>
          <c:idx val="1"/>
          <c:order val="0"/>
          <c:tx>
            <c:v>phits</c:v>
          </c:tx>
          <c:marker>
            <c:symbol val="circle"/>
            <c:size val="6"/>
            <c:spPr>
              <a:noFill/>
            </c:spPr>
          </c:marker>
          <c:xVal>
            <c:numRef>
              <c:f>'60'!$CU$2:$CU$101</c:f>
              <c:numCache>
                <c:formatCode>General</c:formatCode>
                <c:ptCount val="100"/>
                <c:pt idx="0">
                  <c:v>-0.40000000000000568</c:v>
                </c:pt>
                <c:pt idx="1">
                  <c:v>2.8000000000000114</c:v>
                </c:pt>
                <c:pt idx="2">
                  <c:v>6</c:v>
                </c:pt>
                <c:pt idx="3">
                  <c:v>9.2000000000000171</c:v>
                </c:pt>
                <c:pt idx="4">
                  <c:v>12.400000000000006</c:v>
                </c:pt>
                <c:pt idx="5">
                  <c:v>15.600000000000023</c:v>
                </c:pt>
                <c:pt idx="6">
                  <c:v>18.799999999999983</c:v>
                </c:pt>
                <c:pt idx="7">
                  <c:v>22</c:v>
                </c:pt>
                <c:pt idx="8">
                  <c:v>25.199999999999989</c:v>
                </c:pt>
                <c:pt idx="9">
                  <c:v>28.399999999999977</c:v>
                </c:pt>
                <c:pt idx="10">
                  <c:v>31.599999999999994</c:v>
                </c:pt>
                <c:pt idx="11">
                  <c:v>34.800000000000011</c:v>
                </c:pt>
                <c:pt idx="12">
                  <c:v>38</c:v>
                </c:pt>
                <c:pt idx="13">
                  <c:v>41.199999999999989</c:v>
                </c:pt>
                <c:pt idx="14">
                  <c:v>44.400000000000006</c:v>
                </c:pt>
                <c:pt idx="15">
                  <c:v>47.600000000000023</c:v>
                </c:pt>
                <c:pt idx="16">
                  <c:v>50.800000000000011</c:v>
                </c:pt>
                <c:pt idx="17">
                  <c:v>54</c:v>
                </c:pt>
                <c:pt idx="18">
                  <c:v>57.200000000000017</c:v>
                </c:pt>
                <c:pt idx="19">
                  <c:v>60.400000000000006</c:v>
                </c:pt>
                <c:pt idx="20">
                  <c:v>63.599999999999994</c:v>
                </c:pt>
                <c:pt idx="21">
                  <c:v>66.799999999999983</c:v>
                </c:pt>
                <c:pt idx="22">
                  <c:v>70</c:v>
                </c:pt>
                <c:pt idx="23">
                  <c:v>73.199999999999989</c:v>
                </c:pt>
                <c:pt idx="24">
                  <c:v>76.400000000000006</c:v>
                </c:pt>
                <c:pt idx="25">
                  <c:v>79.599999999999994</c:v>
                </c:pt>
                <c:pt idx="26">
                  <c:v>82.800000000000011</c:v>
                </c:pt>
                <c:pt idx="27">
                  <c:v>86</c:v>
                </c:pt>
                <c:pt idx="28">
                  <c:v>89.200000000000017</c:v>
                </c:pt>
                <c:pt idx="29">
                  <c:v>92.399999999999991</c:v>
                </c:pt>
                <c:pt idx="30">
                  <c:v>95.6</c:v>
                </c:pt>
                <c:pt idx="31">
                  <c:v>98.8</c:v>
                </c:pt>
                <c:pt idx="32">
                  <c:v>102</c:v>
                </c:pt>
                <c:pt idx="33">
                  <c:v>105.2</c:v>
                </c:pt>
                <c:pt idx="34">
                  <c:v>108.39999999999999</c:v>
                </c:pt>
                <c:pt idx="35">
                  <c:v>111.6</c:v>
                </c:pt>
                <c:pt idx="36">
                  <c:v>114.8</c:v>
                </c:pt>
                <c:pt idx="37">
                  <c:v>118</c:v>
                </c:pt>
                <c:pt idx="38">
                  <c:v>121.2</c:v>
                </c:pt>
                <c:pt idx="39">
                  <c:v>124.4</c:v>
                </c:pt>
                <c:pt idx="40">
                  <c:v>127.60000000000001</c:v>
                </c:pt>
                <c:pt idx="41">
                  <c:v>130.80000000000001</c:v>
                </c:pt>
                <c:pt idx="42">
                  <c:v>134</c:v>
                </c:pt>
                <c:pt idx="43">
                  <c:v>137.19999999999999</c:v>
                </c:pt>
                <c:pt idx="44">
                  <c:v>140.4</c:v>
                </c:pt>
                <c:pt idx="45">
                  <c:v>143.60000000000002</c:v>
                </c:pt>
                <c:pt idx="46">
                  <c:v>146.80000000000001</c:v>
                </c:pt>
                <c:pt idx="47">
                  <c:v>150</c:v>
                </c:pt>
                <c:pt idx="48">
                  <c:v>153.19999999999999</c:v>
                </c:pt>
                <c:pt idx="49">
                  <c:v>156.4</c:v>
                </c:pt>
                <c:pt idx="50">
                  <c:v>159.6</c:v>
                </c:pt>
                <c:pt idx="51">
                  <c:v>162.80000000000001</c:v>
                </c:pt>
                <c:pt idx="52">
                  <c:v>166</c:v>
                </c:pt>
                <c:pt idx="53">
                  <c:v>169.2</c:v>
                </c:pt>
                <c:pt idx="54">
                  <c:v>172.39999999999998</c:v>
                </c:pt>
                <c:pt idx="55">
                  <c:v>175.6</c:v>
                </c:pt>
                <c:pt idx="56">
                  <c:v>178.8</c:v>
                </c:pt>
                <c:pt idx="57">
                  <c:v>182</c:v>
                </c:pt>
                <c:pt idx="58">
                  <c:v>185.2</c:v>
                </c:pt>
                <c:pt idx="59">
                  <c:v>188.4</c:v>
                </c:pt>
                <c:pt idx="60">
                  <c:v>191.6</c:v>
                </c:pt>
                <c:pt idx="61">
                  <c:v>194.8</c:v>
                </c:pt>
                <c:pt idx="62">
                  <c:v>198</c:v>
                </c:pt>
                <c:pt idx="63">
                  <c:v>201.2</c:v>
                </c:pt>
                <c:pt idx="64">
                  <c:v>204.4</c:v>
                </c:pt>
                <c:pt idx="65">
                  <c:v>207.6</c:v>
                </c:pt>
                <c:pt idx="66">
                  <c:v>210.8</c:v>
                </c:pt>
                <c:pt idx="67">
                  <c:v>214</c:v>
                </c:pt>
                <c:pt idx="68">
                  <c:v>217.2</c:v>
                </c:pt>
                <c:pt idx="69">
                  <c:v>220.4</c:v>
                </c:pt>
                <c:pt idx="70">
                  <c:v>223.6</c:v>
                </c:pt>
                <c:pt idx="71">
                  <c:v>226.8</c:v>
                </c:pt>
                <c:pt idx="72">
                  <c:v>230</c:v>
                </c:pt>
                <c:pt idx="73">
                  <c:v>233.2</c:v>
                </c:pt>
                <c:pt idx="74">
                  <c:v>236.4</c:v>
                </c:pt>
                <c:pt idx="75">
                  <c:v>239.6</c:v>
                </c:pt>
                <c:pt idx="76">
                  <c:v>242.8</c:v>
                </c:pt>
                <c:pt idx="77">
                  <c:v>246</c:v>
                </c:pt>
                <c:pt idx="78">
                  <c:v>249.2</c:v>
                </c:pt>
                <c:pt idx="79">
                  <c:v>252.4</c:v>
                </c:pt>
                <c:pt idx="80">
                  <c:v>255.6</c:v>
                </c:pt>
                <c:pt idx="81">
                  <c:v>258.8</c:v>
                </c:pt>
                <c:pt idx="82">
                  <c:v>262</c:v>
                </c:pt>
                <c:pt idx="83">
                  <c:v>265.2</c:v>
                </c:pt>
                <c:pt idx="84">
                  <c:v>268.39999999999998</c:v>
                </c:pt>
                <c:pt idx="85">
                  <c:v>271.60000000000002</c:v>
                </c:pt>
                <c:pt idx="86">
                  <c:v>274.8</c:v>
                </c:pt>
                <c:pt idx="87">
                  <c:v>278</c:v>
                </c:pt>
                <c:pt idx="88">
                  <c:v>281.2</c:v>
                </c:pt>
                <c:pt idx="89">
                  <c:v>284.39999999999998</c:v>
                </c:pt>
                <c:pt idx="90">
                  <c:v>287.60000000000002</c:v>
                </c:pt>
                <c:pt idx="91">
                  <c:v>290.8</c:v>
                </c:pt>
                <c:pt idx="92">
                  <c:v>294</c:v>
                </c:pt>
                <c:pt idx="93">
                  <c:v>297.2</c:v>
                </c:pt>
                <c:pt idx="94">
                  <c:v>300.39999999999998</c:v>
                </c:pt>
                <c:pt idx="95">
                  <c:v>303.60000000000002</c:v>
                </c:pt>
                <c:pt idx="96">
                  <c:v>306.79999999999995</c:v>
                </c:pt>
                <c:pt idx="97">
                  <c:v>310</c:v>
                </c:pt>
                <c:pt idx="98">
                  <c:v>313.2</c:v>
                </c:pt>
                <c:pt idx="99">
                  <c:v>316.39999999999998</c:v>
                </c:pt>
              </c:numCache>
            </c:numRef>
          </c:xVal>
          <c:yVal>
            <c:numRef>
              <c:f>'60'!$CV$2:$CV$101</c:f>
              <c:numCache>
                <c:formatCode>General</c:formatCode>
                <c:ptCount val="100"/>
                <c:pt idx="0">
                  <c:v>0.63994832209664632</c:v>
                </c:pt>
                <c:pt idx="1">
                  <c:v>0.64048030051352201</c:v>
                </c:pt>
                <c:pt idx="2">
                  <c:v>0.64654919714685866</c:v>
                </c:pt>
                <c:pt idx="3">
                  <c:v>0.64444299688412643</c:v>
                </c:pt>
                <c:pt idx="4">
                  <c:v>0.65118500906534649</c:v>
                </c:pt>
                <c:pt idx="5">
                  <c:v>0.64958907381471953</c:v>
                </c:pt>
                <c:pt idx="6">
                  <c:v>0.65678706749611881</c:v>
                </c:pt>
                <c:pt idx="7">
                  <c:v>0.66135773920029528</c:v>
                </c:pt>
                <c:pt idx="8">
                  <c:v>0.65818758210381179</c:v>
                </c:pt>
                <c:pt idx="9">
                  <c:v>0.66724207189308327</c:v>
                </c:pt>
                <c:pt idx="10">
                  <c:v>0.65992465448544657</c:v>
                </c:pt>
                <c:pt idx="11">
                  <c:v>0.65997893799737262</c:v>
                </c:pt>
                <c:pt idx="12">
                  <c:v>0.66431076224907448</c:v>
                </c:pt>
                <c:pt idx="13">
                  <c:v>0.67371266651467288</c:v>
                </c:pt>
                <c:pt idx="14">
                  <c:v>0.67207330445450497</c:v>
                </c:pt>
                <c:pt idx="15">
                  <c:v>0.66879458033416928</c:v>
                </c:pt>
                <c:pt idx="16">
                  <c:v>0.66414791171329624</c:v>
                </c:pt>
                <c:pt idx="17">
                  <c:v>0.67487433366989114</c:v>
                </c:pt>
                <c:pt idx="18">
                  <c:v>0.68322313780412336</c:v>
                </c:pt>
                <c:pt idx="19">
                  <c:v>0.68066095604121213</c:v>
                </c:pt>
                <c:pt idx="20">
                  <c:v>0.68727268779380957</c:v>
                </c:pt>
                <c:pt idx="21">
                  <c:v>0.68469964932851302</c:v>
                </c:pt>
                <c:pt idx="22">
                  <c:v>0.6884017848418722</c:v>
                </c:pt>
                <c:pt idx="23">
                  <c:v>0.6864367217101478</c:v>
                </c:pt>
                <c:pt idx="24">
                  <c:v>0.68651271862684426</c:v>
                </c:pt>
                <c:pt idx="25">
                  <c:v>0.68409167399494075</c:v>
                </c:pt>
                <c:pt idx="26">
                  <c:v>0.68859720548480607</c:v>
                </c:pt>
                <c:pt idx="27">
                  <c:v>0.69237533791486172</c:v>
                </c:pt>
                <c:pt idx="28">
                  <c:v>0.69099653671193906</c:v>
                </c:pt>
                <c:pt idx="29">
                  <c:v>0.70466512501492806</c:v>
                </c:pt>
                <c:pt idx="30">
                  <c:v>0.7014298277041332</c:v>
                </c:pt>
                <c:pt idx="31">
                  <c:v>0.70449141777676449</c:v>
                </c:pt>
                <c:pt idx="32">
                  <c:v>0.70908380288571149</c:v>
                </c:pt>
                <c:pt idx="33">
                  <c:v>0.70768328827801852</c:v>
                </c:pt>
                <c:pt idx="34">
                  <c:v>0.70883409873085157</c:v>
                </c:pt>
                <c:pt idx="35">
                  <c:v>0.7125905177561368</c:v>
                </c:pt>
                <c:pt idx="36">
                  <c:v>0.71645550380527412</c:v>
                </c:pt>
                <c:pt idx="37">
                  <c:v>0.72133016317623688</c:v>
                </c:pt>
                <c:pt idx="38">
                  <c:v>0.72928812602460125</c:v>
                </c:pt>
                <c:pt idx="39">
                  <c:v>0.72755105364296657</c:v>
                </c:pt>
                <c:pt idx="40">
                  <c:v>0.7225461138433813</c:v>
                </c:pt>
                <c:pt idx="41">
                  <c:v>0.73469476381243959</c:v>
                </c:pt>
                <c:pt idx="42">
                  <c:v>0.74292414422043451</c:v>
                </c:pt>
                <c:pt idx="43">
                  <c:v>0.73314225537135358</c:v>
                </c:pt>
                <c:pt idx="44">
                  <c:v>0.74604001780499196</c:v>
                </c:pt>
                <c:pt idx="45">
                  <c:v>0.74897132744900075</c:v>
                </c:pt>
                <c:pt idx="46">
                  <c:v>0.7576784027619452</c:v>
                </c:pt>
                <c:pt idx="47">
                  <c:v>0.76191251669217996</c:v>
                </c:pt>
                <c:pt idx="48">
                  <c:v>0.7792398136989872</c:v>
                </c:pt>
                <c:pt idx="49">
                  <c:v>0.78326765028390277</c:v>
                </c:pt>
                <c:pt idx="50">
                  <c:v>0.78371277508169668</c:v>
                </c:pt>
                <c:pt idx="51">
                  <c:v>0.79124732653703767</c:v>
                </c:pt>
                <c:pt idx="52">
                  <c:v>0.79966127088558125</c:v>
                </c:pt>
                <c:pt idx="53">
                  <c:v>0.817118848321011</c:v>
                </c:pt>
                <c:pt idx="54">
                  <c:v>0.83123256142179369</c:v>
                </c:pt>
                <c:pt idx="55">
                  <c:v>0.85171915882269933</c:v>
                </c:pt>
                <c:pt idx="56">
                  <c:v>0.86329240356534109</c:v>
                </c:pt>
                <c:pt idx="57">
                  <c:v>0.86796078559098466</c:v>
                </c:pt>
                <c:pt idx="58">
                  <c:v>0.89790357076941452</c:v>
                </c:pt>
                <c:pt idx="59">
                  <c:v>0.92875831894820271</c:v>
                </c:pt>
                <c:pt idx="60">
                  <c:v>0.96646364633206316</c:v>
                </c:pt>
                <c:pt idx="61">
                  <c:v>0.98903473059093039</c:v>
                </c:pt>
                <c:pt idx="62">
                  <c:v>1</c:v>
                </c:pt>
                <c:pt idx="63">
                  <c:v>0.98890445016230777</c:v>
                </c:pt>
                <c:pt idx="64">
                  <c:v>0.98879588313845557</c:v>
                </c:pt>
                <c:pt idx="65">
                  <c:v>0.98058821613523106</c:v>
                </c:pt>
                <c:pt idx="66">
                  <c:v>0.98246642564787379</c:v>
                </c:pt>
                <c:pt idx="67">
                  <c:v>0.98875245632891473</c:v>
                </c:pt>
                <c:pt idx="68">
                  <c:v>0.98261841948126682</c:v>
                </c:pt>
                <c:pt idx="69">
                  <c:v>0.97683179710994583</c:v>
                </c:pt>
                <c:pt idx="70">
                  <c:v>0.98590800030398773</c:v>
                </c:pt>
                <c:pt idx="71">
                  <c:v>0.97792832405085284</c:v>
                </c:pt>
                <c:pt idx="72">
                  <c:v>0.98272698650511903</c:v>
                </c:pt>
                <c:pt idx="73">
                  <c:v>0.97859058289635104</c:v>
                </c:pt>
                <c:pt idx="74">
                  <c:v>0.98827476142396509</c:v>
                </c:pt>
                <c:pt idx="75">
                  <c:v>0.97568098665711289</c:v>
                </c:pt>
                <c:pt idx="76">
                  <c:v>0.96582310089133527</c:v>
                </c:pt>
                <c:pt idx="77">
                  <c:v>0.96482428427189537</c:v>
                </c:pt>
                <c:pt idx="78">
                  <c:v>0.95125340629037347</c:v>
                </c:pt>
                <c:pt idx="79">
                  <c:v>0.82059299308428058</c:v>
                </c:pt>
                <c:pt idx="80">
                  <c:v>0.50007056856550391</c:v>
                </c:pt>
                <c:pt idx="81">
                  <c:v>0.16285053577826272</c:v>
                </c:pt>
                <c:pt idx="82">
                  <c:v>2.3095462984073219E-2</c:v>
                </c:pt>
                <c:pt idx="83">
                  <c:v>3.5848831275988235E-3</c:v>
                </c:pt>
                <c:pt idx="84">
                  <c:v>1.4134340835314683E-3</c:v>
                </c:pt>
                <c:pt idx="85">
                  <c:v>2.9588856680671811E-3</c:v>
                </c:pt>
                <c:pt idx="86">
                  <c:v>2.3648069135480789E-3</c:v>
                </c:pt>
                <c:pt idx="87">
                  <c:v>2.1116286139248068E-3</c:v>
                </c:pt>
                <c:pt idx="88">
                  <c:v>2.7216667209501782E-3</c:v>
                </c:pt>
                <c:pt idx="89">
                  <c:v>1.2872792018152406E-3</c:v>
                </c:pt>
                <c:pt idx="90">
                  <c:v>1.9593090794602051E-3</c:v>
                </c:pt>
                <c:pt idx="91">
                  <c:v>1.4929051449912604E-3</c:v>
                </c:pt>
                <c:pt idx="92">
                  <c:v>1.7561801778327852E-3</c:v>
                </c:pt>
                <c:pt idx="93">
                  <c:v>1.6025578390819575E-3</c:v>
                </c:pt>
                <c:pt idx="94">
                  <c:v>1.7233929366294281E-3</c:v>
                </c:pt>
                <c:pt idx="95">
                  <c:v>1.9440011290970483E-3</c:v>
                </c:pt>
                <c:pt idx="96">
                  <c:v>1.5387204290568785E-3</c:v>
                </c:pt>
                <c:pt idx="97">
                  <c:v>2.0756929290297366E-4</c:v>
                </c:pt>
                <c:pt idx="98">
                  <c:v>3.2569021485414018E-4</c:v>
                </c:pt>
                <c:pt idx="99">
                  <c:v>3.3033688347501328E-4</c:v>
                </c:pt>
              </c:numCache>
            </c:numRef>
          </c:yVal>
          <c:smooth val="0"/>
          <c:extLst>
            <c:ext xmlns:c16="http://schemas.microsoft.com/office/drawing/2014/chart" uri="{C3380CC4-5D6E-409C-BE32-E72D297353CC}">
              <c16:uniqueId val="{00000000-8045-4CB7-AA7B-BC37F646C1AC}"/>
            </c:ext>
          </c:extLst>
        </c:ser>
        <c:dLbls>
          <c:showLegendKey val="0"/>
          <c:showVal val="0"/>
          <c:showCatName val="0"/>
          <c:showSerName val="0"/>
          <c:showPercent val="0"/>
          <c:showBubbleSize val="0"/>
        </c:dLbls>
        <c:axId val="1150724304"/>
        <c:axId val="1150734864"/>
      </c:scatterChart>
      <c:scatterChart>
        <c:scatterStyle val="smoothMarker"/>
        <c:varyColors val="0"/>
        <c:ser>
          <c:idx val="0"/>
          <c:order val="1"/>
          <c:tx>
            <c:v>measure</c:v>
          </c:tx>
          <c:spPr>
            <a:effectLst/>
          </c:spPr>
          <c:marker>
            <c:symbol val="circle"/>
            <c:size val="5"/>
            <c:spPr>
              <a:noFill/>
              <a:ln w="9525">
                <a:solidFill>
                  <a:schemeClr val="accent1"/>
                </a:solidFill>
              </a:ln>
              <a:effectLst/>
            </c:spPr>
          </c:marker>
          <c:xVal>
            <c:numLit>
              <c:formatCode>General</c:formatCode>
              <c:ptCount val="67"/>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198</c:v>
              </c:pt>
              <c:pt idx="34">
                <c:v>196</c:v>
              </c:pt>
              <c:pt idx="35">
                <c:v>195</c:v>
              </c:pt>
              <c:pt idx="36">
                <c:v>194</c:v>
              </c:pt>
              <c:pt idx="37">
                <c:v>193</c:v>
              </c:pt>
              <c:pt idx="38">
                <c:v>192</c:v>
              </c:pt>
              <c:pt idx="39">
                <c:v>191</c:v>
              </c:pt>
              <c:pt idx="40">
                <c:v>190</c:v>
              </c:pt>
              <c:pt idx="41">
                <c:v>189</c:v>
              </c:pt>
              <c:pt idx="42">
                <c:v>188</c:v>
              </c:pt>
              <c:pt idx="43">
                <c:v>187</c:v>
              </c:pt>
              <c:pt idx="44">
                <c:v>186</c:v>
              </c:pt>
              <c:pt idx="45">
                <c:v>185</c:v>
              </c:pt>
              <c:pt idx="46">
                <c:v>184</c:v>
              </c:pt>
              <c:pt idx="47">
                <c:v>182</c:v>
              </c:pt>
              <c:pt idx="48">
                <c:v>180</c:v>
              </c:pt>
              <c:pt idx="49">
                <c:v>175</c:v>
              </c:pt>
              <c:pt idx="50">
                <c:v>170</c:v>
              </c:pt>
              <c:pt idx="51">
                <c:v>160</c:v>
              </c:pt>
              <c:pt idx="52">
                <c:v>150</c:v>
              </c:pt>
              <c:pt idx="53">
                <c:v>140</c:v>
              </c:pt>
              <c:pt idx="54">
                <c:v>130</c:v>
              </c:pt>
              <c:pt idx="55">
                <c:v>120</c:v>
              </c:pt>
              <c:pt idx="56">
                <c:v>110</c:v>
              </c:pt>
              <c:pt idx="57">
                <c:v>100</c:v>
              </c:pt>
              <c:pt idx="58">
                <c:v>90</c:v>
              </c:pt>
              <c:pt idx="59">
                <c:v>80</c:v>
              </c:pt>
              <c:pt idx="60">
                <c:v>70</c:v>
              </c:pt>
              <c:pt idx="61">
                <c:v>60</c:v>
              </c:pt>
              <c:pt idx="62">
                <c:v>50</c:v>
              </c:pt>
              <c:pt idx="63">
                <c:v>40</c:v>
              </c:pt>
              <c:pt idx="64">
                <c:v>30</c:v>
              </c:pt>
              <c:pt idx="65">
                <c:v>20</c:v>
              </c:pt>
              <c:pt idx="66">
                <c:v>10</c:v>
              </c:pt>
            </c:numLit>
          </c:xVal>
          <c:yVal>
            <c:numLit>
              <c:formatCode>General</c:formatCode>
              <c:ptCount val="67"/>
              <c:pt idx="0">
                <c:v>2.4256021646440638E-3</c:v>
              </c:pt>
              <c:pt idx="1">
                <c:v>2.6605062052351166E-3</c:v>
              </c:pt>
              <c:pt idx="2">
                <c:v>3.5792560079782481E-3</c:v>
              </c:pt>
              <c:pt idx="3">
                <c:v>9.8149314316487244E-3</c:v>
              </c:pt>
              <c:pt idx="4">
                <c:v>2.0641542706515827E-2</c:v>
              </c:pt>
              <c:pt idx="5">
                <c:v>4.2625910767578351E-2</c:v>
              </c:pt>
              <c:pt idx="6">
                <c:v>8.2528918788819211E-2</c:v>
              </c:pt>
              <c:pt idx="7">
                <c:v>0.14749172515203379</c:v>
              </c:pt>
              <c:pt idx="8">
                <c:v>0.23658833466991688</c:v>
              </c:pt>
              <c:pt idx="9">
                <c:v>0.34867471963430874</c:v>
              </c:pt>
              <c:pt idx="10">
                <c:v>0.47788647994590377</c:v>
              </c:pt>
              <c:pt idx="11">
                <c:v>0.60479167065322281</c:v>
              </c:pt>
              <c:pt idx="12">
                <c:v>0.72271188866834779</c:v>
              </c:pt>
              <c:pt idx="13">
                <c:v>0.8202776829978371</c:v>
              </c:pt>
              <c:pt idx="14">
                <c:v>0.89181016819083581</c:v>
              </c:pt>
              <c:pt idx="15">
                <c:v>0.94001552209637274</c:v>
              </c:pt>
              <c:pt idx="16">
                <c:v>0.96818429991891031</c:v>
              </c:pt>
              <c:pt idx="17">
                <c:v>0.98251813334241234</c:v>
              </c:pt>
              <c:pt idx="18">
                <c:v>0.98836762268631673</c:v>
              </c:pt>
              <c:pt idx="19">
                <c:v>0.98918038311197898</c:v>
              </c:pt>
              <c:pt idx="20">
                <c:v>0.98739320482084603</c:v>
              </c:pt>
              <c:pt idx="21">
                <c:v>0.985546507764403</c:v>
              </c:pt>
              <c:pt idx="22">
                <c:v>0.98482482720298337</c:v>
              </c:pt>
              <c:pt idx="23">
                <c:v>0.9850443880762666</c:v>
              </c:pt>
              <c:pt idx="24">
                <c:v>0.98636312013521066</c:v>
              </c:pt>
              <c:pt idx="25">
                <c:v>0.98954259021193403</c:v>
              </c:pt>
              <c:pt idx="26">
                <c:v>0.98993747671747667</c:v>
              </c:pt>
              <c:pt idx="27">
                <c:v>0.99115866758483784</c:v>
              </c:pt>
              <c:pt idx="28">
                <c:v>0.99318392093721053</c:v>
              </c:pt>
              <c:pt idx="29">
                <c:v>0.99376519188526868</c:v>
              </c:pt>
              <c:pt idx="30">
                <c:v>0.99454142096019793</c:v>
              </c:pt>
              <c:pt idx="31">
                <c:v>0.99515512280125384</c:v>
              </c:pt>
              <c:pt idx="32">
                <c:v>0.99812099630685436</c:v>
              </c:pt>
              <c:pt idx="33">
                <c:v>1</c:v>
              </c:pt>
              <c:pt idx="34">
                <c:v>0.99761651574911259</c:v>
              </c:pt>
              <c:pt idx="35">
                <c:v>0.9934943131621462</c:v>
              </c:pt>
              <c:pt idx="36">
                <c:v>0.98710393616606207</c:v>
              </c:pt>
              <c:pt idx="37">
                <c:v>0.97769723760860305</c:v>
              </c:pt>
              <c:pt idx="38">
                <c:v>0.9671480024185245</c:v>
              </c:pt>
              <c:pt idx="39">
                <c:v>0.95541771114437313</c:v>
              </c:pt>
              <c:pt idx="40">
                <c:v>0.9447818693166723</c:v>
              </c:pt>
              <c:pt idx="41">
                <c:v>0.93276864645878255</c:v>
              </c:pt>
              <c:pt idx="42">
                <c:v>0.92303366276990639</c:v>
              </c:pt>
              <c:pt idx="43">
                <c:v>0.91302568800089257</c:v>
              </c:pt>
              <c:pt idx="44">
                <c:v>0.90402481050293726</c:v>
              </c:pt>
              <c:pt idx="45">
                <c:v>0.89641759160981727</c:v>
              </c:pt>
              <c:pt idx="46">
                <c:v>0.88957777959468098</c:v>
              </c:pt>
              <c:pt idx="47">
                <c:v>0.87641531026424102</c:v>
              </c:pt>
              <c:pt idx="48">
                <c:v>0.86545105904882791</c:v>
              </c:pt>
              <c:pt idx="49">
                <c:v>0.84207024904192185</c:v>
              </c:pt>
              <c:pt idx="50">
                <c:v>0.82326256771657436</c:v>
              </c:pt>
              <c:pt idx="51">
                <c:v>0.79499699424022363</c:v>
              </c:pt>
              <c:pt idx="52">
                <c:v>0.77473613554473086</c:v>
              </c:pt>
              <c:pt idx="53">
                <c:v>0.75816444624809365</c:v>
              </c:pt>
              <c:pt idx="54">
                <c:v>0.74501402977826958</c:v>
              </c:pt>
              <c:pt idx="55">
                <c:v>0.73478264219082734</c:v>
              </c:pt>
              <c:pt idx="56">
                <c:v>0.7266298139063172</c:v>
              </c:pt>
              <c:pt idx="57">
                <c:v>0.7187206522163222</c:v>
              </c:pt>
              <c:pt idx="58">
                <c:v>0.7118567344799539</c:v>
              </c:pt>
              <c:pt idx="59">
                <c:v>0.7059350522286485</c:v>
              </c:pt>
              <c:pt idx="60">
                <c:v>0.70035954801524181</c:v>
              </c:pt>
              <c:pt idx="61">
                <c:v>0.69480268224608654</c:v>
              </c:pt>
              <c:pt idx="62">
                <c:v>0.68953806728279565</c:v>
              </c:pt>
              <c:pt idx="63">
                <c:v>0.6834319886896949</c:v>
              </c:pt>
              <c:pt idx="64">
                <c:v>0.67682950619802829</c:v>
              </c:pt>
              <c:pt idx="65">
                <c:v>0.66855639781994813</c:v>
              </c:pt>
              <c:pt idx="66">
                <c:v>0.65785358184923681</c:v>
              </c:pt>
            </c:numLit>
          </c:yVal>
          <c:smooth val="1"/>
          <c:extLst>
            <c:ext xmlns:c16="http://schemas.microsoft.com/office/drawing/2014/chart" uri="{C3380CC4-5D6E-409C-BE32-E72D297353CC}">
              <c16:uniqueId val="{00000001-8045-4CB7-AA7B-BC37F646C1AC}"/>
            </c:ext>
          </c:extLst>
        </c:ser>
        <c:dLbls>
          <c:showLegendKey val="0"/>
          <c:showVal val="0"/>
          <c:showCatName val="0"/>
          <c:showSerName val="0"/>
          <c:showPercent val="0"/>
          <c:showBubbleSize val="0"/>
        </c:dLbls>
        <c:axId val="1150724304"/>
        <c:axId val="1150734864"/>
      </c:scatterChart>
      <c:valAx>
        <c:axId val="1150724304"/>
        <c:scaling>
          <c:orientation val="minMax"/>
          <c:max val="280"/>
          <c:min val="0"/>
        </c:scaling>
        <c:delete val="0"/>
        <c:axPos val="b"/>
        <c:title>
          <c:tx>
            <c:rich>
              <a:bodyPr/>
              <a:lstStyle/>
              <a:p>
                <a:pPr>
                  <a:defRPr sz="1400" b="1"/>
                </a:pPr>
                <a:r>
                  <a:rPr lang="en-US" altLang="ja-JP" sz="1400" b="1" i="0" u="none" strike="noStrike" kern="1200" baseline="0" dirty="0">
                    <a:solidFill>
                      <a:prstClr val="black">
                        <a:lumMod val="65000"/>
                        <a:lumOff val="35000"/>
                      </a:prstClr>
                    </a:solidFill>
                  </a:rPr>
                  <a:t>depth(mm)</a:t>
                </a:r>
                <a:endParaRPr lang="ja-JP" altLang="en-US" sz="1400" b="1" i="0" u="none" strike="noStrike" kern="1200" baseline="0" dirty="0">
                  <a:solidFill>
                    <a:prstClr val="black">
                      <a:lumMod val="65000"/>
                      <a:lumOff val="35000"/>
                    </a:prstClr>
                  </a:solidFill>
                </a:endParaRPr>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150734864"/>
        <c:crosses val="autoZero"/>
        <c:crossBetween val="midCat"/>
      </c:valAx>
      <c:valAx>
        <c:axId val="1150734864"/>
        <c:scaling>
          <c:orientation val="minMax"/>
        </c:scaling>
        <c:delete val="0"/>
        <c:axPos val="l"/>
        <c:title>
          <c:tx>
            <c:rich>
              <a:bodyPr/>
              <a:lstStyle/>
              <a:p>
                <a:pPr>
                  <a:defRPr sz="1400"/>
                </a:pPr>
                <a:r>
                  <a:rPr lang="ja-JP" altLang="en-US" sz="1400" b="1" i="0" u="none" strike="noStrike" kern="1200" baseline="0" dirty="0">
                    <a:solidFill>
                      <a:prstClr val="black">
                        <a:lumMod val="65000"/>
                        <a:lumOff val="35000"/>
                      </a:prstClr>
                    </a:solidFill>
                  </a:rPr>
                  <a:t>測定値</a:t>
                </a:r>
                <a:r>
                  <a:rPr lang="en-US" altLang="ja-JP" sz="1400" b="1" i="0" u="none" strike="noStrike" kern="1200" baseline="0" dirty="0">
                    <a:solidFill>
                      <a:prstClr val="black">
                        <a:lumMod val="65000"/>
                        <a:lumOff val="35000"/>
                      </a:prstClr>
                    </a:solidFill>
                  </a:rPr>
                  <a:t>C/count</a:t>
                </a:r>
                <a:endParaRPr lang="ja-JP" altLang="en-US" sz="1400" b="1" i="0" u="none" strike="noStrike" kern="1200" baseline="0" dirty="0">
                  <a:solidFill>
                    <a:prstClr val="black">
                      <a:lumMod val="65000"/>
                      <a:lumOff val="35000"/>
                    </a:prstClr>
                  </a:solidFill>
                </a:endParaRPr>
              </a:p>
            </c:rich>
          </c:tx>
          <c:layout>
            <c:manualLayout>
              <c:xMode val="edge"/>
              <c:yMode val="edge"/>
              <c:x val="5.0993744758780777E-3"/>
              <c:y val="0.36627909275561399"/>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150724304"/>
        <c:crosses val="autoZero"/>
        <c:crossBetween val="midCat"/>
      </c:valAx>
    </c:plotArea>
    <c:legend>
      <c:legendPos val="r"/>
      <c:layout>
        <c:manualLayout>
          <c:xMode val="edge"/>
          <c:yMode val="edge"/>
          <c:x val="0.17338261497582633"/>
          <c:y val="0.1937984533376263"/>
          <c:w val="0.13389875948200247"/>
          <c:h val="0.10986207608058908"/>
        </c:manualLayout>
      </c:layout>
      <c:overlay val="0"/>
    </c:legend>
    <c:plotVisOnly val="1"/>
    <c:dispBlanksAs val="gap"/>
    <c:showDLblsOverMax val="0"/>
    <c:extLst/>
  </c:chart>
  <c:txPr>
    <a:bodyPr/>
    <a:lstStyle/>
    <a:p>
      <a:pPr>
        <a:defRPr/>
      </a:pPr>
      <a:endParaRPr lang="ja-JP"/>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marker>
            <c:symbol val="circle"/>
            <c:size val="6"/>
            <c:spPr>
              <a:noFill/>
            </c:spPr>
          </c:marker>
          <c:xVal>
            <c:numRef>
              <c:f>'50'!$BD$2:$BD$101</c:f>
              <c:numCache>
                <c:formatCode>General</c:formatCode>
                <c:ptCount val="100"/>
                <c:pt idx="0">
                  <c:v>-0.35000000000002274</c:v>
                </c:pt>
                <c:pt idx="1">
                  <c:v>2.9499999999999886</c:v>
                </c:pt>
                <c:pt idx="2">
                  <c:v>6.25</c:v>
                </c:pt>
                <c:pt idx="3">
                  <c:v>9.5500000000000114</c:v>
                </c:pt>
                <c:pt idx="4">
                  <c:v>12.849999999999994</c:v>
                </c:pt>
                <c:pt idx="5">
                  <c:v>16.149999999999977</c:v>
                </c:pt>
                <c:pt idx="6">
                  <c:v>19.449999999999989</c:v>
                </c:pt>
                <c:pt idx="7">
                  <c:v>22.75</c:v>
                </c:pt>
                <c:pt idx="8">
                  <c:v>26.050000000000011</c:v>
                </c:pt>
                <c:pt idx="9">
                  <c:v>29.349999999999966</c:v>
                </c:pt>
                <c:pt idx="10">
                  <c:v>32.650000000000006</c:v>
                </c:pt>
                <c:pt idx="11">
                  <c:v>35.950000000000017</c:v>
                </c:pt>
                <c:pt idx="12">
                  <c:v>39.25</c:v>
                </c:pt>
                <c:pt idx="13">
                  <c:v>42.549999999999983</c:v>
                </c:pt>
                <c:pt idx="14">
                  <c:v>45.849999999999994</c:v>
                </c:pt>
                <c:pt idx="15">
                  <c:v>49.150000000000034</c:v>
                </c:pt>
                <c:pt idx="16">
                  <c:v>52.449999999999989</c:v>
                </c:pt>
                <c:pt idx="17">
                  <c:v>55.75</c:v>
                </c:pt>
                <c:pt idx="18">
                  <c:v>59.050000000000011</c:v>
                </c:pt>
                <c:pt idx="19">
                  <c:v>62.349999999999994</c:v>
                </c:pt>
                <c:pt idx="20">
                  <c:v>65.650000000000006</c:v>
                </c:pt>
                <c:pt idx="21">
                  <c:v>68.949999999999989</c:v>
                </c:pt>
                <c:pt idx="22">
                  <c:v>72.25</c:v>
                </c:pt>
                <c:pt idx="23">
                  <c:v>75.549999999999983</c:v>
                </c:pt>
                <c:pt idx="24">
                  <c:v>78.850000000000023</c:v>
                </c:pt>
                <c:pt idx="25">
                  <c:v>82.149999999999977</c:v>
                </c:pt>
                <c:pt idx="26">
                  <c:v>85.450000000000017</c:v>
                </c:pt>
                <c:pt idx="27">
                  <c:v>88.75</c:v>
                </c:pt>
                <c:pt idx="28">
                  <c:v>92.050000000000011</c:v>
                </c:pt>
                <c:pt idx="29">
                  <c:v>95.35</c:v>
                </c:pt>
                <c:pt idx="30">
                  <c:v>98.65</c:v>
                </c:pt>
                <c:pt idx="31">
                  <c:v>101.94999999999999</c:v>
                </c:pt>
                <c:pt idx="32">
                  <c:v>105.25000000000001</c:v>
                </c:pt>
                <c:pt idx="33">
                  <c:v>108.55</c:v>
                </c:pt>
                <c:pt idx="34">
                  <c:v>111.85000000000002</c:v>
                </c:pt>
                <c:pt idx="35">
                  <c:v>115.15</c:v>
                </c:pt>
                <c:pt idx="36">
                  <c:v>118.45000000000002</c:v>
                </c:pt>
                <c:pt idx="37">
                  <c:v>121.75</c:v>
                </c:pt>
                <c:pt idx="38">
                  <c:v>125.04999999999998</c:v>
                </c:pt>
                <c:pt idx="39">
                  <c:v>128.35</c:v>
                </c:pt>
                <c:pt idx="40">
                  <c:v>131.64999999999998</c:v>
                </c:pt>
                <c:pt idx="41">
                  <c:v>134.94999999999999</c:v>
                </c:pt>
                <c:pt idx="42">
                  <c:v>138.25</c:v>
                </c:pt>
                <c:pt idx="43">
                  <c:v>141.55000000000001</c:v>
                </c:pt>
                <c:pt idx="44">
                  <c:v>144.85</c:v>
                </c:pt>
                <c:pt idx="45">
                  <c:v>148.14999999999998</c:v>
                </c:pt>
                <c:pt idx="46">
                  <c:v>151.44999999999999</c:v>
                </c:pt>
                <c:pt idx="47">
                  <c:v>154.75</c:v>
                </c:pt>
                <c:pt idx="48">
                  <c:v>158.05000000000001</c:v>
                </c:pt>
                <c:pt idx="49">
                  <c:v>161.35</c:v>
                </c:pt>
                <c:pt idx="50">
                  <c:v>164.65</c:v>
                </c:pt>
                <c:pt idx="51">
                  <c:v>167.95</c:v>
                </c:pt>
                <c:pt idx="52">
                  <c:v>171.25</c:v>
                </c:pt>
                <c:pt idx="53">
                  <c:v>174.55</c:v>
                </c:pt>
                <c:pt idx="54">
                  <c:v>177.85</c:v>
                </c:pt>
                <c:pt idx="55">
                  <c:v>181.15</c:v>
                </c:pt>
                <c:pt idx="56">
                  <c:v>184.45</c:v>
                </c:pt>
                <c:pt idx="57">
                  <c:v>187.75</c:v>
                </c:pt>
                <c:pt idx="58">
                  <c:v>191.05</c:v>
                </c:pt>
                <c:pt idx="59">
                  <c:v>194.35</c:v>
                </c:pt>
                <c:pt idx="60">
                  <c:v>197.65</c:v>
                </c:pt>
                <c:pt idx="61">
                  <c:v>200.95</c:v>
                </c:pt>
                <c:pt idx="62">
                  <c:v>204.25</c:v>
                </c:pt>
                <c:pt idx="63">
                  <c:v>207.55</c:v>
                </c:pt>
                <c:pt idx="64">
                  <c:v>210.85</c:v>
                </c:pt>
                <c:pt idx="65">
                  <c:v>214.15</c:v>
                </c:pt>
                <c:pt idx="66">
                  <c:v>217.45</c:v>
                </c:pt>
                <c:pt idx="67">
                  <c:v>220.75</c:v>
                </c:pt>
                <c:pt idx="68">
                  <c:v>224.05</c:v>
                </c:pt>
                <c:pt idx="69">
                  <c:v>227.35</c:v>
                </c:pt>
                <c:pt idx="70">
                  <c:v>230.65</c:v>
                </c:pt>
                <c:pt idx="71">
                  <c:v>233.95</c:v>
                </c:pt>
                <c:pt idx="72">
                  <c:v>237.25</c:v>
                </c:pt>
                <c:pt idx="73">
                  <c:v>240.55</c:v>
                </c:pt>
                <c:pt idx="74">
                  <c:v>243.85</c:v>
                </c:pt>
                <c:pt idx="75">
                  <c:v>247.15</c:v>
                </c:pt>
                <c:pt idx="76">
                  <c:v>250.45</c:v>
                </c:pt>
                <c:pt idx="77">
                  <c:v>253.75</c:v>
                </c:pt>
                <c:pt idx="78">
                  <c:v>257.05</c:v>
                </c:pt>
                <c:pt idx="79">
                  <c:v>260.35000000000002</c:v>
                </c:pt>
                <c:pt idx="80">
                  <c:v>263.64999999999998</c:v>
                </c:pt>
                <c:pt idx="81">
                  <c:v>266.95</c:v>
                </c:pt>
                <c:pt idx="82">
                  <c:v>270.25</c:v>
                </c:pt>
                <c:pt idx="83">
                  <c:v>273.55</c:v>
                </c:pt>
                <c:pt idx="84">
                  <c:v>276.85000000000002</c:v>
                </c:pt>
                <c:pt idx="85">
                  <c:v>280.14999999999998</c:v>
                </c:pt>
                <c:pt idx="86">
                  <c:v>283.45</c:v>
                </c:pt>
                <c:pt idx="87">
                  <c:v>286.75</c:v>
                </c:pt>
                <c:pt idx="88">
                  <c:v>290.05</c:v>
                </c:pt>
                <c:pt idx="89">
                  <c:v>293.35000000000002</c:v>
                </c:pt>
                <c:pt idx="90">
                  <c:v>296.64999999999998</c:v>
                </c:pt>
                <c:pt idx="91">
                  <c:v>299.95</c:v>
                </c:pt>
                <c:pt idx="92">
                  <c:v>303.25</c:v>
                </c:pt>
                <c:pt idx="93">
                  <c:v>306.55</c:v>
                </c:pt>
                <c:pt idx="94">
                  <c:v>309.85000000000002</c:v>
                </c:pt>
                <c:pt idx="95">
                  <c:v>313.14999999999998</c:v>
                </c:pt>
                <c:pt idx="96">
                  <c:v>316.45</c:v>
                </c:pt>
                <c:pt idx="97">
                  <c:v>319.75</c:v>
                </c:pt>
                <c:pt idx="98">
                  <c:v>323.04999999999995</c:v>
                </c:pt>
                <c:pt idx="99">
                  <c:v>326.35000000000002</c:v>
                </c:pt>
              </c:numCache>
            </c:numRef>
          </c:xVal>
          <c:yVal>
            <c:numRef>
              <c:f>'50'!$BE$2:$BE$101</c:f>
              <c:numCache>
                <c:formatCode>General</c:formatCode>
                <c:ptCount val="100"/>
                <c:pt idx="0">
                  <c:v>0.61951477778815911</c:v>
                </c:pt>
                <c:pt idx="1">
                  <c:v>0.6250687761479129</c:v>
                </c:pt>
                <c:pt idx="2">
                  <c:v>0.62696855502610904</c:v>
                </c:pt>
                <c:pt idx="3">
                  <c:v>0.61982621694851914</c:v>
                </c:pt>
                <c:pt idx="4">
                  <c:v>0.62526602094947425</c:v>
                </c:pt>
                <c:pt idx="5">
                  <c:v>0.62717618113301576</c:v>
                </c:pt>
                <c:pt idx="6">
                  <c:v>0.63073696886646524</c:v>
                </c:pt>
                <c:pt idx="7">
                  <c:v>0.63261598513397077</c:v>
                </c:pt>
                <c:pt idx="8">
                  <c:v>0.63397593613420955</c:v>
                </c:pt>
                <c:pt idx="9">
                  <c:v>0.62853613213325443</c:v>
                </c:pt>
                <c:pt idx="10">
                  <c:v>0.64340216138777295</c:v>
                </c:pt>
                <c:pt idx="11">
                  <c:v>0.63795197608147247</c:v>
                </c:pt>
                <c:pt idx="12">
                  <c:v>0.64865510189251196</c:v>
                </c:pt>
                <c:pt idx="13">
                  <c:v>0.63786892563870978</c:v>
                </c:pt>
                <c:pt idx="14">
                  <c:v>0.64185534689131818</c:v>
                </c:pt>
                <c:pt idx="15">
                  <c:v>0.64457524889179563</c:v>
                </c:pt>
                <c:pt idx="16">
                  <c:v>0.64409770884591033</c:v>
                </c:pt>
                <c:pt idx="17">
                  <c:v>0.64974513895377217</c:v>
                </c:pt>
                <c:pt idx="18">
                  <c:v>0.66211965492541036</c:v>
                </c:pt>
                <c:pt idx="19">
                  <c:v>0.64934026804530398</c:v>
                </c:pt>
                <c:pt idx="20">
                  <c:v>0.65587010910751919</c:v>
                </c:pt>
                <c:pt idx="21">
                  <c:v>0.66350036853633976</c:v>
                </c:pt>
                <c:pt idx="22">
                  <c:v>0.65992919949754481</c:v>
                </c:pt>
                <c:pt idx="23">
                  <c:v>0.66041712084877557</c:v>
                </c:pt>
                <c:pt idx="24">
                  <c:v>0.66412324685705981</c:v>
                </c:pt>
                <c:pt idx="25">
                  <c:v>0.66077008523051695</c:v>
                </c:pt>
                <c:pt idx="26">
                  <c:v>0.65692900225274331</c:v>
                </c:pt>
                <c:pt idx="27">
                  <c:v>0.66919970517092831</c:v>
                </c:pt>
                <c:pt idx="28">
                  <c:v>0.66416477207844127</c:v>
                </c:pt>
                <c:pt idx="29">
                  <c:v>0.67109948404912434</c:v>
                </c:pt>
                <c:pt idx="30">
                  <c:v>0.68295493475349589</c:v>
                </c:pt>
                <c:pt idx="31">
                  <c:v>0.68071257279890385</c:v>
                </c:pt>
                <c:pt idx="32">
                  <c:v>0.67627975541644603</c:v>
                </c:pt>
                <c:pt idx="33">
                  <c:v>0.68496890799049071</c:v>
                </c:pt>
                <c:pt idx="34">
                  <c:v>0.68425259792166271</c:v>
                </c:pt>
                <c:pt idx="35">
                  <c:v>0.68716974472370163</c:v>
                </c:pt>
                <c:pt idx="36">
                  <c:v>0.69745761832092767</c:v>
                </c:pt>
                <c:pt idx="37">
                  <c:v>0.69494534242735684</c:v>
                </c:pt>
                <c:pt idx="38">
                  <c:v>0.69921205892428917</c:v>
                </c:pt>
                <c:pt idx="39">
                  <c:v>0.69571355902291165</c:v>
                </c:pt>
                <c:pt idx="40">
                  <c:v>0.70111183780248532</c:v>
                </c:pt>
                <c:pt idx="41">
                  <c:v>0.70813998152127644</c:v>
                </c:pt>
                <c:pt idx="42">
                  <c:v>0.71077683307899142</c:v>
                </c:pt>
                <c:pt idx="43">
                  <c:v>0.71777383288174657</c:v>
                </c:pt>
                <c:pt idx="44">
                  <c:v>0.72367041431789625</c:v>
                </c:pt>
                <c:pt idx="45">
                  <c:v>0.72239351376042027</c:v>
                </c:pt>
                <c:pt idx="46">
                  <c:v>0.72716891421927399</c:v>
                </c:pt>
                <c:pt idx="47">
                  <c:v>0.7289441174333261</c:v>
                </c:pt>
                <c:pt idx="48">
                  <c:v>0.73340807873181979</c:v>
                </c:pt>
                <c:pt idx="49">
                  <c:v>0.74420463629096723</c:v>
                </c:pt>
                <c:pt idx="50">
                  <c:v>0.75239548620843588</c:v>
                </c:pt>
                <c:pt idx="51">
                  <c:v>0.7611780705305885</c:v>
                </c:pt>
                <c:pt idx="52">
                  <c:v>0.77421699004432831</c:v>
                </c:pt>
                <c:pt idx="53">
                  <c:v>0.7796879379613193</c:v>
                </c:pt>
                <c:pt idx="54">
                  <c:v>0.78738048522221182</c:v>
                </c:pt>
                <c:pt idx="55">
                  <c:v>0.79701433658268184</c:v>
                </c:pt>
                <c:pt idx="56">
                  <c:v>0.81447569217353388</c:v>
                </c:pt>
                <c:pt idx="57">
                  <c:v>0.83876794668161581</c:v>
                </c:pt>
                <c:pt idx="58">
                  <c:v>0.85416342250874633</c:v>
                </c:pt>
                <c:pt idx="59">
                  <c:v>0.87743830909298537</c:v>
                </c:pt>
                <c:pt idx="60">
                  <c:v>0.91775929905426312</c:v>
                </c:pt>
                <c:pt idx="61">
                  <c:v>0.94699305490672403</c:v>
                </c:pt>
                <c:pt idx="62">
                  <c:v>0.97659015644627167</c:v>
                </c:pt>
                <c:pt idx="63">
                  <c:v>1</c:v>
                </c:pt>
                <c:pt idx="64">
                  <c:v>0.99697904014450778</c:v>
                </c:pt>
                <c:pt idx="65">
                  <c:v>0.98929687418896062</c:v>
                </c:pt>
                <c:pt idx="66">
                  <c:v>0.98510282682944561</c:v>
                </c:pt>
                <c:pt idx="67">
                  <c:v>0.98285008356950798</c:v>
                </c:pt>
                <c:pt idx="68">
                  <c:v>0.98048314595077191</c:v>
                </c:pt>
                <c:pt idx="69">
                  <c:v>0.98511320813479097</c:v>
                </c:pt>
                <c:pt idx="70">
                  <c:v>0.98533121554704295</c:v>
                </c:pt>
                <c:pt idx="71">
                  <c:v>0.98087763555389462</c:v>
                </c:pt>
                <c:pt idx="72">
                  <c:v>0.98976403292950055</c:v>
                </c:pt>
                <c:pt idx="73">
                  <c:v>0.99017928514331388</c:v>
                </c:pt>
                <c:pt idx="74">
                  <c:v>0.98582951820361897</c:v>
                </c:pt>
                <c:pt idx="75">
                  <c:v>0.98920344244085257</c:v>
                </c:pt>
                <c:pt idx="76">
                  <c:v>0.92439295316993164</c:v>
                </c:pt>
                <c:pt idx="77">
                  <c:v>0.72875725393711011</c:v>
                </c:pt>
                <c:pt idx="78">
                  <c:v>0.34748305251902378</c:v>
                </c:pt>
                <c:pt idx="79">
                  <c:v>8.0091770739252749E-2</c:v>
                </c:pt>
                <c:pt idx="80">
                  <c:v>9.1854827826050849E-3</c:v>
                </c:pt>
                <c:pt idx="81">
                  <c:v>2.5049051667756705E-3</c:v>
                </c:pt>
                <c:pt idx="82">
                  <c:v>1.5105837407995682E-3</c:v>
                </c:pt>
                <c:pt idx="83">
                  <c:v>1.7234005003789177E-3</c:v>
                </c:pt>
                <c:pt idx="84">
                  <c:v>9.1326419383973344E-4</c:v>
                </c:pt>
                <c:pt idx="85">
                  <c:v>2.0750153124253845E-3</c:v>
                </c:pt>
                <c:pt idx="86">
                  <c:v>1.3174914613763534E-3</c:v>
                </c:pt>
                <c:pt idx="87">
                  <c:v>2.0296490080662743E-3</c:v>
                </c:pt>
                <c:pt idx="88">
                  <c:v>1.9627934016423227E-3</c:v>
                </c:pt>
                <c:pt idx="89">
                  <c:v>1.2779386880106306E-3</c:v>
                </c:pt>
                <c:pt idx="90">
                  <c:v>2.3083870565884955E-3</c:v>
                </c:pt>
                <c:pt idx="91">
                  <c:v>1.9764967246981638E-3</c:v>
                </c:pt>
                <c:pt idx="92">
                  <c:v>9.9826632200732926E-4</c:v>
                </c:pt>
                <c:pt idx="93">
                  <c:v>1.0131634951778838E-3</c:v>
                </c:pt>
                <c:pt idx="94">
                  <c:v>5.4235053515629063E-4</c:v>
                </c:pt>
                <c:pt idx="95">
                  <c:v>3.2038784556770168E-4</c:v>
                </c:pt>
                <c:pt idx="96">
                  <c:v>3.1694125219305079E-4</c:v>
                </c:pt>
                <c:pt idx="97">
                  <c:v>4.1135922430886464E-4</c:v>
                </c:pt>
                <c:pt idx="98">
                  <c:v>2.1442586190787631E-4</c:v>
                </c:pt>
                <c:pt idx="99">
                  <c:v>4.1614500607306369E-4</c:v>
                </c:pt>
              </c:numCache>
            </c:numRef>
          </c:yVal>
          <c:smooth val="1"/>
          <c:extLst>
            <c:ext xmlns:c16="http://schemas.microsoft.com/office/drawing/2014/chart" uri="{C3380CC4-5D6E-409C-BE32-E72D297353CC}">
              <c16:uniqueId val="{00000000-C05A-44BE-92B2-12B561F79748}"/>
            </c:ext>
          </c:extLst>
        </c:ser>
        <c:ser>
          <c:idx val="0"/>
          <c:order val="1"/>
          <c:spPr>
            <a:effectLst/>
          </c:spPr>
          <c:marker>
            <c:symbol val="circle"/>
            <c:size val="5"/>
            <c:spPr>
              <a:noFill/>
              <a:ln w="9525">
                <a:solidFill>
                  <a:schemeClr val="accent1"/>
                </a:solidFill>
              </a:ln>
              <a:effectLst/>
            </c:spPr>
          </c:marker>
          <c:xVal>
            <c:numRef>
              <c:f>'50'!$B$3:$B$68</c:f>
              <c:numCache>
                <c:formatCode>General</c:formatCode>
                <c:ptCount val="66"/>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208</c:v>
                </c:pt>
                <c:pt idx="32">
                  <c:v>206</c:v>
                </c:pt>
                <c:pt idx="33">
                  <c:v>205</c:v>
                </c:pt>
                <c:pt idx="34">
                  <c:v>204</c:v>
                </c:pt>
                <c:pt idx="35">
                  <c:v>203</c:v>
                </c:pt>
                <c:pt idx="36">
                  <c:v>202</c:v>
                </c:pt>
                <c:pt idx="37">
                  <c:v>201</c:v>
                </c:pt>
                <c:pt idx="38">
                  <c:v>200</c:v>
                </c:pt>
                <c:pt idx="39">
                  <c:v>199</c:v>
                </c:pt>
                <c:pt idx="40">
                  <c:v>198</c:v>
                </c:pt>
                <c:pt idx="41">
                  <c:v>197</c:v>
                </c:pt>
                <c:pt idx="42">
                  <c:v>196</c:v>
                </c:pt>
                <c:pt idx="43">
                  <c:v>195</c:v>
                </c:pt>
                <c:pt idx="44">
                  <c:v>194</c:v>
                </c:pt>
                <c:pt idx="45">
                  <c:v>192</c:v>
                </c:pt>
                <c:pt idx="46">
                  <c:v>190</c:v>
                </c:pt>
                <c:pt idx="47">
                  <c:v>185</c:v>
                </c:pt>
                <c:pt idx="48">
                  <c:v>180</c:v>
                </c:pt>
                <c:pt idx="49">
                  <c:v>170</c:v>
                </c:pt>
                <c:pt idx="50">
                  <c:v>160</c:v>
                </c:pt>
                <c:pt idx="51">
                  <c:v>150</c:v>
                </c:pt>
                <c:pt idx="52">
                  <c:v>140</c:v>
                </c:pt>
                <c:pt idx="53">
                  <c:v>130</c:v>
                </c:pt>
                <c:pt idx="54">
                  <c:v>120</c:v>
                </c:pt>
                <c:pt idx="55">
                  <c:v>110</c:v>
                </c:pt>
                <c:pt idx="56">
                  <c:v>100</c:v>
                </c:pt>
                <c:pt idx="57">
                  <c:v>90</c:v>
                </c:pt>
                <c:pt idx="58">
                  <c:v>80</c:v>
                </c:pt>
                <c:pt idx="59">
                  <c:v>70</c:v>
                </c:pt>
                <c:pt idx="60">
                  <c:v>60</c:v>
                </c:pt>
                <c:pt idx="61">
                  <c:v>50</c:v>
                </c:pt>
                <c:pt idx="62">
                  <c:v>40</c:v>
                </c:pt>
                <c:pt idx="63">
                  <c:v>30</c:v>
                </c:pt>
                <c:pt idx="64">
                  <c:v>20</c:v>
                </c:pt>
                <c:pt idx="65">
                  <c:v>10</c:v>
                </c:pt>
              </c:numCache>
            </c:numRef>
          </c:xVal>
          <c:yVal>
            <c:numRef>
              <c:f>'50'!$D$3:$D$68</c:f>
              <c:numCache>
                <c:formatCode>General</c:formatCode>
                <c:ptCount val="66"/>
                <c:pt idx="0">
                  <c:v>2.3657748219800068E-3</c:v>
                </c:pt>
                <c:pt idx="1">
                  <c:v>2.5407690726004946E-3</c:v>
                </c:pt>
                <c:pt idx="2">
                  <c:v>3.4364170147910106E-3</c:v>
                </c:pt>
                <c:pt idx="3">
                  <c:v>9.6858051918185042E-3</c:v>
                </c:pt>
                <c:pt idx="4">
                  <c:v>1.9986634741802508E-2</c:v>
                </c:pt>
                <c:pt idx="5">
                  <c:v>4.1578306548953101E-2</c:v>
                </c:pt>
                <c:pt idx="6">
                  <c:v>8.1306952229330695E-2</c:v>
                </c:pt>
                <c:pt idx="7">
                  <c:v>0.14325545090357764</c:v>
                </c:pt>
                <c:pt idx="8">
                  <c:v>0.23288277401589594</c:v>
                </c:pt>
                <c:pt idx="9">
                  <c:v>0.34337741737403943</c:v>
                </c:pt>
                <c:pt idx="10">
                  <c:v>0.46877864443916734</c:v>
                </c:pt>
                <c:pt idx="11">
                  <c:v>0.59702470195731827</c:v>
                </c:pt>
                <c:pt idx="12">
                  <c:v>0.71578159008867859</c:v>
                </c:pt>
                <c:pt idx="13">
                  <c:v>0.81194493897695241</c:v>
                </c:pt>
                <c:pt idx="14">
                  <c:v>0.88557762880132351</c:v>
                </c:pt>
                <c:pt idx="15">
                  <c:v>0.93391105815280751</c:v>
                </c:pt>
                <c:pt idx="16">
                  <c:v>0.96354284493818076</c:v>
                </c:pt>
                <c:pt idx="17">
                  <c:v>0.97846886646591846</c:v>
                </c:pt>
                <c:pt idx="18">
                  <c:v>0.98429997850130191</c:v>
                </c:pt>
                <c:pt idx="19">
                  <c:v>0.9857400165713277</c:v>
                </c:pt>
                <c:pt idx="20">
                  <c:v>0.98452269377282475</c:v>
                </c:pt>
                <c:pt idx="21">
                  <c:v>0.98306532559754911</c:v>
                </c:pt>
                <c:pt idx="22">
                  <c:v>0.98217633803634918</c:v>
                </c:pt>
                <c:pt idx="23">
                  <c:v>0.98258757675011821</c:v>
                </c:pt>
                <c:pt idx="24">
                  <c:v>0.9850593415590444</c:v>
                </c:pt>
                <c:pt idx="25">
                  <c:v>0.9875505441887239</c:v>
                </c:pt>
                <c:pt idx="26">
                  <c:v>0.98914081553601785</c:v>
                </c:pt>
                <c:pt idx="27">
                  <c:v>0.99073483393309558</c:v>
                </c:pt>
                <c:pt idx="28">
                  <c:v>0.99165461755970574</c:v>
                </c:pt>
                <c:pt idx="29">
                  <c:v>0.99182791861220521</c:v>
                </c:pt>
                <c:pt idx="30">
                  <c:v>0.99671793567533307</c:v>
                </c:pt>
                <c:pt idx="31">
                  <c:v>1</c:v>
                </c:pt>
                <c:pt idx="32">
                  <c:v>0.99867541790143666</c:v>
                </c:pt>
                <c:pt idx="33">
                  <c:v>0.99407064500309839</c:v>
                </c:pt>
                <c:pt idx="34">
                  <c:v>0.98657478900596862</c:v>
                </c:pt>
                <c:pt idx="35">
                  <c:v>0.97650002599515795</c:v>
                </c:pt>
                <c:pt idx="36">
                  <c:v>0.96484705245354485</c:v>
                </c:pt>
                <c:pt idx="37">
                  <c:v>0.95193155732541201</c:v>
                </c:pt>
                <c:pt idx="38">
                  <c:v>0.93777543743293368</c:v>
                </c:pt>
                <c:pt idx="39">
                  <c:v>0.9245592415596533</c:v>
                </c:pt>
                <c:pt idx="40">
                  <c:v>0.91210393098309006</c:v>
                </c:pt>
                <c:pt idx="41">
                  <c:v>0.9008620790599402</c:v>
                </c:pt>
                <c:pt idx="42">
                  <c:v>0.89008099716488842</c:v>
                </c:pt>
                <c:pt idx="43">
                  <c:v>0.88176067312002326</c:v>
                </c:pt>
                <c:pt idx="44">
                  <c:v>0.87290733124341635</c:v>
                </c:pt>
                <c:pt idx="45">
                  <c:v>0.85821081651493458</c:v>
                </c:pt>
                <c:pt idx="46">
                  <c:v>0.84545574195566964</c:v>
                </c:pt>
                <c:pt idx="47">
                  <c:v>0.81865274356643258</c:v>
                </c:pt>
                <c:pt idx="48">
                  <c:v>0.79742676039911708</c:v>
                </c:pt>
                <c:pt idx="49">
                  <c:v>0.76618128320530132</c:v>
                </c:pt>
                <c:pt idx="50">
                  <c:v>0.74291245533399564</c:v>
                </c:pt>
                <c:pt idx="51">
                  <c:v>0.7254789549290801</c:v>
                </c:pt>
                <c:pt idx="52">
                  <c:v>0.71175011580725744</c:v>
                </c:pt>
                <c:pt idx="53">
                  <c:v>0.70052547689405165</c:v>
                </c:pt>
                <c:pt idx="54">
                  <c:v>0.69141194924808413</c:v>
                </c:pt>
                <c:pt idx="55">
                  <c:v>0.68392464120827368</c:v>
                </c:pt>
                <c:pt idx="56">
                  <c:v>0.67720629804127663</c:v>
                </c:pt>
                <c:pt idx="57">
                  <c:v>0.67099310402325429</c:v>
                </c:pt>
                <c:pt idx="58">
                  <c:v>0.66595320496877541</c:v>
                </c:pt>
                <c:pt idx="59">
                  <c:v>0.66076037944499644</c:v>
                </c:pt>
                <c:pt idx="60">
                  <c:v>0.65603066585543046</c:v>
                </c:pt>
                <c:pt idx="61">
                  <c:v>0.65071699797612481</c:v>
                </c:pt>
                <c:pt idx="62">
                  <c:v>0.64489197489663996</c:v>
                </c:pt>
                <c:pt idx="63">
                  <c:v>0.63888545409325381</c:v>
                </c:pt>
                <c:pt idx="64">
                  <c:v>0.63136266617580317</c:v>
                </c:pt>
                <c:pt idx="65">
                  <c:v>0.62095359606709655</c:v>
                </c:pt>
              </c:numCache>
            </c:numRef>
          </c:yVal>
          <c:smooth val="1"/>
          <c:extLst>
            <c:ext xmlns:c16="http://schemas.microsoft.com/office/drawing/2014/chart" uri="{C3380CC4-5D6E-409C-BE32-E72D297353CC}">
              <c16:uniqueId val="{00000001-C05A-44BE-92B2-12B561F79748}"/>
            </c:ext>
          </c:extLst>
        </c:ser>
        <c:dLbls>
          <c:showLegendKey val="0"/>
          <c:showVal val="0"/>
          <c:showCatName val="0"/>
          <c:showSerName val="0"/>
          <c:showPercent val="0"/>
          <c:showBubbleSize val="0"/>
        </c:dLbls>
        <c:axId val="837514800"/>
        <c:axId val="837512400"/>
      </c:scatterChart>
      <c:valAx>
        <c:axId val="837514800"/>
        <c:scaling>
          <c:orientation val="minMax"/>
          <c:max val="255"/>
          <c:min val="198"/>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crossAx val="837512400"/>
        <c:crosses val="autoZero"/>
        <c:crossBetween val="midCat"/>
      </c:valAx>
      <c:valAx>
        <c:axId val="837512400"/>
        <c:scaling>
          <c:orientation val="minMax"/>
          <c:max val="1.02"/>
          <c:min val="0.9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837514800"/>
        <c:crosses val="autoZero"/>
        <c:crossBetween val="midCat"/>
      </c:valAx>
    </c:plotArea>
    <c:plotVisOnly val="1"/>
    <c:dispBlanksAs val="gap"/>
    <c:showDLblsOverMax val="0"/>
    <c:extLst/>
  </c:chart>
  <c:txPr>
    <a:bodyPr/>
    <a:lstStyle/>
    <a:p>
      <a:pPr>
        <a:defRPr/>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marker>
            <c:symbol val="circle"/>
            <c:size val="6"/>
            <c:spPr>
              <a:noFill/>
            </c:spPr>
          </c:marker>
          <c:xVal>
            <c:numRef>
              <c:f>'60'!$CU$2:$CU$101</c:f>
              <c:numCache>
                <c:formatCode>General</c:formatCode>
                <c:ptCount val="100"/>
                <c:pt idx="0">
                  <c:v>1.5999999999999943</c:v>
                </c:pt>
                <c:pt idx="1">
                  <c:v>4.8000000000000114</c:v>
                </c:pt>
                <c:pt idx="2">
                  <c:v>8</c:v>
                </c:pt>
                <c:pt idx="3">
                  <c:v>11.200000000000017</c:v>
                </c:pt>
                <c:pt idx="4">
                  <c:v>14.400000000000006</c:v>
                </c:pt>
                <c:pt idx="5">
                  <c:v>17.600000000000023</c:v>
                </c:pt>
                <c:pt idx="6">
                  <c:v>20.799999999999983</c:v>
                </c:pt>
                <c:pt idx="7">
                  <c:v>24</c:v>
                </c:pt>
                <c:pt idx="8">
                  <c:v>27.199999999999989</c:v>
                </c:pt>
                <c:pt idx="9">
                  <c:v>30.399999999999977</c:v>
                </c:pt>
                <c:pt idx="10">
                  <c:v>33.599999999999994</c:v>
                </c:pt>
                <c:pt idx="11">
                  <c:v>36.800000000000011</c:v>
                </c:pt>
                <c:pt idx="12">
                  <c:v>40</c:v>
                </c:pt>
                <c:pt idx="13">
                  <c:v>43.199999999999989</c:v>
                </c:pt>
                <c:pt idx="14">
                  <c:v>46.400000000000006</c:v>
                </c:pt>
                <c:pt idx="15">
                  <c:v>49.600000000000023</c:v>
                </c:pt>
                <c:pt idx="16">
                  <c:v>52.800000000000011</c:v>
                </c:pt>
                <c:pt idx="17">
                  <c:v>56</c:v>
                </c:pt>
                <c:pt idx="18">
                  <c:v>59.200000000000017</c:v>
                </c:pt>
                <c:pt idx="19">
                  <c:v>62.400000000000006</c:v>
                </c:pt>
                <c:pt idx="20">
                  <c:v>65.599999999999994</c:v>
                </c:pt>
                <c:pt idx="21">
                  <c:v>68.799999999999983</c:v>
                </c:pt>
                <c:pt idx="22">
                  <c:v>72</c:v>
                </c:pt>
                <c:pt idx="23">
                  <c:v>75.199999999999989</c:v>
                </c:pt>
                <c:pt idx="24">
                  <c:v>78.400000000000006</c:v>
                </c:pt>
                <c:pt idx="25">
                  <c:v>81.599999999999994</c:v>
                </c:pt>
                <c:pt idx="26">
                  <c:v>84.800000000000011</c:v>
                </c:pt>
                <c:pt idx="27">
                  <c:v>88</c:v>
                </c:pt>
                <c:pt idx="28">
                  <c:v>91.200000000000017</c:v>
                </c:pt>
                <c:pt idx="29">
                  <c:v>94.399999999999991</c:v>
                </c:pt>
                <c:pt idx="30">
                  <c:v>97.6</c:v>
                </c:pt>
                <c:pt idx="31">
                  <c:v>100.8</c:v>
                </c:pt>
                <c:pt idx="32">
                  <c:v>104</c:v>
                </c:pt>
                <c:pt idx="33">
                  <c:v>107.2</c:v>
                </c:pt>
                <c:pt idx="34">
                  <c:v>110.39999999999999</c:v>
                </c:pt>
                <c:pt idx="35">
                  <c:v>113.6</c:v>
                </c:pt>
                <c:pt idx="36">
                  <c:v>116.8</c:v>
                </c:pt>
                <c:pt idx="37">
                  <c:v>120</c:v>
                </c:pt>
                <c:pt idx="38">
                  <c:v>123.2</c:v>
                </c:pt>
                <c:pt idx="39">
                  <c:v>126.4</c:v>
                </c:pt>
                <c:pt idx="40">
                  <c:v>129.60000000000002</c:v>
                </c:pt>
                <c:pt idx="41">
                  <c:v>132.80000000000001</c:v>
                </c:pt>
                <c:pt idx="42">
                  <c:v>136</c:v>
                </c:pt>
                <c:pt idx="43">
                  <c:v>139.19999999999999</c:v>
                </c:pt>
                <c:pt idx="44">
                  <c:v>142.4</c:v>
                </c:pt>
                <c:pt idx="45">
                  <c:v>145.60000000000002</c:v>
                </c:pt>
                <c:pt idx="46">
                  <c:v>148.80000000000001</c:v>
                </c:pt>
                <c:pt idx="47">
                  <c:v>152</c:v>
                </c:pt>
                <c:pt idx="48">
                  <c:v>155.19999999999999</c:v>
                </c:pt>
                <c:pt idx="49">
                  <c:v>158.4</c:v>
                </c:pt>
                <c:pt idx="50">
                  <c:v>161.6</c:v>
                </c:pt>
                <c:pt idx="51">
                  <c:v>164.8</c:v>
                </c:pt>
                <c:pt idx="52">
                  <c:v>168</c:v>
                </c:pt>
                <c:pt idx="53">
                  <c:v>171.2</c:v>
                </c:pt>
                <c:pt idx="54">
                  <c:v>174.39999999999998</c:v>
                </c:pt>
                <c:pt idx="55">
                  <c:v>177.6</c:v>
                </c:pt>
                <c:pt idx="56">
                  <c:v>180.8</c:v>
                </c:pt>
                <c:pt idx="57">
                  <c:v>184</c:v>
                </c:pt>
                <c:pt idx="58">
                  <c:v>187.2</c:v>
                </c:pt>
                <c:pt idx="59">
                  <c:v>190.4</c:v>
                </c:pt>
                <c:pt idx="60">
                  <c:v>193.6</c:v>
                </c:pt>
                <c:pt idx="61">
                  <c:v>196.8</c:v>
                </c:pt>
                <c:pt idx="62">
                  <c:v>200</c:v>
                </c:pt>
                <c:pt idx="63">
                  <c:v>203.2</c:v>
                </c:pt>
                <c:pt idx="64">
                  <c:v>206.4</c:v>
                </c:pt>
                <c:pt idx="65">
                  <c:v>209.6</c:v>
                </c:pt>
                <c:pt idx="66">
                  <c:v>212.8</c:v>
                </c:pt>
                <c:pt idx="67">
                  <c:v>216</c:v>
                </c:pt>
                <c:pt idx="68">
                  <c:v>219.2</c:v>
                </c:pt>
                <c:pt idx="69">
                  <c:v>222.4</c:v>
                </c:pt>
                <c:pt idx="70">
                  <c:v>225.6</c:v>
                </c:pt>
                <c:pt idx="71">
                  <c:v>228.8</c:v>
                </c:pt>
                <c:pt idx="72">
                  <c:v>232</c:v>
                </c:pt>
                <c:pt idx="73">
                  <c:v>235.2</c:v>
                </c:pt>
                <c:pt idx="74">
                  <c:v>238.4</c:v>
                </c:pt>
                <c:pt idx="75">
                  <c:v>241.6</c:v>
                </c:pt>
                <c:pt idx="76">
                  <c:v>244.8</c:v>
                </c:pt>
                <c:pt idx="77">
                  <c:v>248</c:v>
                </c:pt>
                <c:pt idx="78">
                  <c:v>251.2</c:v>
                </c:pt>
                <c:pt idx="79">
                  <c:v>254.4</c:v>
                </c:pt>
                <c:pt idx="80">
                  <c:v>257.60000000000002</c:v>
                </c:pt>
                <c:pt idx="81">
                  <c:v>260.8</c:v>
                </c:pt>
                <c:pt idx="82">
                  <c:v>264</c:v>
                </c:pt>
                <c:pt idx="83">
                  <c:v>267.2</c:v>
                </c:pt>
                <c:pt idx="84">
                  <c:v>270.39999999999998</c:v>
                </c:pt>
                <c:pt idx="85">
                  <c:v>273.60000000000002</c:v>
                </c:pt>
                <c:pt idx="86">
                  <c:v>276.8</c:v>
                </c:pt>
                <c:pt idx="87">
                  <c:v>280</c:v>
                </c:pt>
                <c:pt idx="88">
                  <c:v>283.2</c:v>
                </c:pt>
                <c:pt idx="89">
                  <c:v>286.39999999999998</c:v>
                </c:pt>
                <c:pt idx="90">
                  <c:v>289.60000000000002</c:v>
                </c:pt>
                <c:pt idx="91">
                  <c:v>292.8</c:v>
                </c:pt>
                <c:pt idx="92">
                  <c:v>296</c:v>
                </c:pt>
                <c:pt idx="93">
                  <c:v>299.2</c:v>
                </c:pt>
                <c:pt idx="94">
                  <c:v>302.39999999999998</c:v>
                </c:pt>
                <c:pt idx="95">
                  <c:v>305.60000000000002</c:v>
                </c:pt>
                <c:pt idx="96">
                  <c:v>308.79999999999995</c:v>
                </c:pt>
                <c:pt idx="97">
                  <c:v>312</c:v>
                </c:pt>
                <c:pt idx="98">
                  <c:v>315.2</c:v>
                </c:pt>
                <c:pt idx="99">
                  <c:v>318.39999999999998</c:v>
                </c:pt>
              </c:numCache>
            </c:numRef>
          </c:xVal>
          <c:yVal>
            <c:numRef>
              <c:f>'60'!$CV$2:$CV$101</c:f>
              <c:numCache>
                <c:formatCode>General</c:formatCode>
                <c:ptCount val="100"/>
                <c:pt idx="0">
                  <c:v>0.63994832209664632</c:v>
                </c:pt>
                <c:pt idx="1">
                  <c:v>0.64048030051352201</c:v>
                </c:pt>
                <c:pt idx="2">
                  <c:v>0.64654919714685866</c:v>
                </c:pt>
                <c:pt idx="3">
                  <c:v>0.64444299688412643</c:v>
                </c:pt>
                <c:pt idx="4">
                  <c:v>0.65118500906534649</c:v>
                </c:pt>
                <c:pt idx="5">
                  <c:v>0.64958907381471953</c:v>
                </c:pt>
                <c:pt idx="6">
                  <c:v>0.65678706749611881</c:v>
                </c:pt>
                <c:pt idx="7">
                  <c:v>0.66135773920029528</c:v>
                </c:pt>
                <c:pt idx="8">
                  <c:v>0.65818758210381179</c:v>
                </c:pt>
                <c:pt idx="9">
                  <c:v>0.66724207189308327</c:v>
                </c:pt>
                <c:pt idx="10">
                  <c:v>0.65992465448544657</c:v>
                </c:pt>
                <c:pt idx="11">
                  <c:v>0.65997893799737262</c:v>
                </c:pt>
                <c:pt idx="12">
                  <c:v>0.66431076224907448</c:v>
                </c:pt>
                <c:pt idx="13">
                  <c:v>0.67371266651467288</c:v>
                </c:pt>
                <c:pt idx="14">
                  <c:v>0.67207330445450497</c:v>
                </c:pt>
                <c:pt idx="15">
                  <c:v>0.66879458033416928</c:v>
                </c:pt>
                <c:pt idx="16">
                  <c:v>0.66414791171329624</c:v>
                </c:pt>
                <c:pt idx="17">
                  <c:v>0.67487433366989114</c:v>
                </c:pt>
                <c:pt idx="18">
                  <c:v>0.68322313780412336</c:v>
                </c:pt>
                <c:pt idx="19">
                  <c:v>0.68066095604121213</c:v>
                </c:pt>
                <c:pt idx="20">
                  <c:v>0.68727268779380957</c:v>
                </c:pt>
                <c:pt idx="21">
                  <c:v>0.68469964932851302</c:v>
                </c:pt>
                <c:pt idx="22">
                  <c:v>0.6884017848418722</c:v>
                </c:pt>
                <c:pt idx="23">
                  <c:v>0.6864367217101478</c:v>
                </c:pt>
                <c:pt idx="24">
                  <c:v>0.68651271862684426</c:v>
                </c:pt>
                <c:pt idx="25">
                  <c:v>0.68409167399494075</c:v>
                </c:pt>
                <c:pt idx="26">
                  <c:v>0.68859720548480607</c:v>
                </c:pt>
                <c:pt idx="27">
                  <c:v>0.69237533791486172</c:v>
                </c:pt>
                <c:pt idx="28">
                  <c:v>0.69099653671193906</c:v>
                </c:pt>
                <c:pt idx="29">
                  <c:v>0.70466512501492806</c:v>
                </c:pt>
                <c:pt idx="30">
                  <c:v>0.7014298277041332</c:v>
                </c:pt>
                <c:pt idx="31">
                  <c:v>0.70449141777676449</c:v>
                </c:pt>
                <c:pt idx="32">
                  <c:v>0.70908380288571149</c:v>
                </c:pt>
                <c:pt idx="33">
                  <c:v>0.70768328827801852</c:v>
                </c:pt>
                <c:pt idx="34">
                  <c:v>0.70883409873085157</c:v>
                </c:pt>
                <c:pt idx="35">
                  <c:v>0.7125905177561368</c:v>
                </c:pt>
                <c:pt idx="36">
                  <c:v>0.71645550380527412</c:v>
                </c:pt>
                <c:pt idx="37">
                  <c:v>0.72133016317623688</c:v>
                </c:pt>
                <c:pt idx="38">
                  <c:v>0.72928812602460125</c:v>
                </c:pt>
                <c:pt idx="39">
                  <c:v>0.72755105364296657</c:v>
                </c:pt>
                <c:pt idx="40">
                  <c:v>0.7225461138433813</c:v>
                </c:pt>
                <c:pt idx="41">
                  <c:v>0.73469476381243959</c:v>
                </c:pt>
                <c:pt idx="42">
                  <c:v>0.74292414422043451</c:v>
                </c:pt>
                <c:pt idx="43">
                  <c:v>0.73314225537135358</c:v>
                </c:pt>
                <c:pt idx="44">
                  <c:v>0.74604001780499196</c:v>
                </c:pt>
                <c:pt idx="45">
                  <c:v>0.74897132744900075</c:v>
                </c:pt>
                <c:pt idx="46">
                  <c:v>0.7576784027619452</c:v>
                </c:pt>
                <c:pt idx="47">
                  <c:v>0.76191251669217996</c:v>
                </c:pt>
                <c:pt idx="48">
                  <c:v>0.7792398136989872</c:v>
                </c:pt>
                <c:pt idx="49">
                  <c:v>0.78326765028390277</c:v>
                </c:pt>
                <c:pt idx="50">
                  <c:v>0.78371277508169668</c:v>
                </c:pt>
                <c:pt idx="51">
                  <c:v>0.79124732653703767</c:v>
                </c:pt>
                <c:pt idx="52">
                  <c:v>0.79966127088558125</c:v>
                </c:pt>
                <c:pt idx="53">
                  <c:v>0.817118848321011</c:v>
                </c:pt>
                <c:pt idx="54">
                  <c:v>0.83123256142179369</c:v>
                </c:pt>
                <c:pt idx="55">
                  <c:v>0.85171915882269933</c:v>
                </c:pt>
                <c:pt idx="56">
                  <c:v>0.86329240356534109</c:v>
                </c:pt>
                <c:pt idx="57">
                  <c:v>0.86796078559098466</c:v>
                </c:pt>
                <c:pt idx="58">
                  <c:v>0.89790357076941452</c:v>
                </c:pt>
                <c:pt idx="59">
                  <c:v>0.92875831894820271</c:v>
                </c:pt>
                <c:pt idx="60">
                  <c:v>0.96646364633206316</c:v>
                </c:pt>
                <c:pt idx="61">
                  <c:v>0.98903473059093039</c:v>
                </c:pt>
                <c:pt idx="62">
                  <c:v>1</c:v>
                </c:pt>
                <c:pt idx="63">
                  <c:v>0.98890445016230777</c:v>
                </c:pt>
                <c:pt idx="64">
                  <c:v>0.98879588313845557</c:v>
                </c:pt>
                <c:pt idx="65">
                  <c:v>0.98058821613523106</c:v>
                </c:pt>
                <c:pt idx="66">
                  <c:v>0.98246642564787379</c:v>
                </c:pt>
                <c:pt idx="67">
                  <c:v>0.98875245632891473</c:v>
                </c:pt>
                <c:pt idx="68">
                  <c:v>0.98261841948126682</c:v>
                </c:pt>
                <c:pt idx="69">
                  <c:v>0.97683179710994583</c:v>
                </c:pt>
                <c:pt idx="70">
                  <c:v>0.98590800030398773</c:v>
                </c:pt>
                <c:pt idx="71">
                  <c:v>0.97792832405085284</c:v>
                </c:pt>
                <c:pt idx="72">
                  <c:v>0.98272698650511903</c:v>
                </c:pt>
                <c:pt idx="73">
                  <c:v>0.97859058289635104</c:v>
                </c:pt>
                <c:pt idx="74">
                  <c:v>0.98827476142396509</c:v>
                </c:pt>
                <c:pt idx="75">
                  <c:v>0.97568098665711289</c:v>
                </c:pt>
                <c:pt idx="76">
                  <c:v>0.96582310089133527</c:v>
                </c:pt>
                <c:pt idx="77">
                  <c:v>0.96482428427189537</c:v>
                </c:pt>
                <c:pt idx="78">
                  <c:v>0.95125340629037347</c:v>
                </c:pt>
                <c:pt idx="79">
                  <c:v>0.82059299308428058</c:v>
                </c:pt>
                <c:pt idx="80">
                  <c:v>0.50007056856550391</c:v>
                </c:pt>
                <c:pt idx="81">
                  <c:v>0.16285053577826272</c:v>
                </c:pt>
                <c:pt idx="82">
                  <c:v>2.3095462984073219E-2</c:v>
                </c:pt>
                <c:pt idx="83">
                  <c:v>3.5848831275988235E-3</c:v>
                </c:pt>
                <c:pt idx="84">
                  <c:v>1.4134340835314683E-3</c:v>
                </c:pt>
                <c:pt idx="85">
                  <c:v>2.9588856680671811E-3</c:v>
                </c:pt>
                <c:pt idx="86">
                  <c:v>2.3648069135480789E-3</c:v>
                </c:pt>
                <c:pt idx="87">
                  <c:v>2.1116286139248068E-3</c:v>
                </c:pt>
                <c:pt idx="88">
                  <c:v>2.7216667209501782E-3</c:v>
                </c:pt>
                <c:pt idx="89">
                  <c:v>1.2872792018152406E-3</c:v>
                </c:pt>
                <c:pt idx="90">
                  <c:v>1.9593090794602051E-3</c:v>
                </c:pt>
                <c:pt idx="91">
                  <c:v>1.4929051449912604E-3</c:v>
                </c:pt>
                <c:pt idx="92">
                  <c:v>1.7561801778327852E-3</c:v>
                </c:pt>
                <c:pt idx="93">
                  <c:v>1.6025578390819575E-3</c:v>
                </c:pt>
                <c:pt idx="94">
                  <c:v>1.7233929366294281E-3</c:v>
                </c:pt>
                <c:pt idx="95">
                  <c:v>1.9440011290970483E-3</c:v>
                </c:pt>
                <c:pt idx="96">
                  <c:v>1.5387204290568785E-3</c:v>
                </c:pt>
                <c:pt idx="97">
                  <c:v>2.0756929290297366E-4</c:v>
                </c:pt>
                <c:pt idx="98">
                  <c:v>3.2569021485414018E-4</c:v>
                </c:pt>
                <c:pt idx="99">
                  <c:v>3.3033688347501328E-4</c:v>
                </c:pt>
              </c:numCache>
            </c:numRef>
          </c:yVal>
          <c:smooth val="0"/>
          <c:extLst>
            <c:ext xmlns:c16="http://schemas.microsoft.com/office/drawing/2014/chart" uri="{C3380CC4-5D6E-409C-BE32-E72D297353CC}">
              <c16:uniqueId val="{00000000-F8E4-4463-8192-E8D5664C5F7B}"/>
            </c:ext>
          </c:extLst>
        </c:ser>
        <c:dLbls>
          <c:showLegendKey val="0"/>
          <c:showVal val="0"/>
          <c:showCatName val="0"/>
          <c:showSerName val="0"/>
          <c:showPercent val="0"/>
          <c:showBubbleSize val="0"/>
        </c:dLbls>
        <c:axId val="1150724304"/>
        <c:axId val="1150734864"/>
      </c:scatterChart>
      <c:scatterChart>
        <c:scatterStyle val="smoothMarker"/>
        <c:varyColors val="0"/>
        <c:ser>
          <c:idx val="0"/>
          <c:order val="1"/>
          <c:spPr>
            <a:effectLst/>
          </c:spPr>
          <c:marker>
            <c:symbol val="circle"/>
            <c:size val="5"/>
            <c:spPr>
              <a:noFill/>
              <a:ln w="9525">
                <a:solidFill>
                  <a:schemeClr val="accent1"/>
                </a:solidFill>
              </a:ln>
              <a:effectLst/>
            </c:spPr>
          </c:marker>
          <c:xVal>
            <c:numLit>
              <c:formatCode>General</c:formatCode>
              <c:ptCount val="67"/>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198</c:v>
              </c:pt>
              <c:pt idx="34">
                <c:v>196</c:v>
              </c:pt>
              <c:pt idx="35">
                <c:v>195</c:v>
              </c:pt>
              <c:pt idx="36">
                <c:v>194</c:v>
              </c:pt>
              <c:pt idx="37">
                <c:v>193</c:v>
              </c:pt>
              <c:pt idx="38">
                <c:v>192</c:v>
              </c:pt>
              <c:pt idx="39">
                <c:v>191</c:v>
              </c:pt>
              <c:pt idx="40">
                <c:v>190</c:v>
              </c:pt>
              <c:pt idx="41">
                <c:v>189</c:v>
              </c:pt>
              <c:pt idx="42">
                <c:v>188</c:v>
              </c:pt>
              <c:pt idx="43">
                <c:v>187</c:v>
              </c:pt>
              <c:pt idx="44">
                <c:v>186</c:v>
              </c:pt>
              <c:pt idx="45">
                <c:v>185</c:v>
              </c:pt>
              <c:pt idx="46">
                <c:v>184</c:v>
              </c:pt>
              <c:pt idx="47">
                <c:v>182</c:v>
              </c:pt>
              <c:pt idx="48">
                <c:v>180</c:v>
              </c:pt>
              <c:pt idx="49">
                <c:v>175</c:v>
              </c:pt>
              <c:pt idx="50">
                <c:v>170</c:v>
              </c:pt>
              <c:pt idx="51">
                <c:v>160</c:v>
              </c:pt>
              <c:pt idx="52">
                <c:v>150</c:v>
              </c:pt>
              <c:pt idx="53">
                <c:v>140</c:v>
              </c:pt>
              <c:pt idx="54">
                <c:v>130</c:v>
              </c:pt>
              <c:pt idx="55">
                <c:v>120</c:v>
              </c:pt>
              <c:pt idx="56">
                <c:v>110</c:v>
              </c:pt>
              <c:pt idx="57">
                <c:v>100</c:v>
              </c:pt>
              <c:pt idx="58">
                <c:v>90</c:v>
              </c:pt>
              <c:pt idx="59">
                <c:v>80</c:v>
              </c:pt>
              <c:pt idx="60">
                <c:v>70</c:v>
              </c:pt>
              <c:pt idx="61">
                <c:v>60</c:v>
              </c:pt>
              <c:pt idx="62">
                <c:v>50</c:v>
              </c:pt>
              <c:pt idx="63">
                <c:v>40</c:v>
              </c:pt>
              <c:pt idx="64">
                <c:v>30</c:v>
              </c:pt>
              <c:pt idx="65">
                <c:v>20</c:v>
              </c:pt>
              <c:pt idx="66">
                <c:v>10</c:v>
              </c:pt>
            </c:numLit>
          </c:xVal>
          <c:yVal>
            <c:numLit>
              <c:formatCode>General</c:formatCode>
              <c:ptCount val="67"/>
              <c:pt idx="0">
                <c:v>2.4256021646440638E-3</c:v>
              </c:pt>
              <c:pt idx="1">
                <c:v>2.6605062052351166E-3</c:v>
              </c:pt>
              <c:pt idx="2">
                <c:v>3.5792560079782481E-3</c:v>
              </c:pt>
              <c:pt idx="3">
                <c:v>9.8149314316487244E-3</c:v>
              </c:pt>
              <c:pt idx="4">
                <c:v>2.0641542706515827E-2</c:v>
              </c:pt>
              <c:pt idx="5">
                <c:v>4.2625910767578351E-2</c:v>
              </c:pt>
              <c:pt idx="6">
                <c:v>8.2528918788819211E-2</c:v>
              </c:pt>
              <c:pt idx="7">
                <c:v>0.14749172515203379</c:v>
              </c:pt>
              <c:pt idx="8">
                <c:v>0.23658833466991688</c:v>
              </c:pt>
              <c:pt idx="9">
                <c:v>0.34867471963430874</c:v>
              </c:pt>
              <c:pt idx="10">
                <c:v>0.47788647994590377</c:v>
              </c:pt>
              <c:pt idx="11">
                <c:v>0.60479167065322281</c:v>
              </c:pt>
              <c:pt idx="12">
                <c:v>0.72271188866834779</c:v>
              </c:pt>
              <c:pt idx="13">
                <c:v>0.8202776829978371</c:v>
              </c:pt>
              <c:pt idx="14">
                <c:v>0.89181016819083581</c:v>
              </c:pt>
              <c:pt idx="15">
                <c:v>0.94001552209637274</c:v>
              </c:pt>
              <c:pt idx="16">
                <c:v>0.96818429991891031</c:v>
              </c:pt>
              <c:pt idx="17">
                <c:v>0.98251813334241234</c:v>
              </c:pt>
              <c:pt idx="18">
                <c:v>0.98836762268631673</c:v>
              </c:pt>
              <c:pt idx="19">
                <c:v>0.98918038311197898</c:v>
              </c:pt>
              <c:pt idx="20">
                <c:v>0.98739320482084603</c:v>
              </c:pt>
              <c:pt idx="21">
                <c:v>0.985546507764403</c:v>
              </c:pt>
              <c:pt idx="22">
                <c:v>0.98482482720298337</c:v>
              </c:pt>
              <c:pt idx="23">
                <c:v>0.9850443880762666</c:v>
              </c:pt>
              <c:pt idx="24">
                <c:v>0.98636312013521066</c:v>
              </c:pt>
              <c:pt idx="25">
                <c:v>0.98954259021193403</c:v>
              </c:pt>
              <c:pt idx="26">
                <c:v>0.98993747671747667</c:v>
              </c:pt>
              <c:pt idx="27">
                <c:v>0.99115866758483784</c:v>
              </c:pt>
              <c:pt idx="28">
                <c:v>0.99318392093721053</c:v>
              </c:pt>
              <c:pt idx="29">
                <c:v>0.99376519188526868</c:v>
              </c:pt>
              <c:pt idx="30">
                <c:v>0.99454142096019793</c:v>
              </c:pt>
              <c:pt idx="31">
                <c:v>0.99515512280125384</c:v>
              </c:pt>
              <c:pt idx="32">
                <c:v>0.99812099630685436</c:v>
              </c:pt>
              <c:pt idx="33">
                <c:v>1</c:v>
              </c:pt>
              <c:pt idx="34">
                <c:v>0.99761651574911259</c:v>
              </c:pt>
              <c:pt idx="35">
                <c:v>0.9934943131621462</c:v>
              </c:pt>
              <c:pt idx="36">
                <c:v>0.98710393616606207</c:v>
              </c:pt>
              <c:pt idx="37">
                <c:v>0.97769723760860305</c:v>
              </c:pt>
              <c:pt idx="38">
                <c:v>0.9671480024185245</c:v>
              </c:pt>
              <c:pt idx="39">
                <c:v>0.95541771114437313</c:v>
              </c:pt>
              <c:pt idx="40">
                <c:v>0.9447818693166723</c:v>
              </c:pt>
              <c:pt idx="41">
                <c:v>0.93276864645878255</c:v>
              </c:pt>
              <c:pt idx="42">
                <c:v>0.92303366276990639</c:v>
              </c:pt>
              <c:pt idx="43">
                <c:v>0.91302568800089257</c:v>
              </c:pt>
              <c:pt idx="44">
                <c:v>0.90402481050293726</c:v>
              </c:pt>
              <c:pt idx="45">
                <c:v>0.89641759160981727</c:v>
              </c:pt>
              <c:pt idx="46">
                <c:v>0.88957777959468098</c:v>
              </c:pt>
              <c:pt idx="47">
                <c:v>0.87641531026424102</c:v>
              </c:pt>
              <c:pt idx="48">
                <c:v>0.86545105904882791</c:v>
              </c:pt>
              <c:pt idx="49">
                <c:v>0.84207024904192185</c:v>
              </c:pt>
              <c:pt idx="50">
                <c:v>0.82326256771657436</c:v>
              </c:pt>
              <c:pt idx="51">
                <c:v>0.79499699424022363</c:v>
              </c:pt>
              <c:pt idx="52">
                <c:v>0.77473613554473086</c:v>
              </c:pt>
              <c:pt idx="53">
                <c:v>0.75816444624809365</c:v>
              </c:pt>
              <c:pt idx="54">
                <c:v>0.74501402977826958</c:v>
              </c:pt>
              <c:pt idx="55">
                <c:v>0.73478264219082734</c:v>
              </c:pt>
              <c:pt idx="56">
                <c:v>0.7266298139063172</c:v>
              </c:pt>
              <c:pt idx="57">
                <c:v>0.7187206522163222</c:v>
              </c:pt>
              <c:pt idx="58">
                <c:v>0.7118567344799539</c:v>
              </c:pt>
              <c:pt idx="59">
                <c:v>0.7059350522286485</c:v>
              </c:pt>
              <c:pt idx="60">
                <c:v>0.70035954801524181</c:v>
              </c:pt>
              <c:pt idx="61">
                <c:v>0.69480268224608654</c:v>
              </c:pt>
              <c:pt idx="62">
                <c:v>0.68953806728279565</c:v>
              </c:pt>
              <c:pt idx="63">
                <c:v>0.6834319886896949</c:v>
              </c:pt>
              <c:pt idx="64">
                <c:v>0.67682950619802829</c:v>
              </c:pt>
              <c:pt idx="65">
                <c:v>0.66855639781994813</c:v>
              </c:pt>
              <c:pt idx="66">
                <c:v>0.65785358184923681</c:v>
              </c:pt>
            </c:numLit>
          </c:yVal>
          <c:smooth val="1"/>
          <c:extLst>
            <c:ext xmlns:c16="http://schemas.microsoft.com/office/drawing/2014/chart" uri="{C3380CC4-5D6E-409C-BE32-E72D297353CC}">
              <c16:uniqueId val="{00000001-F8E4-4463-8192-E8D5664C5F7B}"/>
            </c:ext>
          </c:extLst>
        </c:ser>
        <c:dLbls>
          <c:showLegendKey val="0"/>
          <c:showVal val="0"/>
          <c:showCatName val="0"/>
          <c:showSerName val="0"/>
          <c:showPercent val="0"/>
          <c:showBubbleSize val="0"/>
        </c:dLbls>
        <c:axId val="1150724304"/>
        <c:axId val="1150734864"/>
      </c:scatterChart>
      <c:valAx>
        <c:axId val="1150724304"/>
        <c:scaling>
          <c:orientation val="minMax"/>
          <c:max val="255"/>
          <c:min val="18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150734864"/>
        <c:crosses val="autoZero"/>
        <c:crossBetween val="midCat"/>
      </c:valAx>
      <c:valAx>
        <c:axId val="1150734864"/>
        <c:scaling>
          <c:orientation val="minMax"/>
          <c:max val="1.02"/>
          <c:min val="0.9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150724304"/>
        <c:crosses val="autoZero"/>
        <c:crossBetween val="midCat"/>
      </c:valAx>
    </c:plotArea>
    <c:plotVisOnly val="1"/>
    <c:dispBlanksAs val="gap"/>
    <c:showDLblsOverMax val="0"/>
    <c:extLst/>
  </c:chart>
  <c:txPr>
    <a:bodyPr/>
    <a:lstStyle/>
    <a:p>
      <a:pPr>
        <a:defRPr/>
      </a:pPr>
      <a:endParaRPr lang="ja-JP"/>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7800147100081"/>
          <c:y val="2.5664767190321226E-2"/>
          <c:w val="0.81529815413446682"/>
          <c:h val="0.78343695562120008"/>
        </c:manualLayout>
      </c:layout>
      <c:scatterChart>
        <c:scatterStyle val="smoothMarker"/>
        <c:varyColors val="0"/>
        <c:ser>
          <c:idx val="1"/>
          <c:order val="0"/>
          <c:tx>
            <c:v>phits</c:v>
          </c:tx>
          <c:marker>
            <c:symbol val="circle"/>
            <c:size val="6"/>
            <c:spPr>
              <a:noFill/>
            </c:spPr>
          </c:marker>
          <c:xVal>
            <c:numRef>
              <c:f>'80'!$BH$2:$BH$101</c:f>
              <c:numCache>
                <c:formatCode>General</c:formatCode>
                <c:ptCount val="100"/>
                <c:pt idx="0">
                  <c:v>-0.40000000000000568</c:v>
                </c:pt>
                <c:pt idx="1">
                  <c:v>2.8000000000000114</c:v>
                </c:pt>
                <c:pt idx="2">
                  <c:v>6</c:v>
                </c:pt>
                <c:pt idx="3">
                  <c:v>9.2000000000000171</c:v>
                </c:pt>
                <c:pt idx="4">
                  <c:v>12.400000000000006</c:v>
                </c:pt>
                <c:pt idx="5">
                  <c:v>15.600000000000023</c:v>
                </c:pt>
                <c:pt idx="6">
                  <c:v>18.799999999999983</c:v>
                </c:pt>
                <c:pt idx="7">
                  <c:v>22</c:v>
                </c:pt>
                <c:pt idx="8">
                  <c:v>25.199999999999989</c:v>
                </c:pt>
                <c:pt idx="9">
                  <c:v>28.399999999999977</c:v>
                </c:pt>
                <c:pt idx="10">
                  <c:v>31.599999999999994</c:v>
                </c:pt>
                <c:pt idx="11">
                  <c:v>34.800000000000011</c:v>
                </c:pt>
                <c:pt idx="12">
                  <c:v>38</c:v>
                </c:pt>
                <c:pt idx="13">
                  <c:v>41.199999999999989</c:v>
                </c:pt>
                <c:pt idx="14">
                  <c:v>44.400000000000006</c:v>
                </c:pt>
                <c:pt idx="15">
                  <c:v>47.600000000000023</c:v>
                </c:pt>
                <c:pt idx="16">
                  <c:v>50.799999999999983</c:v>
                </c:pt>
                <c:pt idx="17">
                  <c:v>54</c:v>
                </c:pt>
                <c:pt idx="18">
                  <c:v>57.199999999999989</c:v>
                </c:pt>
                <c:pt idx="19">
                  <c:v>60.400000000000006</c:v>
                </c:pt>
                <c:pt idx="20">
                  <c:v>63.599999999999994</c:v>
                </c:pt>
                <c:pt idx="21">
                  <c:v>66.799999999999983</c:v>
                </c:pt>
                <c:pt idx="22">
                  <c:v>70</c:v>
                </c:pt>
                <c:pt idx="23">
                  <c:v>73.199999999999989</c:v>
                </c:pt>
                <c:pt idx="24">
                  <c:v>76.400000000000006</c:v>
                </c:pt>
                <c:pt idx="25">
                  <c:v>79.599999999999994</c:v>
                </c:pt>
                <c:pt idx="26">
                  <c:v>82.800000000000011</c:v>
                </c:pt>
                <c:pt idx="27">
                  <c:v>86</c:v>
                </c:pt>
                <c:pt idx="28">
                  <c:v>89.200000000000017</c:v>
                </c:pt>
                <c:pt idx="29">
                  <c:v>92.399999999999991</c:v>
                </c:pt>
                <c:pt idx="30">
                  <c:v>95.6</c:v>
                </c:pt>
                <c:pt idx="31">
                  <c:v>98.8</c:v>
                </c:pt>
                <c:pt idx="32">
                  <c:v>102</c:v>
                </c:pt>
                <c:pt idx="33">
                  <c:v>105.2</c:v>
                </c:pt>
                <c:pt idx="34">
                  <c:v>108.39999999999999</c:v>
                </c:pt>
                <c:pt idx="35">
                  <c:v>111.6</c:v>
                </c:pt>
                <c:pt idx="36">
                  <c:v>114.8</c:v>
                </c:pt>
                <c:pt idx="37">
                  <c:v>118</c:v>
                </c:pt>
                <c:pt idx="38">
                  <c:v>121.2</c:v>
                </c:pt>
                <c:pt idx="39">
                  <c:v>124.4</c:v>
                </c:pt>
                <c:pt idx="40">
                  <c:v>127.60000000000001</c:v>
                </c:pt>
                <c:pt idx="41">
                  <c:v>130.80000000000001</c:v>
                </c:pt>
                <c:pt idx="42">
                  <c:v>134</c:v>
                </c:pt>
                <c:pt idx="43">
                  <c:v>137.19999999999999</c:v>
                </c:pt>
                <c:pt idx="44">
                  <c:v>140.4</c:v>
                </c:pt>
                <c:pt idx="45">
                  <c:v>143.60000000000002</c:v>
                </c:pt>
                <c:pt idx="46">
                  <c:v>146.80000000000001</c:v>
                </c:pt>
                <c:pt idx="47">
                  <c:v>150</c:v>
                </c:pt>
                <c:pt idx="48">
                  <c:v>153.19999999999999</c:v>
                </c:pt>
                <c:pt idx="49">
                  <c:v>156.4</c:v>
                </c:pt>
                <c:pt idx="50">
                  <c:v>159.6</c:v>
                </c:pt>
                <c:pt idx="51">
                  <c:v>162.80000000000001</c:v>
                </c:pt>
                <c:pt idx="52">
                  <c:v>166</c:v>
                </c:pt>
                <c:pt idx="53">
                  <c:v>169.2</c:v>
                </c:pt>
                <c:pt idx="54">
                  <c:v>172.4</c:v>
                </c:pt>
                <c:pt idx="55">
                  <c:v>175.6</c:v>
                </c:pt>
                <c:pt idx="56">
                  <c:v>178.8</c:v>
                </c:pt>
                <c:pt idx="57">
                  <c:v>182</c:v>
                </c:pt>
                <c:pt idx="58">
                  <c:v>185.2</c:v>
                </c:pt>
                <c:pt idx="59">
                  <c:v>188.4</c:v>
                </c:pt>
                <c:pt idx="60">
                  <c:v>191.6</c:v>
                </c:pt>
                <c:pt idx="61">
                  <c:v>194.8</c:v>
                </c:pt>
                <c:pt idx="62">
                  <c:v>198</c:v>
                </c:pt>
                <c:pt idx="63">
                  <c:v>201.2</c:v>
                </c:pt>
                <c:pt idx="64">
                  <c:v>204.4</c:v>
                </c:pt>
                <c:pt idx="65">
                  <c:v>207.6</c:v>
                </c:pt>
                <c:pt idx="66">
                  <c:v>210.8</c:v>
                </c:pt>
                <c:pt idx="67">
                  <c:v>214</c:v>
                </c:pt>
                <c:pt idx="68">
                  <c:v>217.2</c:v>
                </c:pt>
                <c:pt idx="69">
                  <c:v>220.4</c:v>
                </c:pt>
                <c:pt idx="70">
                  <c:v>223.6</c:v>
                </c:pt>
                <c:pt idx="71">
                  <c:v>226.8</c:v>
                </c:pt>
                <c:pt idx="72">
                  <c:v>230</c:v>
                </c:pt>
                <c:pt idx="73">
                  <c:v>233.2</c:v>
                </c:pt>
                <c:pt idx="74">
                  <c:v>236.4</c:v>
                </c:pt>
                <c:pt idx="75">
                  <c:v>239.6</c:v>
                </c:pt>
                <c:pt idx="76">
                  <c:v>242.8</c:v>
                </c:pt>
                <c:pt idx="77">
                  <c:v>246</c:v>
                </c:pt>
                <c:pt idx="78">
                  <c:v>249.2</c:v>
                </c:pt>
                <c:pt idx="79">
                  <c:v>252.39999999999998</c:v>
                </c:pt>
                <c:pt idx="80">
                  <c:v>255.6</c:v>
                </c:pt>
                <c:pt idx="81">
                  <c:v>258.8</c:v>
                </c:pt>
                <c:pt idx="82">
                  <c:v>262</c:v>
                </c:pt>
                <c:pt idx="83">
                  <c:v>265.2</c:v>
                </c:pt>
                <c:pt idx="84">
                  <c:v>268.39999999999998</c:v>
                </c:pt>
                <c:pt idx="85">
                  <c:v>271.60000000000002</c:v>
                </c:pt>
                <c:pt idx="86">
                  <c:v>274.8</c:v>
                </c:pt>
                <c:pt idx="87">
                  <c:v>278</c:v>
                </c:pt>
                <c:pt idx="88">
                  <c:v>281.2</c:v>
                </c:pt>
                <c:pt idx="89">
                  <c:v>284.39999999999998</c:v>
                </c:pt>
                <c:pt idx="90">
                  <c:v>287.60000000000002</c:v>
                </c:pt>
                <c:pt idx="91">
                  <c:v>290.8</c:v>
                </c:pt>
                <c:pt idx="92">
                  <c:v>294</c:v>
                </c:pt>
                <c:pt idx="93">
                  <c:v>297.2</c:v>
                </c:pt>
                <c:pt idx="94">
                  <c:v>300.39999999999998</c:v>
                </c:pt>
                <c:pt idx="95">
                  <c:v>303.60000000000002</c:v>
                </c:pt>
                <c:pt idx="96">
                  <c:v>306.79999999999995</c:v>
                </c:pt>
                <c:pt idx="97">
                  <c:v>310</c:v>
                </c:pt>
                <c:pt idx="98">
                  <c:v>313.2</c:v>
                </c:pt>
                <c:pt idx="99">
                  <c:v>316.39999999999998</c:v>
                </c:pt>
              </c:numCache>
            </c:numRef>
          </c:xVal>
          <c:yVal>
            <c:numRef>
              <c:f>'80'!$BI$2:$BI$101</c:f>
              <c:numCache>
                <c:formatCode>General</c:formatCode>
                <c:ptCount val="100"/>
                <c:pt idx="0">
                  <c:v>0.69191729323308271</c:v>
                </c:pt>
                <c:pt idx="1">
                  <c:v>0.69927161654135339</c:v>
                </c:pt>
                <c:pt idx="2">
                  <c:v>0.70492246240601508</c:v>
                </c:pt>
                <c:pt idx="3">
                  <c:v>0.71017387218045103</c:v>
                </c:pt>
                <c:pt idx="4">
                  <c:v>0.71128994360902253</c:v>
                </c:pt>
                <c:pt idx="5">
                  <c:v>0.71778665413533838</c:v>
                </c:pt>
                <c:pt idx="6">
                  <c:v>0.71954887218045105</c:v>
                </c:pt>
                <c:pt idx="7">
                  <c:v>0.72354323308270674</c:v>
                </c:pt>
                <c:pt idx="8">
                  <c:v>0.72786654135338347</c:v>
                </c:pt>
                <c:pt idx="9">
                  <c:v>0.72678571428571426</c:v>
                </c:pt>
                <c:pt idx="10">
                  <c:v>0.73101503759398501</c:v>
                </c:pt>
                <c:pt idx="11">
                  <c:v>0.74414943609022555</c:v>
                </c:pt>
                <c:pt idx="12">
                  <c:v>0.74600563909774431</c:v>
                </c:pt>
                <c:pt idx="13">
                  <c:v>0.73798167293233075</c:v>
                </c:pt>
                <c:pt idx="14">
                  <c:v>0.73171992481203008</c:v>
                </c:pt>
                <c:pt idx="15">
                  <c:v>0.73765272556390971</c:v>
                </c:pt>
                <c:pt idx="16">
                  <c:v>0.73184915413533835</c:v>
                </c:pt>
                <c:pt idx="17">
                  <c:v>0.74226973684210529</c:v>
                </c:pt>
                <c:pt idx="18">
                  <c:v>0.75259633458646624</c:v>
                </c:pt>
                <c:pt idx="19">
                  <c:v>0.7427866541353384</c:v>
                </c:pt>
                <c:pt idx="20">
                  <c:v>0.7544642857142857</c:v>
                </c:pt>
                <c:pt idx="21">
                  <c:v>0.74546522556390971</c:v>
                </c:pt>
                <c:pt idx="22">
                  <c:v>0.74907189849624056</c:v>
                </c:pt>
                <c:pt idx="23">
                  <c:v>0.74579417293233075</c:v>
                </c:pt>
                <c:pt idx="24">
                  <c:v>0.75347744360902258</c:v>
                </c:pt>
                <c:pt idx="25">
                  <c:v>0.76674107142857151</c:v>
                </c:pt>
                <c:pt idx="26">
                  <c:v>0.76548402255639092</c:v>
                </c:pt>
                <c:pt idx="27">
                  <c:v>0.76661184210526323</c:v>
                </c:pt>
                <c:pt idx="28">
                  <c:v>0.7677631578947367</c:v>
                </c:pt>
                <c:pt idx="29">
                  <c:v>0.77041823308270674</c:v>
                </c:pt>
                <c:pt idx="30">
                  <c:v>0.77052396616541363</c:v>
                </c:pt>
                <c:pt idx="31">
                  <c:v>0.78001644736842102</c:v>
                </c:pt>
                <c:pt idx="32">
                  <c:v>0.77877114661654134</c:v>
                </c:pt>
                <c:pt idx="33">
                  <c:v>0.7812147556390977</c:v>
                </c:pt>
                <c:pt idx="34">
                  <c:v>0.7834703947368421</c:v>
                </c:pt>
                <c:pt idx="35">
                  <c:v>0.7885338345864662</c:v>
                </c:pt>
                <c:pt idx="36">
                  <c:v>0.78812265037593987</c:v>
                </c:pt>
                <c:pt idx="37">
                  <c:v>0.79250469924812039</c:v>
                </c:pt>
                <c:pt idx="38">
                  <c:v>0.79249295112781959</c:v>
                </c:pt>
                <c:pt idx="39">
                  <c:v>0.80628524436090221</c:v>
                </c:pt>
                <c:pt idx="40">
                  <c:v>0.81116071428571423</c:v>
                </c:pt>
                <c:pt idx="41">
                  <c:v>0.80656719924812026</c:v>
                </c:pt>
                <c:pt idx="42">
                  <c:v>0.82236842105263164</c:v>
                </c:pt>
                <c:pt idx="43">
                  <c:v>0.81835056390977434</c:v>
                </c:pt>
                <c:pt idx="44">
                  <c:v>0.82656249999999998</c:v>
                </c:pt>
                <c:pt idx="45">
                  <c:v>0.82652725563909768</c:v>
                </c:pt>
                <c:pt idx="46">
                  <c:v>0.83730028195488726</c:v>
                </c:pt>
                <c:pt idx="47">
                  <c:v>0.84914238721804502</c:v>
                </c:pt>
                <c:pt idx="48">
                  <c:v>0.8716400375939849</c:v>
                </c:pt>
                <c:pt idx="49">
                  <c:v>0.87937030075187972</c:v>
                </c:pt>
                <c:pt idx="50">
                  <c:v>0.89132988721804518</c:v>
                </c:pt>
                <c:pt idx="51">
                  <c:v>0.89940084586466162</c:v>
                </c:pt>
                <c:pt idx="52">
                  <c:v>0.91726973684210522</c:v>
                </c:pt>
                <c:pt idx="53">
                  <c:v>0.9408834586466166</c:v>
                </c:pt>
                <c:pt idx="54">
                  <c:v>0.95652020676691729</c:v>
                </c:pt>
                <c:pt idx="55">
                  <c:v>0.98637218045112784</c:v>
                </c:pt>
                <c:pt idx="56">
                  <c:v>1</c:v>
                </c:pt>
                <c:pt idx="57">
                  <c:v>0.98996710526315779</c:v>
                </c:pt>
                <c:pt idx="58">
                  <c:v>0.9837993421052631</c:v>
                </c:pt>
                <c:pt idx="59">
                  <c:v>0.98796992481203005</c:v>
                </c:pt>
                <c:pt idx="60">
                  <c:v>0.99121240601503757</c:v>
                </c:pt>
                <c:pt idx="61">
                  <c:v>0.98210761278195491</c:v>
                </c:pt>
                <c:pt idx="62">
                  <c:v>0.97149906015037601</c:v>
                </c:pt>
                <c:pt idx="63">
                  <c:v>0.97969924812030063</c:v>
                </c:pt>
                <c:pt idx="64">
                  <c:v>0.97837171052631589</c:v>
                </c:pt>
                <c:pt idx="65">
                  <c:v>0.98216635338345859</c:v>
                </c:pt>
                <c:pt idx="66">
                  <c:v>0.98194313909774444</c:v>
                </c:pt>
                <c:pt idx="67">
                  <c:v>0.9698778195488722</c:v>
                </c:pt>
                <c:pt idx="68">
                  <c:v>0.96805686090225562</c:v>
                </c:pt>
                <c:pt idx="69">
                  <c:v>0.96938439849624058</c:v>
                </c:pt>
                <c:pt idx="70">
                  <c:v>0.96529605263157892</c:v>
                </c:pt>
                <c:pt idx="71">
                  <c:v>0.97249765037593994</c:v>
                </c:pt>
                <c:pt idx="72">
                  <c:v>0.96393327067669166</c:v>
                </c:pt>
                <c:pt idx="73">
                  <c:v>0.96071428571428574</c:v>
                </c:pt>
                <c:pt idx="74">
                  <c:v>0.95189144736842102</c:v>
                </c:pt>
                <c:pt idx="75">
                  <c:v>0.96170112781954886</c:v>
                </c:pt>
                <c:pt idx="76">
                  <c:v>0.96588345864661651</c:v>
                </c:pt>
                <c:pt idx="77">
                  <c:v>0.96569548872180444</c:v>
                </c:pt>
                <c:pt idx="78">
                  <c:v>0.94457236842105263</c:v>
                </c:pt>
                <c:pt idx="79">
                  <c:v>0.82159304511278186</c:v>
                </c:pt>
                <c:pt idx="80">
                  <c:v>0.50064614661654139</c:v>
                </c:pt>
                <c:pt idx="81">
                  <c:v>0.17308505639097743</c:v>
                </c:pt>
                <c:pt idx="82">
                  <c:v>2.7149906015037594E-2</c:v>
                </c:pt>
                <c:pt idx="83">
                  <c:v>4.5603853383458645E-3</c:v>
                </c:pt>
                <c:pt idx="84">
                  <c:v>2.7564614661654135E-3</c:v>
                </c:pt>
                <c:pt idx="85">
                  <c:v>5.4208176691729326E-4</c:v>
                </c:pt>
                <c:pt idx="86">
                  <c:v>8.0626174812030069E-4</c:v>
                </c:pt>
                <c:pt idx="87">
                  <c:v>2.170700187969925E-3</c:v>
                </c:pt>
                <c:pt idx="88">
                  <c:v>1.8403430451127821E-3</c:v>
                </c:pt>
                <c:pt idx="89">
                  <c:v>2.1274671052631576E-3</c:v>
                </c:pt>
                <c:pt idx="90">
                  <c:v>1.4640507518796993E-3</c:v>
                </c:pt>
                <c:pt idx="91">
                  <c:v>8.3639567669172932E-4</c:v>
                </c:pt>
                <c:pt idx="92">
                  <c:v>6.5911654135338341E-4</c:v>
                </c:pt>
                <c:pt idx="93">
                  <c:v>1.4304511278195489E-3</c:v>
                </c:pt>
                <c:pt idx="94">
                  <c:v>1.9891917293233083E-3</c:v>
                </c:pt>
                <c:pt idx="95">
                  <c:v>6.9808505639097737E-4</c:v>
                </c:pt>
                <c:pt idx="96">
                  <c:v>1.0434562969924813E-3</c:v>
                </c:pt>
                <c:pt idx="97">
                  <c:v>1.4115366541353385E-3</c:v>
                </c:pt>
                <c:pt idx="98">
                  <c:v>7.547697368421052E-4</c:v>
                </c:pt>
                <c:pt idx="99">
                  <c:v>9.3812265037593974E-4</c:v>
                </c:pt>
              </c:numCache>
            </c:numRef>
          </c:yVal>
          <c:smooth val="1"/>
          <c:extLst>
            <c:ext xmlns:c16="http://schemas.microsoft.com/office/drawing/2014/chart" uri="{C3380CC4-5D6E-409C-BE32-E72D297353CC}">
              <c16:uniqueId val="{00000000-7A2E-4C5D-B50A-B7A9BD66E59F}"/>
            </c:ext>
          </c:extLst>
        </c:ser>
        <c:ser>
          <c:idx val="0"/>
          <c:order val="1"/>
          <c:tx>
            <c:v>measure</c:v>
          </c:tx>
          <c:spPr>
            <a:ln w="19050" cap="rnd">
              <a:solidFill>
                <a:schemeClr val="accent1"/>
              </a:solidFill>
              <a:round/>
            </a:ln>
            <a:effectLst/>
          </c:spPr>
          <c:marker>
            <c:symbol val="circle"/>
            <c:size val="5"/>
            <c:spPr>
              <a:noFill/>
              <a:ln w="9525">
                <a:solidFill>
                  <a:schemeClr val="accent1"/>
                </a:solidFill>
              </a:ln>
              <a:effectLst/>
            </c:spPr>
          </c:marker>
          <c:xVal>
            <c:numRef>
              <c:f>'80'!$A$2:$A$70</c:f>
              <c:numCache>
                <c:formatCode>General</c:formatCode>
                <c:ptCount val="69"/>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195</c:v>
                </c:pt>
                <c:pt idx="34">
                  <c:v>190</c:v>
                </c:pt>
                <c:pt idx="35">
                  <c:v>185</c:v>
                </c:pt>
                <c:pt idx="36">
                  <c:v>180</c:v>
                </c:pt>
                <c:pt idx="37">
                  <c:v>178</c:v>
                </c:pt>
                <c:pt idx="38">
                  <c:v>176</c:v>
                </c:pt>
                <c:pt idx="39">
                  <c:v>175</c:v>
                </c:pt>
                <c:pt idx="40">
                  <c:v>174</c:v>
                </c:pt>
                <c:pt idx="41">
                  <c:v>173</c:v>
                </c:pt>
                <c:pt idx="42">
                  <c:v>172</c:v>
                </c:pt>
                <c:pt idx="43">
                  <c:v>171</c:v>
                </c:pt>
                <c:pt idx="44">
                  <c:v>170</c:v>
                </c:pt>
                <c:pt idx="45">
                  <c:v>169</c:v>
                </c:pt>
                <c:pt idx="46">
                  <c:v>168</c:v>
                </c:pt>
                <c:pt idx="47">
                  <c:v>167</c:v>
                </c:pt>
                <c:pt idx="48">
                  <c:v>166</c:v>
                </c:pt>
                <c:pt idx="49">
                  <c:v>165</c:v>
                </c:pt>
                <c:pt idx="50">
                  <c:v>164</c:v>
                </c:pt>
                <c:pt idx="51">
                  <c:v>162</c:v>
                </c:pt>
                <c:pt idx="52">
                  <c:v>160</c:v>
                </c:pt>
                <c:pt idx="53">
                  <c:v>155</c:v>
                </c:pt>
                <c:pt idx="54">
                  <c:v>150</c:v>
                </c:pt>
                <c:pt idx="55">
                  <c:v>140</c:v>
                </c:pt>
                <c:pt idx="56">
                  <c:v>130</c:v>
                </c:pt>
                <c:pt idx="57">
                  <c:v>120</c:v>
                </c:pt>
                <c:pt idx="58">
                  <c:v>110</c:v>
                </c:pt>
                <c:pt idx="59">
                  <c:v>100</c:v>
                </c:pt>
                <c:pt idx="60">
                  <c:v>90</c:v>
                </c:pt>
                <c:pt idx="61">
                  <c:v>80</c:v>
                </c:pt>
                <c:pt idx="62">
                  <c:v>70</c:v>
                </c:pt>
                <c:pt idx="63">
                  <c:v>60</c:v>
                </c:pt>
                <c:pt idx="64">
                  <c:v>50</c:v>
                </c:pt>
                <c:pt idx="65">
                  <c:v>40</c:v>
                </c:pt>
                <c:pt idx="66">
                  <c:v>30</c:v>
                </c:pt>
                <c:pt idx="67">
                  <c:v>20</c:v>
                </c:pt>
                <c:pt idx="68">
                  <c:v>10</c:v>
                </c:pt>
              </c:numCache>
            </c:numRef>
          </c:xVal>
          <c:yVal>
            <c:numRef>
              <c:f>'80'!$C$2:$C$70</c:f>
              <c:numCache>
                <c:formatCode>General</c:formatCode>
                <c:ptCount val="69"/>
                <c:pt idx="0">
                  <c:v>2.4878808460273381E-3</c:v>
                </c:pt>
                <c:pt idx="1">
                  <c:v>2.7162673019571664E-3</c:v>
                </c:pt>
                <c:pt idx="2">
                  <c:v>3.5753192181497417E-3</c:v>
                </c:pt>
                <c:pt idx="3">
                  <c:v>9.6914308547881717E-3</c:v>
                </c:pt>
                <c:pt idx="4">
                  <c:v>1.94330352624612E-2</c:v>
                </c:pt>
                <c:pt idx="5">
                  <c:v>4.0241887391592443E-2</c:v>
                </c:pt>
                <c:pt idx="6">
                  <c:v>7.87535618072365E-2</c:v>
                </c:pt>
                <c:pt idx="7">
                  <c:v>0.14171467405899735</c:v>
                </c:pt>
                <c:pt idx="8">
                  <c:v>0.22817340680191442</c:v>
                </c:pt>
                <c:pt idx="9">
                  <c:v>0.33976945129563002</c:v>
                </c:pt>
                <c:pt idx="10">
                  <c:v>0.46690510311343059</c:v>
                </c:pt>
                <c:pt idx="11">
                  <c:v>0.59287084873498108</c:v>
                </c:pt>
                <c:pt idx="12">
                  <c:v>0.71222861952587668</c:v>
                </c:pt>
                <c:pt idx="13">
                  <c:v>0.80607158257393441</c:v>
                </c:pt>
                <c:pt idx="14">
                  <c:v>0.87969393276677632</c:v>
                </c:pt>
                <c:pt idx="15">
                  <c:v>0.92955902696610992</c:v>
                </c:pt>
                <c:pt idx="16">
                  <c:v>0.957390864790297</c:v>
                </c:pt>
                <c:pt idx="17">
                  <c:v>0.97165355809302945</c:v>
                </c:pt>
                <c:pt idx="18">
                  <c:v>0.97747064154021668</c:v>
                </c:pt>
                <c:pt idx="19">
                  <c:v>0.97794893199977184</c:v>
                </c:pt>
                <c:pt idx="20">
                  <c:v>0.97681313023294136</c:v>
                </c:pt>
                <c:pt idx="21">
                  <c:v>0.97473731650056505</c:v>
                </c:pt>
                <c:pt idx="22">
                  <c:v>0.97391273491151698</c:v>
                </c:pt>
                <c:pt idx="23">
                  <c:v>0.97348125174578082</c:v>
                </c:pt>
                <c:pt idx="24">
                  <c:v>0.97576583429306696</c:v>
                </c:pt>
                <c:pt idx="25">
                  <c:v>0.97831621047044637</c:v>
                </c:pt>
                <c:pt idx="26">
                  <c:v>0.97947769411530139</c:v>
                </c:pt>
                <c:pt idx="27">
                  <c:v>0.98059457966014574</c:v>
                </c:pt>
                <c:pt idx="28">
                  <c:v>0.98232354996457694</c:v>
                </c:pt>
                <c:pt idx="29">
                  <c:v>0.98368924596211149</c:v>
                </c:pt>
                <c:pt idx="30">
                  <c:v>0.9853781746287622</c:v>
                </c:pt>
                <c:pt idx="31">
                  <c:v>0.98854643469947578</c:v>
                </c:pt>
                <c:pt idx="32">
                  <c:v>0.98895085524105675</c:v>
                </c:pt>
                <c:pt idx="33">
                  <c:v>0.99042466366059811</c:v>
                </c:pt>
                <c:pt idx="34">
                  <c:v>0.99190579003463053</c:v>
                </c:pt>
                <c:pt idx="35">
                  <c:v>0.99376758811680166</c:v>
                </c:pt>
                <c:pt idx="36">
                  <c:v>0.99868732465387111</c:v>
                </c:pt>
                <c:pt idx="37">
                  <c:v>1</c:v>
                </c:pt>
                <c:pt idx="38">
                  <c:v>0.99898432314651053</c:v>
                </c:pt>
                <c:pt idx="39">
                  <c:v>0.99540321998282077</c:v>
                </c:pt>
                <c:pt idx="40">
                  <c:v>0.98939310822660964</c:v>
                </c:pt>
                <c:pt idx="41">
                  <c:v>0.98212251332799716</c:v>
                </c:pt>
                <c:pt idx="42">
                  <c:v>0.97420503886731313</c:v>
                </c:pt>
                <c:pt idx="43">
                  <c:v>0.96513464138778238</c:v>
                </c:pt>
                <c:pt idx="44">
                  <c:v>0.95652941727956831</c:v>
                </c:pt>
                <c:pt idx="45">
                  <c:v>0.947421877729131</c:v>
                </c:pt>
                <c:pt idx="46">
                  <c:v>0.93923571007147977</c:v>
                </c:pt>
                <c:pt idx="47">
                  <c:v>0.93227951106674922</c:v>
                </c:pt>
                <c:pt idx="48">
                  <c:v>0.92504743898517372</c:v>
                </c:pt>
                <c:pt idx="49">
                  <c:v>0.91887716067784131</c:v>
                </c:pt>
                <c:pt idx="50">
                  <c:v>0.9134552467731617</c:v>
                </c:pt>
                <c:pt idx="51">
                  <c:v>0.90320541594908132</c:v>
                </c:pt>
                <c:pt idx="52">
                  <c:v>0.89427723532097714</c:v>
                </c:pt>
                <c:pt idx="53">
                  <c:v>0.87524475451093209</c:v>
                </c:pt>
                <c:pt idx="54">
                  <c:v>0.86042686318918382</c:v>
                </c:pt>
                <c:pt idx="55">
                  <c:v>0.83698800725333544</c:v>
                </c:pt>
                <c:pt idx="56">
                  <c:v>0.81931625175475575</c:v>
                </c:pt>
                <c:pt idx="57">
                  <c:v>0.80571852578840253</c:v>
                </c:pt>
                <c:pt idx="58">
                  <c:v>0.79418404876463944</c:v>
                </c:pt>
                <c:pt idx="59">
                  <c:v>0.78500871457920174</c:v>
                </c:pt>
                <c:pt idx="60">
                  <c:v>0.7766869576515496</c:v>
                </c:pt>
                <c:pt idx="61">
                  <c:v>0.76943237940804921</c:v>
                </c:pt>
                <c:pt idx="62">
                  <c:v>0.76287949634799546</c:v>
                </c:pt>
                <c:pt idx="63">
                  <c:v>0.75645640342419507</c:v>
                </c:pt>
                <c:pt idx="64">
                  <c:v>0.74991939894464044</c:v>
                </c:pt>
                <c:pt idx="65">
                  <c:v>0.74291086966156938</c:v>
                </c:pt>
                <c:pt idx="66">
                  <c:v>0.73565297762735615</c:v>
                </c:pt>
                <c:pt idx="67">
                  <c:v>0.72657526219333446</c:v>
                </c:pt>
                <c:pt idx="68">
                  <c:v>0.714833259026179</c:v>
                </c:pt>
              </c:numCache>
            </c:numRef>
          </c:yVal>
          <c:smooth val="1"/>
          <c:extLst>
            <c:ext xmlns:c16="http://schemas.microsoft.com/office/drawing/2014/chart" uri="{C3380CC4-5D6E-409C-BE32-E72D297353CC}">
              <c16:uniqueId val="{00000001-7A2E-4C5D-B50A-B7A9BD66E59F}"/>
            </c:ext>
          </c:extLst>
        </c:ser>
        <c:dLbls>
          <c:showLegendKey val="0"/>
          <c:showVal val="0"/>
          <c:showCatName val="0"/>
          <c:showSerName val="0"/>
          <c:showPercent val="0"/>
          <c:showBubbleSize val="0"/>
        </c:dLbls>
        <c:axId val="1199092272"/>
        <c:axId val="1199095248"/>
      </c:scatterChart>
      <c:valAx>
        <c:axId val="1199092272"/>
        <c:scaling>
          <c:orientation val="minMax"/>
          <c:max val="275"/>
          <c:min val="0"/>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ltLang="ja-JP" sz="1400" b="1" dirty="0"/>
                  <a:t>depth(mm)</a:t>
                </a:r>
                <a:endParaRPr lang="ja-JP" altLang="en-US" sz="1400" b="1"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199095248"/>
        <c:crosses val="autoZero"/>
        <c:crossBetween val="midCat"/>
      </c:valAx>
      <c:valAx>
        <c:axId val="11990952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ja-JP" altLang="en-US" sz="1400" b="1" i="0" u="none" strike="noStrike" kern="1200" baseline="0" dirty="0">
                    <a:solidFill>
                      <a:prstClr val="black">
                        <a:lumMod val="65000"/>
                        <a:lumOff val="35000"/>
                      </a:prstClr>
                    </a:solidFill>
                  </a:rPr>
                  <a:t>測定値</a:t>
                </a:r>
                <a:r>
                  <a:rPr lang="en-US" altLang="ja-JP" sz="1400" b="1" i="0" u="none" strike="noStrike" kern="1200" baseline="0" dirty="0">
                    <a:solidFill>
                      <a:prstClr val="black">
                        <a:lumMod val="65000"/>
                        <a:lumOff val="35000"/>
                      </a:prstClr>
                    </a:solidFill>
                  </a:rPr>
                  <a:t>C/count</a:t>
                </a:r>
                <a:endParaRPr lang="ja-JP" altLang="en-US" sz="1400" b="1" i="0" u="none" strike="noStrike" kern="1200" baseline="0" dirty="0">
                  <a:solidFill>
                    <a:prstClr val="black">
                      <a:lumMod val="65000"/>
                      <a:lumOff val="35000"/>
                    </a:prstClr>
                  </a:solidFill>
                </a:endParaRPr>
              </a:p>
            </c:rich>
          </c:tx>
          <c:layout>
            <c:manualLayout>
              <c:xMode val="edge"/>
              <c:yMode val="edge"/>
              <c:x val="1.8157106599687334E-2"/>
              <c:y val="0.2642728837110622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199092272"/>
        <c:crosses val="autoZero"/>
        <c:crossBetween val="midCat"/>
      </c:valAx>
    </c:plotArea>
    <c:legend>
      <c:legendPos val="r"/>
      <c:layout>
        <c:manualLayout>
          <c:xMode val="edge"/>
          <c:yMode val="edge"/>
          <c:x val="0.16256762164380653"/>
          <c:y val="0.15017799320799485"/>
          <c:w val="0.15473073442944954"/>
          <c:h val="0.12773130938694241"/>
        </c:manualLayout>
      </c:layout>
      <c:overlay val="0"/>
    </c:legend>
    <c:plotVisOnly val="1"/>
    <c:dispBlanksAs val="gap"/>
    <c:showDLblsOverMax val="0"/>
    <c:extLst/>
  </c:chart>
  <c:txPr>
    <a:bodyPr/>
    <a:lstStyle/>
    <a:p>
      <a:pPr>
        <a:defRPr/>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marker>
            <c:symbol val="circle"/>
            <c:size val="6"/>
            <c:spPr>
              <a:noFill/>
            </c:spPr>
          </c:marker>
          <c:xVal>
            <c:numRef>
              <c:f>'80'!$BH$2:$BH$101</c:f>
              <c:numCache>
                <c:formatCode>General</c:formatCode>
                <c:ptCount val="100"/>
                <c:pt idx="0">
                  <c:v>-0.40000000000000568</c:v>
                </c:pt>
                <c:pt idx="1">
                  <c:v>2.8000000000000114</c:v>
                </c:pt>
                <c:pt idx="2">
                  <c:v>6</c:v>
                </c:pt>
                <c:pt idx="3">
                  <c:v>9.2000000000000171</c:v>
                </c:pt>
                <c:pt idx="4">
                  <c:v>12.400000000000006</c:v>
                </c:pt>
                <c:pt idx="5">
                  <c:v>15.600000000000023</c:v>
                </c:pt>
                <c:pt idx="6">
                  <c:v>18.799999999999983</c:v>
                </c:pt>
                <c:pt idx="7">
                  <c:v>22</c:v>
                </c:pt>
                <c:pt idx="8">
                  <c:v>25.199999999999989</c:v>
                </c:pt>
                <c:pt idx="9">
                  <c:v>28.399999999999977</c:v>
                </c:pt>
                <c:pt idx="10">
                  <c:v>31.599999999999994</c:v>
                </c:pt>
                <c:pt idx="11">
                  <c:v>34.800000000000011</c:v>
                </c:pt>
                <c:pt idx="12">
                  <c:v>38</c:v>
                </c:pt>
                <c:pt idx="13">
                  <c:v>41.199999999999989</c:v>
                </c:pt>
                <c:pt idx="14">
                  <c:v>44.400000000000006</c:v>
                </c:pt>
                <c:pt idx="15">
                  <c:v>47.600000000000023</c:v>
                </c:pt>
                <c:pt idx="16">
                  <c:v>50.799999999999983</c:v>
                </c:pt>
                <c:pt idx="17">
                  <c:v>54</c:v>
                </c:pt>
                <c:pt idx="18">
                  <c:v>57.199999999999989</c:v>
                </c:pt>
                <c:pt idx="19">
                  <c:v>60.400000000000006</c:v>
                </c:pt>
                <c:pt idx="20">
                  <c:v>63.599999999999994</c:v>
                </c:pt>
                <c:pt idx="21">
                  <c:v>66.799999999999983</c:v>
                </c:pt>
                <c:pt idx="22">
                  <c:v>70</c:v>
                </c:pt>
                <c:pt idx="23">
                  <c:v>73.199999999999989</c:v>
                </c:pt>
                <c:pt idx="24">
                  <c:v>76.400000000000006</c:v>
                </c:pt>
                <c:pt idx="25">
                  <c:v>79.599999999999994</c:v>
                </c:pt>
                <c:pt idx="26">
                  <c:v>82.800000000000011</c:v>
                </c:pt>
                <c:pt idx="27">
                  <c:v>86</c:v>
                </c:pt>
                <c:pt idx="28">
                  <c:v>89.200000000000017</c:v>
                </c:pt>
                <c:pt idx="29">
                  <c:v>92.399999999999991</c:v>
                </c:pt>
                <c:pt idx="30">
                  <c:v>95.6</c:v>
                </c:pt>
                <c:pt idx="31">
                  <c:v>98.8</c:v>
                </c:pt>
                <c:pt idx="32">
                  <c:v>102</c:v>
                </c:pt>
                <c:pt idx="33">
                  <c:v>105.2</c:v>
                </c:pt>
                <c:pt idx="34">
                  <c:v>108.39999999999999</c:v>
                </c:pt>
                <c:pt idx="35">
                  <c:v>111.6</c:v>
                </c:pt>
                <c:pt idx="36">
                  <c:v>114.8</c:v>
                </c:pt>
                <c:pt idx="37">
                  <c:v>118</c:v>
                </c:pt>
                <c:pt idx="38">
                  <c:v>121.2</c:v>
                </c:pt>
                <c:pt idx="39">
                  <c:v>124.4</c:v>
                </c:pt>
                <c:pt idx="40">
                  <c:v>127.60000000000001</c:v>
                </c:pt>
                <c:pt idx="41">
                  <c:v>130.80000000000001</c:v>
                </c:pt>
                <c:pt idx="42">
                  <c:v>134</c:v>
                </c:pt>
                <c:pt idx="43">
                  <c:v>137.19999999999999</c:v>
                </c:pt>
                <c:pt idx="44">
                  <c:v>140.4</c:v>
                </c:pt>
                <c:pt idx="45">
                  <c:v>143.60000000000002</c:v>
                </c:pt>
                <c:pt idx="46">
                  <c:v>146.80000000000001</c:v>
                </c:pt>
                <c:pt idx="47">
                  <c:v>150</c:v>
                </c:pt>
                <c:pt idx="48">
                  <c:v>153.19999999999999</c:v>
                </c:pt>
                <c:pt idx="49">
                  <c:v>156.4</c:v>
                </c:pt>
                <c:pt idx="50">
                  <c:v>159.6</c:v>
                </c:pt>
                <c:pt idx="51">
                  <c:v>162.80000000000001</c:v>
                </c:pt>
                <c:pt idx="52">
                  <c:v>166</c:v>
                </c:pt>
                <c:pt idx="53">
                  <c:v>169.2</c:v>
                </c:pt>
                <c:pt idx="54">
                  <c:v>172.4</c:v>
                </c:pt>
                <c:pt idx="55">
                  <c:v>175.6</c:v>
                </c:pt>
                <c:pt idx="56">
                  <c:v>178.8</c:v>
                </c:pt>
                <c:pt idx="57">
                  <c:v>182</c:v>
                </c:pt>
                <c:pt idx="58">
                  <c:v>185.2</c:v>
                </c:pt>
                <c:pt idx="59">
                  <c:v>188.4</c:v>
                </c:pt>
                <c:pt idx="60">
                  <c:v>191.6</c:v>
                </c:pt>
                <c:pt idx="61">
                  <c:v>194.8</c:v>
                </c:pt>
                <c:pt idx="62">
                  <c:v>198</c:v>
                </c:pt>
                <c:pt idx="63">
                  <c:v>201.2</c:v>
                </c:pt>
                <c:pt idx="64">
                  <c:v>204.4</c:v>
                </c:pt>
                <c:pt idx="65">
                  <c:v>207.6</c:v>
                </c:pt>
                <c:pt idx="66">
                  <c:v>210.8</c:v>
                </c:pt>
                <c:pt idx="67">
                  <c:v>214</c:v>
                </c:pt>
                <c:pt idx="68">
                  <c:v>217.2</c:v>
                </c:pt>
                <c:pt idx="69">
                  <c:v>220.4</c:v>
                </c:pt>
                <c:pt idx="70">
                  <c:v>223.6</c:v>
                </c:pt>
                <c:pt idx="71">
                  <c:v>226.8</c:v>
                </c:pt>
                <c:pt idx="72">
                  <c:v>230</c:v>
                </c:pt>
                <c:pt idx="73">
                  <c:v>233.2</c:v>
                </c:pt>
                <c:pt idx="74">
                  <c:v>236.4</c:v>
                </c:pt>
                <c:pt idx="75">
                  <c:v>239.6</c:v>
                </c:pt>
                <c:pt idx="76">
                  <c:v>242.8</c:v>
                </c:pt>
                <c:pt idx="77">
                  <c:v>246</c:v>
                </c:pt>
                <c:pt idx="78">
                  <c:v>249.2</c:v>
                </c:pt>
                <c:pt idx="79">
                  <c:v>252.39999999999998</c:v>
                </c:pt>
                <c:pt idx="80">
                  <c:v>255.6</c:v>
                </c:pt>
                <c:pt idx="81">
                  <c:v>258.8</c:v>
                </c:pt>
                <c:pt idx="82">
                  <c:v>262</c:v>
                </c:pt>
                <c:pt idx="83">
                  <c:v>265.2</c:v>
                </c:pt>
                <c:pt idx="84">
                  <c:v>268.39999999999998</c:v>
                </c:pt>
                <c:pt idx="85">
                  <c:v>271.60000000000002</c:v>
                </c:pt>
                <c:pt idx="86">
                  <c:v>274.8</c:v>
                </c:pt>
                <c:pt idx="87">
                  <c:v>278</c:v>
                </c:pt>
                <c:pt idx="88">
                  <c:v>281.2</c:v>
                </c:pt>
                <c:pt idx="89">
                  <c:v>284.39999999999998</c:v>
                </c:pt>
                <c:pt idx="90">
                  <c:v>287.60000000000002</c:v>
                </c:pt>
                <c:pt idx="91">
                  <c:v>290.8</c:v>
                </c:pt>
                <c:pt idx="92">
                  <c:v>294</c:v>
                </c:pt>
                <c:pt idx="93">
                  <c:v>297.2</c:v>
                </c:pt>
                <c:pt idx="94">
                  <c:v>300.39999999999998</c:v>
                </c:pt>
                <c:pt idx="95">
                  <c:v>303.60000000000002</c:v>
                </c:pt>
                <c:pt idx="96">
                  <c:v>306.79999999999995</c:v>
                </c:pt>
                <c:pt idx="97">
                  <c:v>310</c:v>
                </c:pt>
                <c:pt idx="98">
                  <c:v>313.2</c:v>
                </c:pt>
                <c:pt idx="99">
                  <c:v>316.39999999999998</c:v>
                </c:pt>
              </c:numCache>
            </c:numRef>
          </c:xVal>
          <c:yVal>
            <c:numRef>
              <c:f>'80'!$BI$2:$BI$101</c:f>
              <c:numCache>
                <c:formatCode>General</c:formatCode>
                <c:ptCount val="100"/>
                <c:pt idx="0">
                  <c:v>0.69191729323308271</c:v>
                </c:pt>
                <c:pt idx="1">
                  <c:v>0.69927161654135339</c:v>
                </c:pt>
                <c:pt idx="2">
                  <c:v>0.70492246240601508</c:v>
                </c:pt>
                <c:pt idx="3">
                  <c:v>0.71017387218045103</c:v>
                </c:pt>
                <c:pt idx="4">
                  <c:v>0.71128994360902253</c:v>
                </c:pt>
                <c:pt idx="5">
                  <c:v>0.71778665413533838</c:v>
                </c:pt>
                <c:pt idx="6">
                  <c:v>0.71954887218045105</c:v>
                </c:pt>
                <c:pt idx="7">
                  <c:v>0.72354323308270674</c:v>
                </c:pt>
                <c:pt idx="8">
                  <c:v>0.72786654135338347</c:v>
                </c:pt>
                <c:pt idx="9">
                  <c:v>0.72678571428571426</c:v>
                </c:pt>
                <c:pt idx="10">
                  <c:v>0.73101503759398501</c:v>
                </c:pt>
                <c:pt idx="11">
                  <c:v>0.74414943609022555</c:v>
                </c:pt>
                <c:pt idx="12">
                  <c:v>0.74600563909774431</c:v>
                </c:pt>
                <c:pt idx="13">
                  <c:v>0.73798167293233075</c:v>
                </c:pt>
                <c:pt idx="14">
                  <c:v>0.73171992481203008</c:v>
                </c:pt>
                <c:pt idx="15">
                  <c:v>0.73765272556390971</c:v>
                </c:pt>
                <c:pt idx="16">
                  <c:v>0.73184915413533835</c:v>
                </c:pt>
                <c:pt idx="17">
                  <c:v>0.74226973684210529</c:v>
                </c:pt>
                <c:pt idx="18">
                  <c:v>0.75259633458646624</c:v>
                </c:pt>
                <c:pt idx="19">
                  <c:v>0.7427866541353384</c:v>
                </c:pt>
                <c:pt idx="20">
                  <c:v>0.7544642857142857</c:v>
                </c:pt>
                <c:pt idx="21">
                  <c:v>0.74546522556390971</c:v>
                </c:pt>
                <c:pt idx="22">
                  <c:v>0.74907189849624056</c:v>
                </c:pt>
                <c:pt idx="23">
                  <c:v>0.74579417293233075</c:v>
                </c:pt>
                <c:pt idx="24">
                  <c:v>0.75347744360902258</c:v>
                </c:pt>
                <c:pt idx="25">
                  <c:v>0.76674107142857151</c:v>
                </c:pt>
                <c:pt idx="26">
                  <c:v>0.76548402255639092</c:v>
                </c:pt>
                <c:pt idx="27">
                  <c:v>0.76661184210526323</c:v>
                </c:pt>
                <c:pt idx="28">
                  <c:v>0.7677631578947367</c:v>
                </c:pt>
                <c:pt idx="29">
                  <c:v>0.77041823308270674</c:v>
                </c:pt>
                <c:pt idx="30">
                  <c:v>0.77052396616541363</c:v>
                </c:pt>
                <c:pt idx="31">
                  <c:v>0.78001644736842102</c:v>
                </c:pt>
                <c:pt idx="32">
                  <c:v>0.77877114661654134</c:v>
                </c:pt>
                <c:pt idx="33">
                  <c:v>0.7812147556390977</c:v>
                </c:pt>
                <c:pt idx="34">
                  <c:v>0.7834703947368421</c:v>
                </c:pt>
                <c:pt idx="35">
                  <c:v>0.7885338345864662</c:v>
                </c:pt>
                <c:pt idx="36">
                  <c:v>0.78812265037593987</c:v>
                </c:pt>
                <c:pt idx="37">
                  <c:v>0.79250469924812039</c:v>
                </c:pt>
                <c:pt idx="38">
                  <c:v>0.79249295112781959</c:v>
                </c:pt>
                <c:pt idx="39">
                  <c:v>0.80628524436090221</c:v>
                </c:pt>
                <c:pt idx="40">
                  <c:v>0.81116071428571423</c:v>
                </c:pt>
                <c:pt idx="41">
                  <c:v>0.80656719924812026</c:v>
                </c:pt>
                <c:pt idx="42">
                  <c:v>0.82236842105263164</c:v>
                </c:pt>
                <c:pt idx="43">
                  <c:v>0.81835056390977434</c:v>
                </c:pt>
                <c:pt idx="44">
                  <c:v>0.82656249999999998</c:v>
                </c:pt>
                <c:pt idx="45">
                  <c:v>0.82652725563909768</c:v>
                </c:pt>
                <c:pt idx="46">
                  <c:v>0.83730028195488726</c:v>
                </c:pt>
                <c:pt idx="47">
                  <c:v>0.84914238721804502</c:v>
                </c:pt>
                <c:pt idx="48">
                  <c:v>0.8716400375939849</c:v>
                </c:pt>
                <c:pt idx="49">
                  <c:v>0.87937030075187972</c:v>
                </c:pt>
                <c:pt idx="50">
                  <c:v>0.89132988721804518</c:v>
                </c:pt>
                <c:pt idx="51">
                  <c:v>0.89940084586466162</c:v>
                </c:pt>
                <c:pt idx="52">
                  <c:v>0.91726973684210522</c:v>
                </c:pt>
                <c:pt idx="53">
                  <c:v>0.9408834586466166</c:v>
                </c:pt>
                <c:pt idx="54">
                  <c:v>0.95652020676691729</c:v>
                </c:pt>
                <c:pt idx="55">
                  <c:v>0.98637218045112784</c:v>
                </c:pt>
                <c:pt idx="56">
                  <c:v>1</c:v>
                </c:pt>
                <c:pt idx="57">
                  <c:v>0.98996710526315779</c:v>
                </c:pt>
                <c:pt idx="58">
                  <c:v>0.9837993421052631</c:v>
                </c:pt>
                <c:pt idx="59">
                  <c:v>0.98796992481203005</c:v>
                </c:pt>
                <c:pt idx="60">
                  <c:v>0.99121240601503757</c:v>
                </c:pt>
                <c:pt idx="61">
                  <c:v>0.98210761278195491</c:v>
                </c:pt>
                <c:pt idx="62">
                  <c:v>0.97149906015037601</c:v>
                </c:pt>
                <c:pt idx="63">
                  <c:v>0.97969924812030063</c:v>
                </c:pt>
                <c:pt idx="64">
                  <c:v>0.97837171052631589</c:v>
                </c:pt>
                <c:pt idx="65">
                  <c:v>0.98216635338345859</c:v>
                </c:pt>
                <c:pt idx="66">
                  <c:v>0.98194313909774444</c:v>
                </c:pt>
                <c:pt idx="67">
                  <c:v>0.9698778195488722</c:v>
                </c:pt>
                <c:pt idx="68">
                  <c:v>0.96805686090225562</c:v>
                </c:pt>
                <c:pt idx="69">
                  <c:v>0.96938439849624058</c:v>
                </c:pt>
                <c:pt idx="70">
                  <c:v>0.96529605263157892</c:v>
                </c:pt>
                <c:pt idx="71">
                  <c:v>0.97249765037593994</c:v>
                </c:pt>
                <c:pt idx="72">
                  <c:v>0.96393327067669166</c:v>
                </c:pt>
                <c:pt idx="73">
                  <c:v>0.96071428571428574</c:v>
                </c:pt>
                <c:pt idx="74">
                  <c:v>0.95189144736842102</c:v>
                </c:pt>
                <c:pt idx="75">
                  <c:v>0.96170112781954886</c:v>
                </c:pt>
                <c:pt idx="76">
                  <c:v>0.96588345864661651</c:v>
                </c:pt>
                <c:pt idx="77">
                  <c:v>0.96569548872180444</c:v>
                </c:pt>
                <c:pt idx="78">
                  <c:v>0.94457236842105263</c:v>
                </c:pt>
                <c:pt idx="79">
                  <c:v>0.82159304511278186</c:v>
                </c:pt>
                <c:pt idx="80">
                  <c:v>0.50064614661654139</c:v>
                </c:pt>
                <c:pt idx="81">
                  <c:v>0.17308505639097743</c:v>
                </c:pt>
                <c:pt idx="82">
                  <c:v>2.7149906015037594E-2</c:v>
                </c:pt>
                <c:pt idx="83">
                  <c:v>4.5603853383458645E-3</c:v>
                </c:pt>
                <c:pt idx="84">
                  <c:v>2.7564614661654135E-3</c:v>
                </c:pt>
                <c:pt idx="85">
                  <c:v>5.4208176691729326E-4</c:v>
                </c:pt>
                <c:pt idx="86">
                  <c:v>8.0626174812030069E-4</c:v>
                </c:pt>
                <c:pt idx="87">
                  <c:v>2.170700187969925E-3</c:v>
                </c:pt>
                <c:pt idx="88">
                  <c:v>1.8403430451127821E-3</c:v>
                </c:pt>
                <c:pt idx="89">
                  <c:v>2.1274671052631576E-3</c:v>
                </c:pt>
                <c:pt idx="90">
                  <c:v>1.4640507518796993E-3</c:v>
                </c:pt>
                <c:pt idx="91">
                  <c:v>8.3639567669172932E-4</c:v>
                </c:pt>
                <c:pt idx="92">
                  <c:v>6.5911654135338341E-4</c:v>
                </c:pt>
                <c:pt idx="93">
                  <c:v>1.4304511278195489E-3</c:v>
                </c:pt>
                <c:pt idx="94">
                  <c:v>1.9891917293233083E-3</c:v>
                </c:pt>
                <c:pt idx="95">
                  <c:v>6.9808505639097737E-4</c:v>
                </c:pt>
                <c:pt idx="96">
                  <c:v>1.0434562969924813E-3</c:v>
                </c:pt>
                <c:pt idx="97">
                  <c:v>1.4115366541353385E-3</c:v>
                </c:pt>
                <c:pt idx="98">
                  <c:v>7.547697368421052E-4</c:v>
                </c:pt>
                <c:pt idx="99">
                  <c:v>9.3812265037593974E-4</c:v>
                </c:pt>
              </c:numCache>
            </c:numRef>
          </c:yVal>
          <c:smooth val="1"/>
          <c:extLst>
            <c:ext xmlns:c16="http://schemas.microsoft.com/office/drawing/2014/chart" uri="{C3380CC4-5D6E-409C-BE32-E72D297353CC}">
              <c16:uniqueId val="{00000000-578C-48D4-A174-20CD3544AC9D}"/>
            </c:ext>
          </c:extLst>
        </c:ser>
        <c:ser>
          <c:idx val="0"/>
          <c:order val="1"/>
          <c:spPr>
            <a:ln w="19050" cap="rnd">
              <a:solidFill>
                <a:schemeClr val="accent1"/>
              </a:solidFill>
              <a:round/>
            </a:ln>
            <a:effectLst/>
          </c:spPr>
          <c:marker>
            <c:symbol val="circle"/>
            <c:size val="5"/>
            <c:spPr>
              <a:noFill/>
              <a:ln w="9525">
                <a:solidFill>
                  <a:schemeClr val="accent1"/>
                </a:solidFill>
              </a:ln>
              <a:effectLst/>
            </c:spPr>
          </c:marker>
          <c:xVal>
            <c:numRef>
              <c:f>'80'!$A$2:$A$70</c:f>
              <c:numCache>
                <c:formatCode>General</c:formatCode>
                <c:ptCount val="69"/>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195</c:v>
                </c:pt>
                <c:pt idx="34">
                  <c:v>190</c:v>
                </c:pt>
                <c:pt idx="35">
                  <c:v>185</c:v>
                </c:pt>
                <c:pt idx="36">
                  <c:v>180</c:v>
                </c:pt>
                <c:pt idx="37">
                  <c:v>178</c:v>
                </c:pt>
                <c:pt idx="38">
                  <c:v>176</c:v>
                </c:pt>
                <c:pt idx="39">
                  <c:v>175</c:v>
                </c:pt>
                <c:pt idx="40">
                  <c:v>174</c:v>
                </c:pt>
                <c:pt idx="41">
                  <c:v>173</c:v>
                </c:pt>
                <c:pt idx="42">
                  <c:v>172</c:v>
                </c:pt>
                <c:pt idx="43">
                  <c:v>171</c:v>
                </c:pt>
                <c:pt idx="44">
                  <c:v>170</c:v>
                </c:pt>
                <c:pt idx="45">
                  <c:v>169</c:v>
                </c:pt>
                <c:pt idx="46">
                  <c:v>168</c:v>
                </c:pt>
                <c:pt idx="47">
                  <c:v>167</c:v>
                </c:pt>
                <c:pt idx="48">
                  <c:v>166</c:v>
                </c:pt>
                <c:pt idx="49">
                  <c:v>165</c:v>
                </c:pt>
                <c:pt idx="50">
                  <c:v>164</c:v>
                </c:pt>
                <c:pt idx="51">
                  <c:v>162</c:v>
                </c:pt>
                <c:pt idx="52">
                  <c:v>160</c:v>
                </c:pt>
                <c:pt idx="53">
                  <c:v>155</c:v>
                </c:pt>
                <c:pt idx="54">
                  <c:v>150</c:v>
                </c:pt>
                <c:pt idx="55">
                  <c:v>140</c:v>
                </c:pt>
                <c:pt idx="56">
                  <c:v>130</c:v>
                </c:pt>
                <c:pt idx="57">
                  <c:v>120</c:v>
                </c:pt>
                <c:pt idx="58">
                  <c:v>110</c:v>
                </c:pt>
                <c:pt idx="59">
                  <c:v>100</c:v>
                </c:pt>
                <c:pt idx="60">
                  <c:v>90</c:v>
                </c:pt>
                <c:pt idx="61">
                  <c:v>80</c:v>
                </c:pt>
                <c:pt idx="62">
                  <c:v>70</c:v>
                </c:pt>
                <c:pt idx="63">
                  <c:v>60</c:v>
                </c:pt>
                <c:pt idx="64">
                  <c:v>50</c:v>
                </c:pt>
                <c:pt idx="65">
                  <c:v>40</c:v>
                </c:pt>
                <c:pt idx="66">
                  <c:v>30</c:v>
                </c:pt>
                <c:pt idx="67">
                  <c:v>20</c:v>
                </c:pt>
                <c:pt idx="68">
                  <c:v>10</c:v>
                </c:pt>
              </c:numCache>
            </c:numRef>
          </c:xVal>
          <c:yVal>
            <c:numRef>
              <c:f>'80'!$C$2:$C$70</c:f>
              <c:numCache>
                <c:formatCode>General</c:formatCode>
                <c:ptCount val="69"/>
                <c:pt idx="0">
                  <c:v>2.4878808460273381E-3</c:v>
                </c:pt>
                <c:pt idx="1">
                  <c:v>2.7162673019571664E-3</c:v>
                </c:pt>
                <c:pt idx="2">
                  <c:v>3.5753192181497417E-3</c:v>
                </c:pt>
                <c:pt idx="3">
                  <c:v>9.6914308547881717E-3</c:v>
                </c:pt>
                <c:pt idx="4">
                  <c:v>1.94330352624612E-2</c:v>
                </c:pt>
                <c:pt idx="5">
                  <c:v>4.0241887391592443E-2</c:v>
                </c:pt>
                <c:pt idx="6">
                  <c:v>7.87535618072365E-2</c:v>
                </c:pt>
                <c:pt idx="7">
                  <c:v>0.14171467405899735</c:v>
                </c:pt>
                <c:pt idx="8">
                  <c:v>0.22817340680191442</c:v>
                </c:pt>
                <c:pt idx="9">
                  <c:v>0.33976945129563002</c:v>
                </c:pt>
                <c:pt idx="10">
                  <c:v>0.46690510311343059</c:v>
                </c:pt>
                <c:pt idx="11">
                  <c:v>0.59287084873498108</c:v>
                </c:pt>
                <c:pt idx="12">
                  <c:v>0.71222861952587668</c:v>
                </c:pt>
                <c:pt idx="13">
                  <c:v>0.80607158257393441</c:v>
                </c:pt>
                <c:pt idx="14">
                  <c:v>0.87969393276677632</c:v>
                </c:pt>
                <c:pt idx="15">
                  <c:v>0.92955902696610992</c:v>
                </c:pt>
                <c:pt idx="16">
                  <c:v>0.957390864790297</c:v>
                </c:pt>
                <c:pt idx="17">
                  <c:v>0.97165355809302945</c:v>
                </c:pt>
                <c:pt idx="18">
                  <c:v>0.97747064154021668</c:v>
                </c:pt>
                <c:pt idx="19">
                  <c:v>0.97794893199977184</c:v>
                </c:pt>
                <c:pt idx="20">
                  <c:v>0.97681313023294136</c:v>
                </c:pt>
                <c:pt idx="21">
                  <c:v>0.97473731650056505</c:v>
                </c:pt>
                <c:pt idx="22">
                  <c:v>0.97391273491151698</c:v>
                </c:pt>
                <c:pt idx="23">
                  <c:v>0.97348125174578082</c:v>
                </c:pt>
                <c:pt idx="24">
                  <c:v>0.97576583429306696</c:v>
                </c:pt>
                <c:pt idx="25">
                  <c:v>0.97831621047044637</c:v>
                </c:pt>
                <c:pt idx="26">
                  <c:v>0.97947769411530139</c:v>
                </c:pt>
                <c:pt idx="27">
                  <c:v>0.98059457966014574</c:v>
                </c:pt>
                <c:pt idx="28">
                  <c:v>0.98232354996457694</c:v>
                </c:pt>
                <c:pt idx="29">
                  <c:v>0.98368924596211149</c:v>
                </c:pt>
                <c:pt idx="30">
                  <c:v>0.9853781746287622</c:v>
                </c:pt>
                <c:pt idx="31">
                  <c:v>0.98854643469947578</c:v>
                </c:pt>
                <c:pt idx="32">
                  <c:v>0.98895085524105675</c:v>
                </c:pt>
                <c:pt idx="33">
                  <c:v>0.99042466366059811</c:v>
                </c:pt>
                <c:pt idx="34">
                  <c:v>0.99190579003463053</c:v>
                </c:pt>
                <c:pt idx="35">
                  <c:v>0.99376758811680166</c:v>
                </c:pt>
                <c:pt idx="36">
                  <c:v>0.99868732465387111</c:v>
                </c:pt>
                <c:pt idx="37">
                  <c:v>1</c:v>
                </c:pt>
                <c:pt idx="38">
                  <c:v>0.99898432314651053</c:v>
                </c:pt>
                <c:pt idx="39">
                  <c:v>0.99540321998282077</c:v>
                </c:pt>
                <c:pt idx="40">
                  <c:v>0.98939310822660964</c:v>
                </c:pt>
                <c:pt idx="41">
                  <c:v>0.98212251332799716</c:v>
                </c:pt>
                <c:pt idx="42">
                  <c:v>0.97420503886731313</c:v>
                </c:pt>
                <c:pt idx="43">
                  <c:v>0.96513464138778238</c:v>
                </c:pt>
                <c:pt idx="44">
                  <c:v>0.95652941727956831</c:v>
                </c:pt>
                <c:pt idx="45">
                  <c:v>0.947421877729131</c:v>
                </c:pt>
                <c:pt idx="46">
                  <c:v>0.93923571007147977</c:v>
                </c:pt>
                <c:pt idx="47">
                  <c:v>0.93227951106674922</c:v>
                </c:pt>
                <c:pt idx="48">
                  <c:v>0.92504743898517372</c:v>
                </c:pt>
                <c:pt idx="49">
                  <c:v>0.91887716067784131</c:v>
                </c:pt>
                <c:pt idx="50">
                  <c:v>0.9134552467731617</c:v>
                </c:pt>
                <c:pt idx="51">
                  <c:v>0.90320541594908132</c:v>
                </c:pt>
                <c:pt idx="52">
                  <c:v>0.89427723532097714</c:v>
                </c:pt>
                <c:pt idx="53">
                  <c:v>0.87524475451093209</c:v>
                </c:pt>
                <c:pt idx="54">
                  <c:v>0.86042686318918382</c:v>
                </c:pt>
                <c:pt idx="55">
                  <c:v>0.83698800725333544</c:v>
                </c:pt>
                <c:pt idx="56">
                  <c:v>0.81931625175475575</c:v>
                </c:pt>
                <c:pt idx="57">
                  <c:v>0.80571852578840253</c:v>
                </c:pt>
                <c:pt idx="58">
                  <c:v>0.79418404876463944</c:v>
                </c:pt>
                <c:pt idx="59">
                  <c:v>0.78500871457920174</c:v>
                </c:pt>
                <c:pt idx="60">
                  <c:v>0.7766869576515496</c:v>
                </c:pt>
                <c:pt idx="61">
                  <c:v>0.76943237940804921</c:v>
                </c:pt>
                <c:pt idx="62">
                  <c:v>0.76287949634799546</c:v>
                </c:pt>
                <c:pt idx="63">
                  <c:v>0.75645640342419507</c:v>
                </c:pt>
                <c:pt idx="64">
                  <c:v>0.74991939894464044</c:v>
                </c:pt>
                <c:pt idx="65">
                  <c:v>0.74291086966156938</c:v>
                </c:pt>
                <c:pt idx="66">
                  <c:v>0.73565297762735615</c:v>
                </c:pt>
                <c:pt idx="67">
                  <c:v>0.72657526219333446</c:v>
                </c:pt>
                <c:pt idx="68">
                  <c:v>0.714833259026179</c:v>
                </c:pt>
              </c:numCache>
            </c:numRef>
          </c:yVal>
          <c:smooth val="1"/>
          <c:extLst>
            <c:ext xmlns:c16="http://schemas.microsoft.com/office/drawing/2014/chart" uri="{C3380CC4-5D6E-409C-BE32-E72D297353CC}">
              <c16:uniqueId val="{00000001-578C-48D4-A174-20CD3544AC9D}"/>
            </c:ext>
          </c:extLst>
        </c:ser>
        <c:dLbls>
          <c:showLegendKey val="0"/>
          <c:showVal val="0"/>
          <c:showCatName val="0"/>
          <c:showSerName val="0"/>
          <c:showPercent val="0"/>
          <c:showBubbleSize val="0"/>
        </c:dLbls>
        <c:axId val="1199092272"/>
        <c:axId val="1199095248"/>
      </c:scatterChart>
      <c:valAx>
        <c:axId val="1199092272"/>
        <c:scaling>
          <c:orientation val="minMax"/>
          <c:max val="255"/>
          <c:min val="16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199095248"/>
        <c:crosses val="autoZero"/>
        <c:crossBetween val="midCat"/>
      </c:valAx>
      <c:valAx>
        <c:axId val="1199095248"/>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199092272"/>
        <c:crosses val="autoZero"/>
        <c:crossBetween val="midCat"/>
      </c:valAx>
    </c:plotArea>
    <c:plotVisOnly val="1"/>
    <c:dispBlanksAs val="gap"/>
    <c:showDLblsOverMax val="0"/>
    <c:extLst/>
  </c:chart>
  <c:txPr>
    <a:bodyPr/>
    <a:lstStyle/>
    <a:p>
      <a:pPr>
        <a:defRPr/>
      </a:pPr>
      <a:endParaRPr lang="ja-JP"/>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3030915128898"/>
          <c:y val="3.269441804365604E-2"/>
          <c:w val="0.83770772289529893"/>
          <c:h val="0.81983612736642208"/>
        </c:manualLayout>
      </c:layout>
      <c:scatterChart>
        <c:scatterStyle val="smoothMarker"/>
        <c:varyColors val="0"/>
        <c:ser>
          <c:idx val="1"/>
          <c:order val="0"/>
          <c:tx>
            <c:v>phits</c:v>
          </c:tx>
          <c:spPr>
            <a:ln>
              <a:solidFill>
                <a:schemeClr val="accent2"/>
              </a:solidFill>
            </a:ln>
          </c:spPr>
          <c:marker>
            <c:symbol val="circle"/>
            <c:size val="6"/>
            <c:spPr>
              <a:noFill/>
            </c:spPr>
          </c:marker>
          <c:xVal>
            <c:numRef>
              <c:f>'70'!$X$4:$X$103</c:f>
              <c:numCache>
                <c:formatCode>General</c:formatCode>
                <c:ptCount val="100"/>
                <c:pt idx="0">
                  <c:v>7.4999999999988631E-2</c:v>
                </c:pt>
                <c:pt idx="1">
                  <c:v>3.2249999999999943</c:v>
                </c:pt>
                <c:pt idx="2">
                  <c:v>6.375</c:v>
                </c:pt>
                <c:pt idx="3">
                  <c:v>9.5249999999999773</c:v>
                </c:pt>
                <c:pt idx="4">
                  <c:v>12.675000000000011</c:v>
                </c:pt>
                <c:pt idx="5">
                  <c:v>15.825000000000017</c:v>
                </c:pt>
                <c:pt idx="6">
                  <c:v>18.974999999999994</c:v>
                </c:pt>
                <c:pt idx="7">
                  <c:v>22.124999999999972</c:v>
                </c:pt>
                <c:pt idx="8">
                  <c:v>25.275000000000034</c:v>
                </c:pt>
                <c:pt idx="9">
                  <c:v>28.425000000000011</c:v>
                </c:pt>
                <c:pt idx="10">
                  <c:v>31.574999999999989</c:v>
                </c:pt>
                <c:pt idx="11">
                  <c:v>34.725000000000023</c:v>
                </c:pt>
                <c:pt idx="12">
                  <c:v>37.875</c:v>
                </c:pt>
                <c:pt idx="13">
                  <c:v>41.024999999999977</c:v>
                </c:pt>
                <c:pt idx="14">
                  <c:v>44.175000000000011</c:v>
                </c:pt>
                <c:pt idx="15">
                  <c:v>47.324999999999989</c:v>
                </c:pt>
                <c:pt idx="16">
                  <c:v>50.474999999999966</c:v>
                </c:pt>
                <c:pt idx="17">
                  <c:v>53.625</c:v>
                </c:pt>
                <c:pt idx="18">
                  <c:v>56.775000000000006</c:v>
                </c:pt>
                <c:pt idx="19">
                  <c:v>59.925000000000011</c:v>
                </c:pt>
                <c:pt idx="20">
                  <c:v>63.074999999999989</c:v>
                </c:pt>
                <c:pt idx="21">
                  <c:v>66.225000000000023</c:v>
                </c:pt>
                <c:pt idx="22">
                  <c:v>69.375</c:v>
                </c:pt>
                <c:pt idx="23">
                  <c:v>72.525000000000006</c:v>
                </c:pt>
                <c:pt idx="24">
                  <c:v>75.675000000000011</c:v>
                </c:pt>
                <c:pt idx="25">
                  <c:v>78.824999999999989</c:v>
                </c:pt>
                <c:pt idx="26">
                  <c:v>81.974999999999994</c:v>
                </c:pt>
                <c:pt idx="27">
                  <c:v>85.125</c:v>
                </c:pt>
                <c:pt idx="28">
                  <c:v>88.274999999999991</c:v>
                </c:pt>
                <c:pt idx="29">
                  <c:v>91.425000000000011</c:v>
                </c:pt>
                <c:pt idx="30">
                  <c:v>94.575000000000003</c:v>
                </c:pt>
                <c:pt idx="31">
                  <c:v>97.724999999999994</c:v>
                </c:pt>
                <c:pt idx="32">
                  <c:v>100.875</c:v>
                </c:pt>
                <c:pt idx="33">
                  <c:v>104.02500000000001</c:v>
                </c:pt>
                <c:pt idx="34">
                  <c:v>107.175</c:v>
                </c:pt>
                <c:pt idx="35">
                  <c:v>110.32500000000002</c:v>
                </c:pt>
                <c:pt idx="36">
                  <c:v>113.47499999999999</c:v>
                </c:pt>
                <c:pt idx="37">
                  <c:v>116.625</c:v>
                </c:pt>
                <c:pt idx="38">
                  <c:v>119.77500000000001</c:v>
                </c:pt>
                <c:pt idx="39">
                  <c:v>122.92499999999998</c:v>
                </c:pt>
                <c:pt idx="40">
                  <c:v>126.075</c:v>
                </c:pt>
                <c:pt idx="41">
                  <c:v>129.22499999999999</c:v>
                </c:pt>
                <c:pt idx="42">
                  <c:v>132.375</c:v>
                </c:pt>
                <c:pt idx="43">
                  <c:v>135.52500000000001</c:v>
                </c:pt>
                <c:pt idx="44">
                  <c:v>138.67500000000001</c:v>
                </c:pt>
                <c:pt idx="45">
                  <c:v>141.82499999999999</c:v>
                </c:pt>
                <c:pt idx="46">
                  <c:v>144.97499999999999</c:v>
                </c:pt>
                <c:pt idx="47">
                  <c:v>148.125</c:v>
                </c:pt>
                <c:pt idx="48">
                  <c:v>151.27500000000001</c:v>
                </c:pt>
                <c:pt idx="49">
                  <c:v>154.42500000000001</c:v>
                </c:pt>
                <c:pt idx="50">
                  <c:v>157.57499999999999</c:v>
                </c:pt>
                <c:pt idx="51">
                  <c:v>160.72499999999999</c:v>
                </c:pt>
                <c:pt idx="52">
                  <c:v>163.875</c:v>
                </c:pt>
                <c:pt idx="53">
                  <c:v>167.02500000000001</c:v>
                </c:pt>
                <c:pt idx="54">
                  <c:v>170.17500000000001</c:v>
                </c:pt>
                <c:pt idx="55">
                  <c:v>173.32499999999999</c:v>
                </c:pt>
                <c:pt idx="56">
                  <c:v>176.47499999999999</c:v>
                </c:pt>
                <c:pt idx="57">
                  <c:v>179.625</c:v>
                </c:pt>
                <c:pt idx="58">
                  <c:v>182.77500000000001</c:v>
                </c:pt>
                <c:pt idx="59">
                  <c:v>185.92500000000001</c:v>
                </c:pt>
                <c:pt idx="60">
                  <c:v>189.07499999999999</c:v>
                </c:pt>
                <c:pt idx="61">
                  <c:v>192.22499999999999</c:v>
                </c:pt>
                <c:pt idx="62">
                  <c:v>195.375</c:v>
                </c:pt>
                <c:pt idx="63">
                  <c:v>198.52500000000001</c:v>
                </c:pt>
                <c:pt idx="64">
                  <c:v>201.67500000000001</c:v>
                </c:pt>
                <c:pt idx="65">
                  <c:v>204.82499999999999</c:v>
                </c:pt>
                <c:pt idx="66">
                  <c:v>207.97499999999999</c:v>
                </c:pt>
                <c:pt idx="67">
                  <c:v>211.125</c:v>
                </c:pt>
                <c:pt idx="68">
                  <c:v>214.27500000000001</c:v>
                </c:pt>
                <c:pt idx="69">
                  <c:v>217.42500000000001</c:v>
                </c:pt>
                <c:pt idx="70">
                  <c:v>220.57499999999999</c:v>
                </c:pt>
                <c:pt idx="71">
                  <c:v>223.72499999999999</c:v>
                </c:pt>
                <c:pt idx="72">
                  <c:v>226.875</c:v>
                </c:pt>
                <c:pt idx="73">
                  <c:v>230.02500000000001</c:v>
                </c:pt>
                <c:pt idx="74">
                  <c:v>233.17500000000001</c:v>
                </c:pt>
                <c:pt idx="75">
                  <c:v>236.32499999999999</c:v>
                </c:pt>
                <c:pt idx="76">
                  <c:v>239.47499999999999</c:v>
                </c:pt>
                <c:pt idx="77">
                  <c:v>242.625</c:v>
                </c:pt>
                <c:pt idx="78">
                  <c:v>245.77500000000001</c:v>
                </c:pt>
                <c:pt idx="79">
                  <c:v>248.92500000000001</c:v>
                </c:pt>
                <c:pt idx="80">
                  <c:v>252.07499999999999</c:v>
                </c:pt>
                <c:pt idx="81">
                  <c:v>255.22499999999999</c:v>
                </c:pt>
                <c:pt idx="82">
                  <c:v>258.375</c:v>
                </c:pt>
                <c:pt idx="83">
                  <c:v>261.52499999999998</c:v>
                </c:pt>
                <c:pt idx="84">
                  <c:v>264.67500000000001</c:v>
                </c:pt>
                <c:pt idx="85">
                  <c:v>267.82499999999999</c:v>
                </c:pt>
                <c:pt idx="86">
                  <c:v>270.97500000000002</c:v>
                </c:pt>
                <c:pt idx="87">
                  <c:v>274.125</c:v>
                </c:pt>
                <c:pt idx="88">
                  <c:v>277.27499999999998</c:v>
                </c:pt>
                <c:pt idx="89">
                  <c:v>280.42500000000001</c:v>
                </c:pt>
                <c:pt idx="90">
                  <c:v>283.57499999999999</c:v>
                </c:pt>
                <c:pt idx="91">
                  <c:v>286.72500000000002</c:v>
                </c:pt>
                <c:pt idx="92">
                  <c:v>289.875</c:v>
                </c:pt>
                <c:pt idx="93">
                  <c:v>293.02499999999998</c:v>
                </c:pt>
                <c:pt idx="94">
                  <c:v>296.17500000000001</c:v>
                </c:pt>
                <c:pt idx="95">
                  <c:v>299.32499999999999</c:v>
                </c:pt>
                <c:pt idx="96">
                  <c:v>302.47500000000002</c:v>
                </c:pt>
                <c:pt idx="97">
                  <c:v>305.625</c:v>
                </c:pt>
                <c:pt idx="98">
                  <c:v>308.77499999999998</c:v>
                </c:pt>
                <c:pt idx="99">
                  <c:v>311.92500000000001</c:v>
                </c:pt>
              </c:numCache>
            </c:numRef>
          </c:xVal>
          <c:yVal>
            <c:numRef>
              <c:f>'70'!$Y$4:$Y$103</c:f>
              <c:numCache>
                <c:formatCode>General</c:formatCode>
                <c:ptCount val="100"/>
                <c:pt idx="0">
                  <c:v>0.67795493776687565</c:v>
                </c:pt>
                <c:pt idx="1">
                  <c:v>0.68070318887980374</c:v>
                </c:pt>
                <c:pt idx="2">
                  <c:v>0.67536567638775336</c:v>
                </c:pt>
                <c:pt idx="3">
                  <c:v>0.68710820387026439</c:v>
                </c:pt>
                <c:pt idx="4">
                  <c:v>0.67490006359589361</c:v>
                </c:pt>
                <c:pt idx="5">
                  <c:v>0.67885209412192238</c:v>
                </c:pt>
                <c:pt idx="6">
                  <c:v>0.68307667847733267</c:v>
                </c:pt>
                <c:pt idx="7">
                  <c:v>0.69360407013718539</c:v>
                </c:pt>
                <c:pt idx="8">
                  <c:v>0.69694285454710647</c:v>
                </c:pt>
                <c:pt idx="9">
                  <c:v>0.69388798037612431</c:v>
                </c:pt>
                <c:pt idx="10">
                  <c:v>0.69183247024620698</c:v>
                </c:pt>
                <c:pt idx="11">
                  <c:v>0.68641546288725352</c:v>
                </c:pt>
                <c:pt idx="12">
                  <c:v>0.7071409103297901</c:v>
                </c:pt>
                <c:pt idx="13">
                  <c:v>0.70940083583174351</c:v>
                </c:pt>
                <c:pt idx="14">
                  <c:v>0.70176932860906704</c:v>
                </c:pt>
                <c:pt idx="15">
                  <c:v>0.70861724357227229</c:v>
                </c:pt>
                <c:pt idx="16">
                  <c:v>0.71087716907422549</c:v>
                </c:pt>
                <c:pt idx="17">
                  <c:v>0.71513582265830844</c:v>
                </c:pt>
                <c:pt idx="18">
                  <c:v>0.71729354047424365</c:v>
                </c:pt>
                <c:pt idx="19">
                  <c:v>0.7152834559825566</c:v>
                </c:pt>
                <c:pt idx="20">
                  <c:v>0.71587398927954937</c:v>
                </c:pt>
                <c:pt idx="21">
                  <c:v>0.70904878713545927</c:v>
                </c:pt>
                <c:pt idx="22">
                  <c:v>0.72442536567638782</c:v>
                </c:pt>
                <c:pt idx="23">
                  <c:v>0.72120014536204247</c:v>
                </c:pt>
                <c:pt idx="24">
                  <c:v>0.72075724538929775</c:v>
                </c:pt>
                <c:pt idx="25">
                  <c:v>0.73579313164349969</c:v>
                </c:pt>
                <c:pt idx="26">
                  <c:v>0.73030798582720091</c:v>
                </c:pt>
                <c:pt idx="27">
                  <c:v>0.7251294630689562</c:v>
                </c:pt>
                <c:pt idx="28">
                  <c:v>0.73068274734260019</c:v>
                </c:pt>
                <c:pt idx="29">
                  <c:v>0.73443036249659321</c:v>
                </c:pt>
                <c:pt idx="30">
                  <c:v>0.73775779049695644</c:v>
                </c:pt>
                <c:pt idx="31">
                  <c:v>0.7398246570364313</c:v>
                </c:pt>
                <c:pt idx="32">
                  <c:v>0.74585491051149266</c:v>
                </c:pt>
                <c:pt idx="33">
                  <c:v>0.74487825928954299</c:v>
                </c:pt>
                <c:pt idx="34">
                  <c:v>0.74292495684564375</c:v>
                </c:pt>
                <c:pt idx="35">
                  <c:v>0.74975015898973374</c:v>
                </c:pt>
                <c:pt idx="36">
                  <c:v>0.75051103843009004</c:v>
                </c:pt>
                <c:pt idx="37">
                  <c:v>0.75489461251930601</c:v>
                </c:pt>
                <c:pt idx="38">
                  <c:v>0.76330971200145359</c:v>
                </c:pt>
                <c:pt idx="39">
                  <c:v>0.7695898064867811</c:v>
                </c:pt>
                <c:pt idx="40">
                  <c:v>0.77945852639229585</c:v>
                </c:pt>
                <c:pt idx="41">
                  <c:v>0.77858408285636416</c:v>
                </c:pt>
                <c:pt idx="42">
                  <c:v>0.77836831107477067</c:v>
                </c:pt>
                <c:pt idx="43">
                  <c:v>0.78395566457708732</c:v>
                </c:pt>
                <c:pt idx="44">
                  <c:v>0.78021940583265204</c:v>
                </c:pt>
                <c:pt idx="45">
                  <c:v>0.78401244662487513</c:v>
                </c:pt>
                <c:pt idx="46">
                  <c:v>0.79731080221677131</c:v>
                </c:pt>
                <c:pt idx="47">
                  <c:v>0.80455619151449087</c:v>
                </c:pt>
                <c:pt idx="48">
                  <c:v>0.80756564004724263</c:v>
                </c:pt>
                <c:pt idx="49">
                  <c:v>0.81172208594530759</c:v>
                </c:pt>
                <c:pt idx="50">
                  <c:v>0.81925138548196597</c:v>
                </c:pt>
                <c:pt idx="51">
                  <c:v>0.82251067502498421</c:v>
                </c:pt>
                <c:pt idx="52">
                  <c:v>0.83400336149722909</c:v>
                </c:pt>
                <c:pt idx="53">
                  <c:v>0.85076542200417915</c:v>
                </c:pt>
                <c:pt idx="54">
                  <c:v>0.87177477968565464</c:v>
                </c:pt>
                <c:pt idx="55">
                  <c:v>0.88699236849277729</c:v>
                </c:pt>
                <c:pt idx="56">
                  <c:v>0.90308440083583175</c:v>
                </c:pt>
                <c:pt idx="57">
                  <c:v>0.934087398927955</c:v>
                </c:pt>
                <c:pt idx="58">
                  <c:v>0.96440901244662491</c:v>
                </c:pt>
                <c:pt idx="59">
                  <c:v>0.9874511674389026</c:v>
                </c:pt>
                <c:pt idx="60">
                  <c:v>1</c:v>
                </c:pt>
                <c:pt idx="61">
                  <c:v>0.99561642591078403</c:v>
                </c:pt>
                <c:pt idx="62">
                  <c:v>0.99381075679113307</c:v>
                </c:pt>
                <c:pt idx="63">
                  <c:v>0.9844303624965931</c:v>
                </c:pt>
                <c:pt idx="64">
                  <c:v>0.98482783683110764</c:v>
                </c:pt>
                <c:pt idx="65">
                  <c:v>0.97076860179885538</c:v>
                </c:pt>
                <c:pt idx="66">
                  <c:v>0.97922912691923325</c:v>
                </c:pt>
                <c:pt idx="67">
                  <c:v>0.97674207322612894</c:v>
                </c:pt>
                <c:pt idx="68">
                  <c:v>0.976560370673208</c:v>
                </c:pt>
                <c:pt idx="69">
                  <c:v>0.97469791950576912</c:v>
                </c:pt>
                <c:pt idx="70">
                  <c:v>0.9771054783319707</c:v>
                </c:pt>
                <c:pt idx="71">
                  <c:v>0.97025756336876534</c:v>
                </c:pt>
                <c:pt idx="72">
                  <c:v>0.97377805033160725</c:v>
                </c:pt>
                <c:pt idx="73">
                  <c:v>0.9689061506314165</c:v>
                </c:pt>
                <c:pt idx="74">
                  <c:v>0.96995094031071138</c:v>
                </c:pt>
                <c:pt idx="75">
                  <c:v>0.96827019169619344</c:v>
                </c:pt>
                <c:pt idx="76">
                  <c:v>0.96079767420732265</c:v>
                </c:pt>
                <c:pt idx="77">
                  <c:v>0.95567593349686575</c:v>
                </c:pt>
                <c:pt idx="78">
                  <c:v>0.94303624965930777</c:v>
                </c:pt>
                <c:pt idx="79">
                  <c:v>0.94007222676478619</c:v>
                </c:pt>
                <c:pt idx="80">
                  <c:v>0.88411919687471618</c:v>
                </c:pt>
                <c:pt idx="81">
                  <c:v>0.62584037430725903</c:v>
                </c:pt>
                <c:pt idx="82">
                  <c:v>0.26042518397383485</c:v>
                </c:pt>
                <c:pt idx="83">
                  <c:v>5.1238984282729175E-2</c:v>
                </c:pt>
                <c:pt idx="84">
                  <c:v>5.7506586717543376E-3</c:v>
                </c:pt>
                <c:pt idx="85">
                  <c:v>3.0177387117289001E-3</c:v>
                </c:pt>
                <c:pt idx="86">
                  <c:v>1.6370264377214502E-3</c:v>
                </c:pt>
                <c:pt idx="87">
                  <c:v>2.58153902062324E-3</c:v>
                </c:pt>
                <c:pt idx="88">
                  <c:v>2.559848278368311E-3</c:v>
                </c:pt>
                <c:pt idx="89">
                  <c:v>1.6431588988825294E-3</c:v>
                </c:pt>
                <c:pt idx="90">
                  <c:v>1.1666439538475517E-3</c:v>
                </c:pt>
                <c:pt idx="91">
                  <c:v>2.1669165076769331E-3</c:v>
                </c:pt>
                <c:pt idx="92">
                  <c:v>2.1146770237121834E-3</c:v>
                </c:pt>
                <c:pt idx="93">
                  <c:v>2.4627509766512222E-3</c:v>
                </c:pt>
                <c:pt idx="94">
                  <c:v>1.2584037430725904E-3</c:v>
                </c:pt>
                <c:pt idx="95">
                  <c:v>2.6492232215862633E-3</c:v>
                </c:pt>
                <c:pt idx="96">
                  <c:v>1.3728763514127375E-3</c:v>
                </c:pt>
                <c:pt idx="97">
                  <c:v>4.1611020259834649E-4</c:v>
                </c:pt>
                <c:pt idx="98">
                  <c:v>3.1945580085400199E-4</c:v>
                </c:pt>
                <c:pt idx="99">
                  <c:v>3.5847642409375858E-4</c:v>
                </c:pt>
              </c:numCache>
            </c:numRef>
          </c:yVal>
          <c:smooth val="1"/>
          <c:extLst>
            <c:ext xmlns:c16="http://schemas.microsoft.com/office/drawing/2014/chart" uri="{C3380CC4-5D6E-409C-BE32-E72D297353CC}">
              <c16:uniqueId val="{00000000-EF7C-4719-A61A-75EAF76D3074}"/>
            </c:ext>
          </c:extLst>
        </c:ser>
        <c:ser>
          <c:idx val="0"/>
          <c:order val="1"/>
          <c:tx>
            <c:v>measure</c:v>
          </c:tx>
          <c:spPr>
            <a:ln w="19050" cap="rnd">
              <a:solidFill>
                <a:schemeClr val="accent1"/>
              </a:solidFill>
              <a:round/>
            </a:ln>
            <a:effectLst/>
          </c:spPr>
          <c:marker>
            <c:symbol val="circle"/>
            <c:size val="5"/>
            <c:spPr>
              <a:noFill/>
              <a:ln w="9525">
                <a:solidFill>
                  <a:schemeClr val="accent1"/>
                </a:solidFill>
              </a:ln>
              <a:effectLst/>
            </c:spPr>
          </c:marker>
          <c:xVal>
            <c:numRef>
              <c:f>'70'!$H$4:$H$71</c:f>
              <c:numCache>
                <c:formatCode>General</c:formatCode>
                <c:ptCount val="68"/>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195</c:v>
                </c:pt>
                <c:pt idx="34">
                  <c:v>190</c:v>
                </c:pt>
                <c:pt idx="35">
                  <c:v>188</c:v>
                </c:pt>
                <c:pt idx="36">
                  <c:v>186</c:v>
                </c:pt>
                <c:pt idx="37">
                  <c:v>185</c:v>
                </c:pt>
                <c:pt idx="38">
                  <c:v>184</c:v>
                </c:pt>
                <c:pt idx="39">
                  <c:v>183</c:v>
                </c:pt>
                <c:pt idx="40">
                  <c:v>182</c:v>
                </c:pt>
                <c:pt idx="41">
                  <c:v>181</c:v>
                </c:pt>
                <c:pt idx="42">
                  <c:v>180</c:v>
                </c:pt>
                <c:pt idx="43">
                  <c:v>179</c:v>
                </c:pt>
                <c:pt idx="44">
                  <c:v>178</c:v>
                </c:pt>
                <c:pt idx="45">
                  <c:v>177</c:v>
                </c:pt>
                <c:pt idx="46">
                  <c:v>176</c:v>
                </c:pt>
                <c:pt idx="47">
                  <c:v>175</c:v>
                </c:pt>
                <c:pt idx="48">
                  <c:v>174</c:v>
                </c:pt>
                <c:pt idx="49">
                  <c:v>172</c:v>
                </c:pt>
                <c:pt idx="50">
                  <c:v>170</c:v>
                </c:pt>
                <c:pt idx="51">
                  <c:v>165</c:v>
                </c:pt>
                <c:pt idx="52">
                  <c:v>160</c:v>
                </c:pt>
                <c:pt idx="53">
                  <c:v>150</c:v>
                </c:pt>
                <c:pt idx="54">
                  <c:v>140</c:v>
                </c:pt>
                <c:pt idx="55">
                  <c:v>130</c:v>
                </c:pt>
                <c:pt idx="56">
                  <c:v>120</c:v>
                </c:pt>
                <c:pt idx="57">
                  <c:v>110</c:v>
                </c:pt>
                <c:pt idx="58">
                  <c:v>100</c:v>
                </c:pt>
                <c:pt idx="59">
                  <c:v>90</c:v>
                </c:pt>
                <c:pt idx="60">
                  <c:v>80</c:v>
                </c:pt>
                <c:pt idx="61">
                  <c:v>70</c:v>
                </c:pt>
                <c:pt idx="62">
                  <c:v>60</c:v>
                </c:pt>
                <c:pt idx="63">
                  <c:v>50</c:v>
                </c:pt>
                <c:pt idx="64">
                  <c:v>40</c:v>
                </c:pt>
                <c:pt idx="65">
                  <c:v>30</c:v>
                </c:pt>
                <c:pt idx="66">
                  <c:v>20</c:v>
                </c:pt>
                <c:pt idx="67">
                  <c:v>10</c:v>
                </c:pt>
              </c:numCache>
            </c:numRef>
          </c:xVal>
          <c:yVal>
            <c:numRef>
              <c:f>'70'!$J$4:$J$71</c:f>
              <c:numCache>
                <c:formatCode>General</c:formatCode>
                <c:ptCount val="68"/>
                <c:pt idx="0">
                  <c:v>2.4644804860330821E-3</c:v>
                </c:pt>
                <c:pt idx="1">
                  <c:v>2.6682535827943625E-3</c:v>
                </c:pt>
                <c:pt idx="2">
                  <c:v>3.5823349712639867E-3</c:v>
                </c:pt>
                <c:pt idx="3">
                  <c:v>9.8033259908855783E-3</c:v>
                </c:pt>
                <c:pt idx="4">
                  <c:v>2.0409948561221206E-2</c:v>
                </c:pt>
                <c:pt idx="5">
                  <c:v>4.1900220793989029E-2</c:v>
                </c:pt>
                <c:pt idx="6">
                  <c:v>8.0587437464911246E-2</c:v>
                </c:pt>
                <c:pt idx="7">
                  <c:v>0.14627517182915445</c:v>
                </c:pt>
                <c:pt idx="8">
                  <c:v>0.23647314722922155</c:v>
                </c:pt>
                <c:pt idx="9">
                  <c:v>0.34979762069294901</c:v>
                </c:pt>
                <c:pt idx="10">
                  <c:v>0.47526511285792483</c:v>
                </c:pt>
                <c:pt idx="11">
                  <c:v>0.60418376369030746</c:v>
                </c:pt>
                <c:pt idx="12">
                  <c:v>0.72121759178645317</c:v>
                </c:pt>
                <c:pt idx="13">
                  <c:v>0.81887097567622236</c:v>
                </c:pt>
                <c:pt idx="14">
                  <c:v>0.8901753572253096</c:v>
                </c:pt>
                <c:pt idx="15">
                  <c:v>0.93643212738639325</c:v>
                </c:pt>
                <c:pt idx="16">
                  <c:v>0.96491189713389469</c:v>
                </c:pt>
                <c:pt idx="17">
                  <c:v>0.97872863473938221</c:v>
                </c:pt>
                <c:pt idx="18">
                  <c:v>0.98388123193832044</c:v>
                </c:pt>
                <c:pt idx="19">
                  <c:v>0.98410936577232477</c:v>
                </c:pt>
                <c:pt idx="20">
                  <c:v>0.98271388425376827</c:v>
                </c:pt>
                <c:pt idx="21">
                  <c:v>0.98130239562649357</c:v>
                </c:pt>
                <c:pt idx="22">
                  <c:v>0.97975816512204583</c:v>
                </c:pt>
                <c:pt idx="23">
                  <c:v>0.97956061397542926</c:v>
                </c:pt>
                <c:pt idx="24">
                  <c:v>0.98076062657289365</c:v>
                </c:pt>
                <c:pt idx="25">
                  <c:v>0.98344227276998208</c:v>
                </c:pt>
                <c:pt idx="26">
                  <c:v>0.9845648526057621</c:v>
                </c:pt>
                <c:pt idx="27">
                  <c:v>0.98524001423201146</c:v>
                </c:pt>
                <c:pt idx="28">
                  <c:v>0.98665813995314477</c:v>
                </c:pt>
                <c:pt idx="29">
                  <c:v>0.98748374237352377</c:v>
                </c:pt>
                <c:pt idx="30">
                  <c:v>0.98926755895235952</c:v>
                </c:pt>
                <c:pt idx="31">
                  <c:v>0.99099086085189581</c:v>
                </c:pt>
                <c:pt idx="32">
                  <c:v>0.99231385489438828</c:v>
                </c:pt>
                <c:pt idx="33">
                  <c:v>0.99391326437522953</c:v>
                </c:pt>
                <c:pt idx="34">
                  <c:v>0.99808916766418299</c:v>
                </c:pt>
                <c:pt idx="35">
                  <c:v>1</c:v>
                </c:pt>
                <c:pt idx="36">
                  <c:v>0.99863952589807048</c:v>
                </c:pt>
                <c:pt idx="37">
                  <c:v>0.994577754595667</c:v>
                </c:pt>
                <c:pt idx="38">
                  <c:v>0.98837896920987089</c:v>
                </c:pt>
                <c:pt idx="39">
                  <c:v>0.98061083647424041</c:v>
                </c:pt>
                <c:pt idx="40">
                  <c:v>0.97116560121789375</c:v>
                </c:pt>
                <c:pt idx="41">
                  <c:v>0.96096516879170801</c:v>
                </c:pt>
                <c:pt idx="42">
                  <c:v>0.95104739848044384</c:v>
                </c:pt>
                <c:pt idx="43">
                  <c:v>0.94117660838257144</c:v>
                </c:pt>
                <c:pt idx="44">
                  <c:v>0.93169298209312079</c:v>
                </c:pt>
                <c:pt idx="45">
                  <c:v>0.92382893684427803</c:v>
                </c:pt>
                <c:pt idx="46">
                  <c:v>0.91598740565891634</c:v>
                </c:pt>
                <c:pt idx="47">
                  <c:v>0.9092210836786575</c:v>
                </c:pt>
                <c:pt idx="48">
                  <c:v>0.90273859506517762</c:v>
                </c:pt>
                <c:pt idx="49">
                  <c:v>0.89087589597513617</c:v>
                </c:pt>
                <c:pt idx="50">
                  <c:v>0.88132446721705093</c:v>
                </c:pt>
                <c:pt idx="51">
                  <c:v>0.86049596529762951</c:v>
                </c:pt>
                <c:pt idx="52">
                  <c:v>0.84371570021470355</c:v>
                </c:pt>
                <c:pt idx="53">
                  <c:v>0.8181816288885887</c:v>
                </c:pt>
                <c:pt idx="54">
                  <c:v>0.79906497662831999</c:v>
                </c:pt>
                <c:pt idx="55">
                  <c:v>0.7837554134610154</c:v>
                </c:pt>
                <c:pt idx="56">
                  <c:v>0.77202688777819517</c:v>
                </c:pt>
                <c:pt idx="57">
                  <c:v>0.76208842535078347</c:v>
                </c:pt>
                <c:pt idx="58">
                  <c:v>0.75373349543459045</c:v>
                </c:pt>
                <c:pt idx="59">
                  <c:v>0.74618881152553485</c:v>
                </c:pt>
                <c:pt idx="60">
                  <c:v>0.73984791424770624</c:v>
                </c:pt>
                <c:pt idx="61">
                  <c:v>0.73349712639863751</c:v>
                </c:pt>
                <c:pt idx="62">
                  <c:v>0.72782202073219904</c:v>
                </c:pt>
                <c:pt idx="63">
                  <c:v>0.72124401002279259</c:v>
                </c:pt>
                <c:pt idx="64">
                  <c:v>0.71518772694631472</c:v>
                </c:pt>
                <c:pt idx="65">
                  <c:v>0.70825092275125501</c:v>
                </c:pt>
                <c:pt idx="66">
                  <c:v>0.69914274775165197</c:v>
                </c:pt>
                <c:pt idx="67">
                  <c:v>0.68798436144519992</c:v>
                </c:pt>
              </c:numCache>
            </c:numRef>
          </c:yVal>
          <c:smooth val="1"/>
          <c:extLst>
            <c:ext xmlns:c16="http://schemas.microsoft.com/office/drawing/2014/chart" uri="{C3380CC4-5D6E-409C-BE32-E72D297353CC}">
              <c16:uniqueId val="{00000001-EF7C-4719-A61A-75EAF76D3074}"/>
            </c:ext>
          </c:extLst>
        </c:ser>
        <c:dLbls>
          <c:showLegendKey val="0"/>
          <c:showVal val="0"/>
          <c:showCatName val="0"/>
          <c:showSerName val="0"/>
          <c:showPercent val="0"/>
          <c:showBubbleSize val="0"/>
        </c:dLbls>
        <c:axId val="1562844864"/>
        <c:axId val="1562843904"/>
      </c:scatterChart>
      <c:valAx>
        <c:axId val="1562844864"/>
        <c:scaling>
          <c:orientation val="minMax"/>
          <c:max val="275"/>
          <c:min val="0"/>
        </c:scaling>
        <c:delete val="0"/>
        <c:axPos val="b"/>
        <c:title>
          <c:tx>
            <c:rich>
              <a:bodyPr/>
              <a:lstStyle/>
              <a:p>
                <a:pPr>
                  <a:defRPr sz="1400" b="1"/>
                </a:pPr>
                <a:r>
                  <a:rPr lang="en-US" altLang="ja-JP" sz="1400" b="1" i="0" u="none" strike="noStrike" kern="1200" baseline="0" dirty="0">
                    <a:solidFill>
                      <a:prstClr val="black">
                        <a:lumMod val="65000"/>
                        <a:lumOff val="35000"/>
                      </a:prstClr>
                    </a:solidFill>
                  </a:rPr>
                  <a:t>depth(mm)</a:t>
                </a:r>
                <a:endParaRPr lang="ja-JP" altLang="en-US" sz="1400" b="1" i="0" u="none" strike="noStrike" kern="1200" baseline="0" dirty="0">
                  <a:solidFill>
                    <a:prstClr val="black">
                      <a:lumMod val="65000"/>
                      <a:lumOff val="35000"/>
                    </a:prstClr>
                  </a:solidFill>
                </a:endParaRPr>
              </a:p>
            </c:rich>
          </c:tx>
          <c:layout>
            <c:manualLayout>
              <c:xMode val="edge"/>
              <c:yMode val="edge"/>
              <c:x val="0.43948949914368191"/>
              <c:y val="0.93262383222379297"/>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562843904"/>
        <c:crosses val="autoZero"/>
        <c:crossBetween val="midCat"/>
      </c:valAx>
      <c:valAx>
        <c:axId val="1562843904"/>
        <c:scaling>
          <c:orientation val="minMax"/>
        </c:scaling>
        <c:delete val="0"/>
        <c:axPos val="l"/>
        <c:title>
          <c:tx>
            <c:rich>
              <a:bodyPr/>
              <a:lstStyle/>
              <a:p>
                <a:pPr>
                  <a:defRPr sz="1400"/>
                </a:pPr>
                <a:r>
                  <a:rPr lang="ja-JP" altLang="en-US" sz="1400" b="1" i="0" u="none" strike="noStrike" kern="1200" baseline="0" dirty="0">
                    <a:solidFill>
                      <a:prstClr val="black">
                        <a:lumMod val="65000"/>
                        <a:lumOff val="35000"/>
                      </a:prstClr>
                    </a:solidFill>
                  </a:rPr>
                  <a:t>測定値</a:t>
                </a:r>
                <a:r>
                  <a:rPr lang="en-US" altLang="ja-JP" sz="1400" b="1" i="0" u="none" strike="noStrike" kern="1200" baseline="0" dirty="0">
                    <a:solidFill>
                      <a:prstClr val="black">
                        <a:lumMod val="65000"/>
                        <a:lumOff val="35000"/>
                      </a:prstClr>
                    </a:solidFill>
                  </a:rPr>
                  <a:t>C/count</a:t>
                </a:r>
                <a:endParaRPr lang="ja-JP" altLang="en-US" sz="1400" b="1" i="0" u="none" strike="noStrike" kern="1200" baseline="0" dirty="0">
                  <a:solidFill>
                    <a:prstClr val="black">
                      <a:lumMod val="65000"/>
                      <a:lumOff val="35000"/>
                    </a:prstClr>
                  </a:solidFill>
                </a:endParaRPr>
              </a:p>
            </c:rich>
          </c:tx>
          <c:layout>
            <c:manualLayout>
              <c:xMode val="edge"/>
              <c:yMode val="edge"/>
              <c:x val="0"/>
              <c:y val="0.27719536886992924"/>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562844864"/>
        <c:crosses val="autoZero"/>
        <c:crossBetween val="midCat"/>
      </c:valAx>
    </c:plotArea>
    <c:legend>
      <c:legendPos val="r"/>
      <c:layout>
        <c:manualLayout>
          <c:xMode val="edge"/>
          <c:yMode val="edge"/>
          <c:x val="0.16498773840781272"/>
          <c:y val="0.12764238884681642"/>
          <c:w val="0.173926076920771"/>
          <c:h val="0.16208159466126101"/>
        </c:manualLayout>
      </c:layout>
      <c:overlay val="0"/>
    </c:legend>
    <c:plotVisOnly val="1"/>
    <c:dispBlanksAs val="gap"/>
    <c:showDLblsOverMax val="0"/>
    <c:extLst/>
  </c:chart>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8217528499521"/>
          <c:y val="3.0668636429327559E-2"/>
          <c:w val="0.81311280009942899"/>
          <c:h val="0.85455233808439757"/>
        </c:manualLayout>
      </c:layout>
      <c:scatterChart>
        <c:scatterStyle val="smoothMarker"/>
        <c:varyColors val="0"/>
        <c:ser>
          <c:idx val="0"/>
          <c:order val="0"/>
          <c:spPr>
            <a:ln w="28575" cap="rnd">
              <a:solidFill>
                <a:srgbClr val="FF0000"/>
              </a:solidFill>
              <a:round/>
            </a:ln>
            <a:effectLst/>
          </c:spPr>
          <c:marker>
            <c:symbol val="none"/>
          </c:marker>
          <c:xVal>
            <c:numRef>
              <c:f>pdd!$A$2:$A$49</c:f>
              <c:numCache>
                <c:formatCode>General</c:formatCode>
                <c:ptCount val="48"/>
                <c:pt idx="0">
                  <c:v>25</c:v>
                </c:pt>
                <c:pt idx="1">
                  <c:v>25</c:v>
                </c:pt>
                <c:pt idx="2">
                  <c:v>25</c:v>
                </c:pt>
                <c:pt idx="3">
                  <c:v>25</c:v>
                </c:pt>
                <c:pt idx="4">
                  <c:v>25</c:v>
                </c:pt>
                <c:pt idx="5">
                  <c:v>55</c:v>
                </c:pt>
                <c:pt idx="6">
                  <c:v>85</c:v>
                </c:pt>
                <c:pt idx="7">
                  <c:v>115</c:v>
                </c:pt>
                <c:pt idx="8">
                  <c:v>145</c:v>
                </c:pt>
                <c:pt idx="9">
                  <c:v>175</c:v>
                </c:pt>
                <c:pt idx="10">
                  <c:v>205</c:v>
                </c:pt>
                <c:pt idx="11">
                  <c:v>235</c:v>
                </c:pt>
                <c:pt idx="12">
                  <c:v>240</c:v>
                </c:pt>
                <c:pt idx="13">
                  <c:v>245</c:v>
                </c:pt>
                <c:pt idx="14">
                  <c:v>250</c:v>
                </c:pt>
                <c:pt idx="15">
                  <c:v>251</c:v>
                </c:pt>
                <c:pt idx="16">
                  <c:v>252</c:v>
                </c:pt>
                <c:pt idx="17">
                  <c:v>253</c:v>
                </c:pt>
                <c:pt idx="18">
                  <c:v>254</c:v>
                </c:pt>
                <c:pt idx="19">
                  <c:v>255</c:v>
                </c:pt>
                <c:pt idx="20">
                  <c:v>256</c:v>
                </c:pt>
                <c:pt idx="21">
                  <c:v>260</c:v>
                </c:pt>
                <c:pt idx="22">
                  <c:v>261</c:v>
                </c:pt>
                <c:pt idx="23">
                  <c:v>262</c:v>
                </c:pt>
                <c:pt idx="24">
                  <c:v>263</c:v>
                </c:pt>
                <c:pt idx="25">
                  <c:v>264</c:v>
                </c:pt>
                <c:pt idx="26">
                  <c:v>265</c:v>
                </c:pt>
                <c:pt idx="27">
                  <c:v>266</c:v>
                </c:pt>
                <c:pt idx="28">
                  <c:v>267</c:v>
                </c:pt>
                <c:pt idx="29">
                  <c:v>268</c:v>
                </c:pt>
                <c:pt idx="30">
                  <c:v>270</c:v>
                </c:pt>
                <c:pt idx="31">
                  <c:v>272</c:v>
                </c:pt>
                <c:pt idx="32">
                  <c:v>274</c:v>
                </c:pt>
                <c:pt idx="33">
                  <c:v>276</c:v>
                </c:pt>
                <c:pt idx="34">
                  <c:v>276.5</c:v>
                </c:pt>
                <c:pt idx="35">
                  <c:v>277</c:v>
                </c:pt>
                <c:pt idx="36">
                  <c:v>277.3</c:v>
                </c:pt>
                <c:pt idx="37">
                  <c:v>277.5</c:v>
                </c:pt>
                <c:pt idx="38">
                  <c:v>278</c:v>
                </c:pt>
                <c:pt idx="39">
                  <c:v>278.60000000000002</c:v>
                </c:pt>
                <c:pt idx="40">
                  <c:v>279</c:v>
                </c:pt>
                <c:pt idx="41">
                  <c:v>279.5</c:v>
                </c:pt>
                <c:pt idx="42">
                  <c:v>280</c:v>
                </c:pt>
                <c:pt idx="43">
                  <c:v>280</c:v>
                </c:pt>
                <c:pt idx="44">
                  <c:v>280.5</c:v>
                </c:pt>
                <c:pt idx="45">
                  <c:v>282</c:v>
                </c:pt>
                <c:pt idx="46">
                  <c:v>284</c:v>
                </c:pt>
                <c:pt idx="47">
                  <c:v>286</c:v>
                </c:pt>
              </c:numCache>
            </c:numRef>
          </c:xVal>
          <c:yVal>
            <c:numRef>
              <c:f>pdd!$B$2:$B$49</c:f>
              <c:numCache>
                <c:formatCode>General</c:formatCode>
                <c:ptCount val="48"/>
                <c:pt idx="0">
                  <c:v>0.3751159677939</c:v>
                </c:pt>
                <c:pt idx="1">
                  <c:v>0.37492130173440302</c:v>
                </c:pt>
                <c:pt idx="2">
                  <c:v>0.37523026436485202</c:v>
                </c:pt>
                <c:pt idx="3">
                  <c:v>0.37492029648751701</c:v>
                </c:pt>
                <c:pt idx="4">
                  <c:v>0.37548584838564902</c:v>
                </c:pt>
                <c:pt idx="5">
                  <c:v>0.37411479215766702</c:v>
                </c:pt>
                <c:pt idx="6">
                  <c:v>0.372249305248746</c:v>
                </c:pt>
                <c:pt idx="7">
                  <c:v>0.37003122799451699</c:v>
                </c:pt>
                <c:pt idx="8">
                  <c:v>0.37096153372527901</c:v>
                </c:pt>
                <c:pt idx="9">
                  <c:v>0.37472291626142701</c:v>
                </c:pt>
                <c:pt idx="10">
                  <c:v>0.38610346704624798</c:v>
                </c:pt>
                <c:pt idx="11">
                  <c:v>0.42116999679828898</c:v>
                </c:pt>
                <c:pt idx="12">
                  <c:v>0.43238171636858602</c:v>
                </c:pt>
                <c:pt idx="13">
                  <c:v>0.44640626751328599</c:v>
                </c:pt>
                <c:pt idx="14">
                  <c:v>0.46480042582258102</c:v>
                </c:pt>
                <c:pt idx="15">
                  <c:v>0.46884815293423998</c:v>
                </c:pt>
                <c:pt idx="16">
                  <c:v>0.47357909609205201</c:v>
                </c:pt>
                <c:pt idx="17">
                  <c:v>0.47800610285384598</c:v>
                </c:pt>
                <c:pt idx="18">
                  <c:v>0.48325972413009699</c:v>
                </c:pt>
                <c:pt idx="19">
                  <c:v>0.48900496139600602</c:v>
                </c:pt>
                <c:pt idx="20">
                  <c:v>0.49494089399621299</c:v>
                </c:pt>
                <c:pt idx="21">
                  <c:v>0.524060332907611</c:v>
                </c:pt>
                <c:pt idx="22">
                  <c:v>0.533085439451216</c:v>
                </c:pt>
                <c:pt idx="23">
                  <c:v>0.54239151249949102</c:v>
                </c:pt>
                <c:pt idx="24">
                  <c:v>0.553453249234379</c:v>
                </c:pt>
                <c:pt idx="25">
                  <c:v>0.56542523702464997</c:v>
                </c:pt>
                <c:pt idx="26">
                  <c:v>0.57820946429890796</c:v>
                </c:pt>
                <c:pt idx="27">
                  <c:v>0.59381994319349896</c:v>
                </c:pt>
                <c:pt idx="28">
                  <c:v>0.61089556942461198</c:v>
                </c:pt>
                <c:pt idx="29">
                  <c:v>0.63257874475826603</c:v>
                </c:pt>
                <c:pt idx="30">
                  <c:v>0.68441631093492505</c:v>
                </c:pt>
                <c:pt idx="31">
                  <c:v>0.76063865345169102</c:v>
                </c:pt>
                <c:pt idx="32">
                  <c:v>0.86803822551809195</c:v>
                </c:pt>
                <c:pt idx="33">
                  <c:v>0.97428980564054102</c:v>
                </c:pt>
                <c:pt idx="34">
                  <c:v>0.98959468948175</c:v>
                </c:pt>
                <c:pt idx="35">
                  <c:v>0.999777337814724</c:v>
                </c:pt>
                <c:pt idx="36">
                  <c:v>0.99985273133118302</c:v>
                </c:pt>
                <c:pt idx="37">
                  <c:v>1</c:v>
                </c:pt>
                <c:pt idx="38">
                  <c:v>0.98691671177712104</c:v>
                </c:pt>
                <c:pt idx="39">
                  <c:v>0.951279704417206</c:v>
                </c:pt>
                <c:pt idx="40">
                  <c:v>0.92231552588736898</c:v>
                </c:pt>
                <c:pt idx="41">
                  <c:v>0.87094389164242803</c:v>
                </c:pt>
                <c:pt idx="42">
                  <c:v>0.80538872645774595</c:v>
                </c:pt>
                <c:pt idx="43">
                  <c:v>0.80705492317149397</c:v>
                </c:pt>
                <c:pt idx="44">
                  <c:v>0.72670805268096805</c:v>
                </c:pt>
                <c:pt idx="45">
                  <c:v>0.48303535302511502</c:v>
                </c:pt>
                <c:pt idx="46">
                  <c:v>0.19622901735609</c:v>
                </c:pt>
                <c:pt idx="47">
                  <c:v>5.0739032379504799E-2</c:v>
                </c:pt>
              </c:numCache>
            </c:numRef>
          </c:yVal>
          <c:smooth val="1"/>
          <c:extLst>
            <c:ext xmlns:c16="http://schemas.microsoft.com/office/drawing/2014/chart" uri="{C3380CC4-5D6E-409C-BE32-E72D297353CC}">
              <c16:uniqueId val="{00000000-AB5B-48A2-B070-66E2642E6F79}"/>
            </c:ext>
          </c:extLst>
        </c:ser>
        <c:dLbls>
          <c:showLegendKey val="0"/>
          <c:showVal val="0"/>
          <c:showCatName val="0"/>
          <c:showSerName val="0"/>
          <c:showPercent val="0"/>
          <c:showBubbleSize val="0"/>
        </c:dLbls>
        <c:axId val="413438591"/>
        <c:axId val="413440511"/>
      </c:scatterChart>
      <c:valAx>
        <c:axId val="413438591"/>
        <c:scaling>
          <c:orientation val="minMax"/>
          <c:max val="350"/>
          <c:min val="0"/>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413440511"/>
        <c:crosses val="autoZero"/>
        <c:crossBetween val="midCat"/>
      </c:valAx>
      <c:valAx>
        <c:axId val="413440511"/>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41343859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spPr>
            <a:ln>
              <a:solidFill>
                <a:schemeClr val="accent2"/>
              </a:solidFill>
            </a:ln>
          </c:spPr>
          <c:marker>
            <c:symbol val="circle"/>
            <c:size val="6"/>
            <c:spPr>
              <a:noFill/>
            </c:spPr>
          </c:marker>
          <c:xVal>
            <c:numRef>
              <c:f>'70'!$X$4:$X$103</c:f>
              <c:numCache>
                <c:formatCode>General</c:formatCode>
                <c:ptCount val="100"/>
                <c:pt idx="0">
                  <c:v>7.4999999999988631E-2</c:v>
                </c:pt>
                <c:pt idx="1">
                  <c:v>3.2249999999999943</c:v>
                </c:pt>
                <c:pt idx="2">
                  <c:v>6.375</c:v>
                </c:pt>
                <c:pt idx="3">
                  <c:v>9.5249999999999773</c:v>
                </c:pt>
                <c:pt idx="4">
                  <c:v>12.675000000000011</c:v>
                </c:pt>
                <c:pt idx="5">
                  <c:v>15.825000000000017</c:v>
                </c:pt>
                <c:pt idx="6">
                  <c:v>18.974999999999994</c:v>
                </c:pt>
                <c:pt idx="7">
                  <c:v>22.124999999999972</c:v>
                </c:pt>
                <c:pt idx="8">
                  <c:v>25.275000000000034</c:v>
                </c:pt>
                <c:pt idx="9">
                  <c:v>28.425000000000011</c:v>
                </c:pt>
                <c:pt idx="10">
                  <c:v>31.574999999999989</c:v>
                </c:pt>
                <c:pt idx="11">
                  <c:v>34.725000000000023</c:v>
                </c:pt>
                <c:pt idx="12">
                  <c:v>37.875</c:v>
                </c:pt>
                <c:pt idx="13">
                  <c:v>41.024999999999977</c:v>
                </c:pt>
                <c:pt idx="14">
                  <c:v>44.175000000000011</c:v>
                </c:pt>
                <c:pt idx="15">
                  <c:v>47.324999999999989</c:v>
                </c:pt>
                <c:pt idx="16">
                  <c:v>50.474999999999966</c:v>
                </c:pt>
                <c:pt idx="17">
                  <c:v>53.625</c:v>
                </c:pt>
                <c:pt idx="18">
                  <c:v>56.775000000000006</c:v>
                </c:pt>
                <c:pt idx="19">
                  <c:v>59.925000000000011</c:v>
                </c:pt>
                <c:pt idx="20">
                  <c:v>63.074999999999989</c:v>
                </c:pt>
                <c:pt idx="21">
                  <c:v>66.225000000000023</c:v>
                </c:pt>
                <c:pt idx="22">
                  <c:v>69.375</c:v>
                </c:pt>
                <c:pt idx="23">
                  <c:v>72.525000000000006</c:v>
                </c:pt>
                <c:pt idx="24">
                  <c:v>75.675000000000011</c:v>
                </c:pt>
                <c:pt idx="25">
                  <c:v>78.824999999999989</c:v>
                </c:pt>
                <c:pt idx="26">
                  <c:v>81.974999999999994</c:v>
                </c:pt>
                <c:pt idx="27">
                  <c:v>85.125</c:v>
                </c:pt>
                <c:pt idx="28">
                  <c:v>88.274999999999991</c:v>
                </c:pt>
                <c:pt idx="29">
                  <c:v>91.425000000000011</c:v>
                </c:pt>
                <c:pt idx="30">
                  <c:v>94.575000000000003</c:v>
                </c:pt>
                <c:pt idx="31">
                  <c:v>97.724999999999994</c:v>
                </c:pt>
                <c:pt idx="32">
                  <c:v>100.875</c:v>
                </c:pt>
                <c:pt idx="33">
                  <c:v>104.02500000000001</c:v>
                </c:pt>
                <c:pt idx="34">
                  <c:v>107.175</c:v>
                </c:pt>
                <c:pt idx="35">
                  <c:v>110.32500000000002</c:v>
                </c:pt>
                <c:pt idx="36">
                  <c:v>113.47499999999999</c:v>
                </c:pt>
                <c:pt idx="37">
                  <c:v>116.625</c:v>
                </c:pt>
                <c:pt idx="38">
                  <c:v>119.77500000000001</c:v>
                </c:pt>
                <c:pt idx="39">
                  <c:v>122.92499999999998</c:v>
                </c:pt>
                <c:pt idx="40">
                  <c:v>126.075</c:v>
                </c:pt>
                <c:pt idx="41">
                  <c:v>129.22499999999999</c:v>
                </c:pt>
                <c:pt idx="42">
                  <c:v>132.375</c:v>
                </c:pt>
                <c:pt idx="43">
                  <c:v>135.52500000000001</c:v>
                </c:pt>
                <c:pt idx="44">
                  <c:v>138.67500000000001</c:v>
                </c:pt>
                <c:pt idx="45">
                  <c:v>141.82499999999999</c:v>
                </c:pt>
                <c:pt idx="46">
                  <c:v>144.97499999999999</c:v>
                </c:pt>
                <c:pt idx="47">
                  <c:v>148.125</c:v>
                </c:pt>
                <c:pt idx="48">
                  <c:v>151.27500000000001</c:v>
                </c:pt>
                <c:pt idx="49">
                  <c:v>154.42500000000001</c:v>
                </c:pt>
                <c:pt idx="50">
                  <c:v>157.57499999999999</c:v>
                </c:pt>
                <c:pt idx="51">
                  <c:v>160.72499999999999</c:v>
                </c:pt>
                <c:pt idx="52">
                  <c:v>163.875</c:v>
                </c:pt>
                <c:pt idx="53">
                  <c:v>167.02500000000001</c:v>
                </c:pt>
                <c:pt idx="54">
                  <c:v>170.17500000000001</c:v>
                </c:pt>
                <c:pt idx="55">
                  <c:v>173.32499999999999</c:v>
                </c:pt>
                <c:pt idx="56">
                  <c:v>176.47499999999999</c:v>
                </c:pt>
                <c:pt idx="57">
                  <c:v>179.625</c:v>
                </c:pt>
                <c:pt idx="58">
                  <c:v>182.77500000000001</c:v>
                </c:pt>
                <c:pt idx="59">
                  <c:v>185.92500000000001</c:v>
                </c:pt>
                <c:pt idx="60">
                  <c:v>189.07499999999999</c:v>
                </c:pt>
                <c:pt idx="61">
                  <c:v>192.22499999999999</c:v>
                </c:pt>
                <c:pt idx="62">
                  <c:v>195.375</c:v>
                </c:pt>
                <c:pt idx="63">
                  <c:v>198.52500000000001</c:v>
                </c:pt>
                <c:pt idx="64">
                  <c:v>201.67500000000001</c:v>
                </c:pt>
                <c:pt idx="65">
                  <c:v>204.82499999999999</c:v>
                </c:pt>
                <c:pt idx="66">
                  <c:v>207.97499999999999</c:v>
                </c:pt>
                <c:pt idx="67">
                  <c:v>211.125</c:v>
                </c:pt>
                <c:pt idx="68">
                  <c:v>214.27500000000001</c:v>
                </c:pt>
                <c:pt idx="69">
                  <c:v>217.42500000000001</c:v>
                </c:pt>
                <c:pt idx="70">
                  <c:v>220.57499999999999</c:v>
                </c:pt>
                <c:pt idx="71">
                  <c:v>223.72499999999999</c:v>
                </c:pt>
                <c:pt idx="72">
                  <c:v>226.875</c:v>
                </c:pt>
                <c:pt idx="73">
                  <c:v>230.02500000000001</c:v>
                </c:pt>
                <c:pt idx="74">
                  <c:v>233.17500000000001</c:v>
                </c:pt>
                <c:pt idx="75">
                  <c:v>236.32499999999999</c:v>
                </c:pt>
                <c:pt idx="76">
                  <c:v>239.47499999999999</c:v>
                </c:pt>
                <c:pt idx="77">
                  <c:v>242.625</c:v>
                </c:pt>
                <c:pt idx="78">
                  <c:v>245.77500000000001</c:v>
                </c:pt>
                <c:pt idx="79">
                  <c:v>248.92500000000001</c:v>
                </c:pt>
                <c:pt idx="80">
                  <c:v>252.07499999999999</c:v>
                </c:pt>
                <c:pt idx="81">
                  <c:v>255.22499999999999</c:v>
                </c:pt>
                <c:pt idx="82">
                  <c:v>258.375</c:v>
                </c:pt>
                <c:pt idx="83">
                  <c:v>261.52499999999998</c:v>
                </c:pt>
                <c:pt idx="84">
                  <c:v>264.67500000000001</c:v>
                </c:pt>
                <c:pt idx="85">
                  <c:v>267.82499999999999</c:v>
                </c:pt>
                <c:pt idx="86">
                  <c:v>270.97500000000002</c:v>
                </c:pt>
                <c:pt idx="87">
                  <c:v>274.125</c:v>
                </c:pt>
                <c:pt idx="88">
                  <c:v>277.27499999999998</c:v>
                </c:pt>
                <c:pt idx="89">
                  <c:v>280.42500000000001</c:v>
                </c:pt>
                <c:pt idx="90">
                  <c:v>283.57499999999999</c:v>
                </c:pt>
                <c:pt idx="91">
                  <c:v>286.72500000000002</c:v>
                </c:pt>
                <c:pt idx="92">
                  <c:v>289.875</c:v>
                </c:pt>
                <c:pt idx="93">
                  <c:v>293.02499999999998</c:v>
                </c:pt>
                <c:pt idx="94">
                  <c:v>296.17500000000001</c:v>
                </c:pt>
                <c:pt idx="95">
                  <c:v>299.32499999999999</c:v>
                </c:pt>
                <c:pt idx="96">
                  <c:v>302.47500000000002</c:v>
                </c:pt>
                <c:pt idx="97">
                  <c:v>305.625</c:v>
                </c:pt>
                <c:pt idx="98">
                  <c:v>308.77499999999998</c:v>
                </c:pt>
                <c:pt idx="99">
                  <c:v>311.92500000000001</c:v>
                </c:pt>
              </c:numCache>
            </c:numRef>
          </c:xVal>
          <c:yVal>
            <c:numRef>
              <c:f>'70'!$Y$4:$Y$103</c:f>
              <c:numCache>
                <c:formatCode>General</c:formatCode>
                <c:ptCount val="100"/>
                <c:pt idx="0">
                  <c:v>0.67795493776687565</c:v>
                </c:pt>
                <c:pt idx="1">
                  <c:v>0.68070318887980374</c:v>
                </c:pt>
                <c:pt idx="2">
                  <c:v>0.67536567638775336</c:v>
                </c:pt>
                <c:pt idx="3">
                  <c:v>0.68710820387026439</c:v>
                </c:pt>
                <c:pt idx="4">
                  <c:v>0.67490006359589361</c:v>
                </c:pt>
                <c:pt idx="5">
                  <c:v>0.67885209412192238</c:v>
                </c:pt>
                <c:pt idx="6">
                  <c:v>0.68307667847733267</c:v>
                </c:pt>
                <c:pt idx="7">
                  <c:v>0.69360407013718539</c:v>
                </c:pt>
                <c:pt idx="8">
                  <c:v>0.69694285454710647</c:v>
                </c:pt>
                <c:pt idx="9">
                  <c:v>0.69388798037612431</c:v>
                </c:pt>
                <c:pt idx="10">
                  <c:v>0.69183247024620698</c:v>
                </c:pt>
                <c:pt idx="11">
                  <c:v>0.68641546288725352</c:v>
                </c:pt>
                <c:pt idx="12">
                  <c:v>0.7071409103297901</c:v>
                </c:pt>
                <c:pt idx="13">
                  <c:v>0.70940083583174351</c:v>
                </c:pt>
                <c:pt idx="14">
                  <c:v>0.70176932860906704</c:v>
                </c:pt>
                <c:pt idx="15">
                  <c:v>0.70861724357227229</c:v>
                </c:pt>
                <c:pt idx="16">
                  <c:v>0.71087716907422549</c:v>
                </c:pt>
                <c:pt idx="17">
                  <c:v>0.71513582265830844</c:v>
                </c:pt>
                <c:pt idx="18">
                  <c:v>0.71729354047424365</c:v>
                </c:pt>
                <c:pt idx="19">
                  <c:v>0.7152834559825566</c:v>
                </c:pt>
                <c:pt idx="20">
                  <c:v>0.71587398927954937</c:v>
                </c:pt>
                <c:pt idx="21">
                  <c:v>0.70904878713545927</c:v>
                </c:pt>
                <c:pt idx="22">
                  <c:v>0.72442536567638782</c:v>
                </c:pt>
                <c:pt idx="23">
                  <c:v>0.72120014536204247</c:v>
                </c:pt>
                <c:pt idx="24">
                  <c:v>0.72075724538929775</c:v>
                </c:pt>
                <c:pt idx="25">
                  <c:v>0.73579313164349969</c:v>
                </c:pt>
                <c:pt idx="26">
                  <c:v>0.73030798582720091</c:v>
                </c:pt>
                <c:pt idx="27">
                  <c:v>0.7251294630689562</c:v>
                </c:pt>
                <c:pt idx="28">
                  <c:v>0.73068274734260019</c:v>
                </c:pt>
                <c:pt idx="29">
                  <c:v>0.73443036249659321</c:v>
                </c:pt>
                <c:pt idx="30">
                  <c:v>0.73775779049695644</c:v>
                </c:pt>
                <c:pt idx="31">
                  <c:v>0.7398246570364313</c:v>
                </c:pt>
                <c:pt idx="32">
                  <c:v>0.74585491051149266</c:v>
                </c:pt>
                <c:pt idx="33">
                  <c:v>0.74487825928954299</c:v>
                </c:pt>
                <c:pt idx="34">
                  <c:v>0.74292495684564375</c:v>
                </c:pt>
                <c:pt idx="35">
                  <c:v>0.74975015898973374</c:v>
                </c:pt>
                <c:pt idx="36">
                  <c:v>0.75051103843009004</c:v>
                </c:pt>
                <c:pt idx="37">
                  <c:v>0.75489461251930601</c:v>
                </c:pt>
                <c:pt idx="38">
                  <c:v>0.76330971200145359</c:v>
                </c:pt>
                <c:pt idx="39">
                  <c:v>0.7695898064867811</c:v>
                </c:pt>
                <c:pt idx="40">
                  <c:v>0.77945852639229585</c:v>
                </c:pt>
                <c:pt idx="41">
                  <c:v>0.77858408285636416</c:v>
                </c:pt>
                <c:pt idx="42">
                  <c:v>0.77836831107477067</c:v>
                </c:pt>
                <c:pt idx="43">
                  <c:v>0.78395566457708732</c:v>
                </c:pt>
                <c:pt idx="44">
                  <c:v>0.78021940583265204</c:v>
                </c:pt>
                <c:pt idx="45">
                  <c:v>0.78401244662487513</c:v>
                </c:pt>
                <c:pt idx="46">
                  <c:v>0.79731080221677131</c:v>
                </c:pt>
                <c:pt idx="47">
                  <c:v>0.80455619151449087</c:v>
                </c:pt>
                <c:pt idx="48">
                  <c:v>0.80756564004724263</c:v>
                </c:pt>
                <c:pt idx="49">
                  <c:v>0.81172208594530759</c:v>
                </c:pt>
                <c:pt idx="50">
                  <c:v>0.81925138548196597</c:v>
                </c:pt>
                <c:pt idx="51">
                  <c:v>0.82251067502498421</c:v>
                </c:pt>
                <c:pt idx="52">
                  <c:v>0.83400336149722909</c:v>
                </c:pt>
                <c:pt idx="53">
                  <c:v>0.85076542200417915</c:v>
                </c:pt>
                <c:pt idx="54">
                  <c:v>0.87177477968565464</c:v>
                </c:pt>
                <c:pt idx="55">
                  <c:v>0.88699236849277729</c:v>
                </c:pt>
                <c:pt idx="56">
                  <c:v>0.90308440083583175</c:v>
                </c:pt>
                <c:pt idx="57">
                  <c:v>0.934087398927955</c:v>
                </c:pt>
                <c:pt idx="58">
                  <c:v>0.96440901244662491</c:v>
                </c:pt>
                <c:pt idx="59">
                  <c:v>0.9874511674389026</c:v>
                </c:pt>
                <c:pt idx="60">
                  <c:v>1</c:v>
                </c:pt>
                <c:pt idx="61">
                  <c:v>0.99561642591078403</c:v>
                </c:pt>
                <c:pt idx="62">
                  <c:v>0.99381075679113307</c:v>
                </c:pt>
                <c:pt idx="63">
                  <c:v>0.9844303624965931</c:v>
                </c:pt>
                <c:pt idx="64">
                  <c:v>0.98482783683110764</c:v>
                </c:pt>
                <c:pt idx="65">
                  <c:v>0.97076860179885538</c:v>
                </c:pt>
                <c:pt idx="66">
                  <c:v>0.97922912691923325</c:v>
                </c:pt>
                <c:pt idx="67">
                  <c:v>0.97674207322612894</c:v>
                </c:pt>
                <c:pt idx="68">
                  <c:v>0.976560370673208</c:v>
                </c:pt>
                <c:pt idx="69">
                  <c:v>0.97469791950576912</c:v>
                </c:pt>
                <c:pt idx="70">
                  <c:v>0.9771054783319707</c:v>
                </c:pt>
                <c:pt idx="71">
                  <c:v>0.97025756336876534</c:v>
                </c:pt>
                <c:pt idx="72">
                  <c:v>0.97377805033160725</c:v>
                </c:pt>
                <c:pt idx="73">
                  <c:v>0.9689061506314165</c:v>
                </c:pt>
                <c:pt idx="74">
                  <c:v>0.96995094031071138</c:v>
                </c:pt>
                <c:pt idx="75">
                  <c:v>0.96827019169619344</c:v>
                </c:pt>
                <c:pt idx="76">
                  <c:v>0.96079767420732265</c:v>
                </c:pt>
                <c:pt idx="77">
                  <c:v>0.95567593349686575</c:v>
                </c:pt>
                <c:pt idx="78">
                  <c:v>0.94303624965930777</c:v>
                </c:pt>
                <c:pt idx="79">
                  <c:v>0.94007222676478619</c:v>
                </c:pt>
                <c:pt idx="80">
                  <c:v>0.88411919687471618</c:v>
                </c:pt>
                <c:pt idx="81">
                  <c:v>0.62584037430725903</c:v>
                </c:pt>
                <c:pt idx="82">
                  <c:v>0.26042518397383485</c:v>
                </c:pt>
                <c:pt idx="83">
                  <c:v>5.1238984282729175E-2</c:v>
                </c:pt>
                <c:pt idx="84">
                  <c:v>5.7506586717543376E-3</c:v>
                </c:pt>
                <c:pt idx="85">
                  <c:v>3.0177387117289001E-3</c:v>
                </c:pt>
                <c:pt idx="86">
                  <c:v>1.6370264377214502E-3</c:v>
                </c:pt>
                <c:pt idx="87">
                  <c:v>2.58153902062324E-3</c:v>
                </c:pt>
                <c:pt idx="88">
                  <c:v>2.559848278368311E-3</c:v>
                </c:pt>
                <c:pt idx="89">
                  <c:v>1.6431588988825294E-3</c:v>
                </c:pt>
                <c:pt idx="90">
                  <c:v>1.1666439538475517E-3</c:v>
                </c:pt>
                <c:pt idx="91">
                  <c:v>2.1669165076769331E-3</c:v>
                </c:pt>
                <c:pt idx="92">
                  <c:v>2.1146770237121834E-3</c:v>
                </c:pt>
                <c:pt idx="93">
                  <c:v>2.4627509766512222E-3</c:v>
                </c:pt>
                <c:pt idx="94">
                  <c:v>1.2584037430725904E-3</c:v>
                </c:pt>
                <c:pt idx="95">
                  <c:v>2.6492232215862633E-3</c:v>
                </c:pt>
                <c:pt idx="96">
                  <c:v>1.3728763514127375E-3</c:v>
                </c:pt>
                <c:pt idx="97">
                  <c:v>4.1611020259834649E-4</c:v>
                </c:pt>
                <c:pt idx="98">
                  <c:v>3.1945580085400199E-4</c:v>
                </c:pt>
                <c:pt idx="99">
                  <c:v>3.5847642409375858E-4</c:v>
                </c:pt>
              </c:numCache>
            </c:numRef>
          </c:yVal>
          <c:smooth val="1"/>
          <c:extLst>
            <c:ext xmlns:c16="http://schemas.microsoft.com/office/drawing/2014/chart" uri="{C3380CC4-5D6E-409C-BE32-E72D297353CC}">
              <c16:uniqueId val="{00000000-1758-4F88-A5F0-8C8E8E211AA0}"/>
            </c:ext>
          </c:extLst>
        </c:ser>
        <c:ser>
          <c:idx val="0"/>
          <c:order val="1"/>
          <c:spPr>
            <a:ln w="19050" cap="rnd">
              <a:solidFill>
                <a:schemeClr val="accent1"/>
              </a:solidFill>
              <a:round/>
            </a:ln>
            <a:effectLst/>
          </c:spPr>
          <c:marker>
            <c:symbol val="circle"/>
            <c:size val="5"/>
            <c:spPr>
              <a:noFill/>
              <a:ln w="9525">
                <a:solidFill>
                  <a:schemeClr val="accent1"/>
                </a:solidFill>
              </a:ln>
              <a:effectLst/>
            </c:spPr>
          </c:marker>
          <c:xVal>
            <c:numRef>
              <c:f>'70'!$H$4:$H$71</c:f>
              <c:numCache>
                <c:formatCode>General</c:formatCode>
                <c:ptCount val="68"/>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195</c:v>
                </c:pt>
                <c:pt idx="34">
                  <c:v>190</c:v>
                </c:pt>
                <c:pt idx="35">
                  <c:v>188</c:v>
                </c:pt>
                <c:pt idx="36">
                  <c:v>186</c:v>
                </c:pt>
                <c:pt idx="37">
                  <c:v>185</c:v>
                </c:pt>
                <c:pt idx="38">
                  <c:v>184</c:v>
                </c:pt>
                <c:pt idx="39">
                  <c:v>183</c:v>
                </c:pt>
                <c:pt idx="40">
                  <c:v>182</c:v>
                </c:pt>
                <c:pt idx="41">
                  <c:v>181</c:v>
                </c:pt>
                <c:pt idx="42">
                  <c:v>180</c:v>
                </c:pt>
                <c:pt idx="43">
                  <c:v>179</c:v>
                </c:pt>
                <c:pt idx="44">
                  <c:v>178</c:v>
                </c:pt>
                <c:pt idx="45">
                  <c:v>177</c:v>
                </c:pt>
                <c:pt idx="46">
                  <c:v>176</c:v>
                </c:pt>
                <c:pt idx="47">
                  <c:v>175</c:v>
                </c:pt>
                <c:pt idx="48">
                  <c:v>174</c:v>
                </c:pt>
                <c:pt idx="49">
                  <c:v>172</c:v>
                </c:pt>
                <c:pt idx="50">
                  <c:v>170</c:v>
                </c:pt>
                <c:pt idx="51">
                  <c:v>165</c:v>
                </c:pt>
                <c:pt idx="52">
                  <c:v>160</c:v>
                </c:pt>
                <c:pt idx="53">
                  <c:v>150</c:v>
                </c:pt>
                <c:pt idx="54">
                  <c:v>140</c:v>
                </c:pt>
                <c:pt idx="55">
                  <c:v>130</c:v>
                </c:pt>
                <c:pt idx="56">
                  <c:v>120</c:v>
                </c:pt>
                <c:pt idx="57">
                  <c:v>110</c:v>
                </c:pt>
                <c:pt idx="58">
                  <c:v>100</c:v>
                </c:pt>
                <c:pt idx="59">
                  <c:v>90</c:v>
                </c:pt>
                <c:pt idx="60">
                  <c:v>80</c:v>
                </c:pt>
                <c:pt idx="61">
                  <c:v>70</c:v>
                </c:pt>
                <c:pt idx="62">
                  <c:v>60</c:v>
                </c:pt>
                <c:pt idx="63">
                  <c:v>50</c:v>
                </c:pt>
                <c:pt idx="64">
                  <c:v>40</c:v>
                </c:pt>
                <c:pt idx="65">
                  <c:v>30</c:v>
                </c:pt>
                <c:pt idx="66">
                  <c:v>20</c:v>
                </c:pt>
                <c:pt idx="67">
                  <c:v>10</c:v>
                </c:pt>
              </c:numCache>
            </c:numRef>
          </c:xVal>
          <c:yVal>
            <c:numRef>
              <c:f>'70'!$J$4:$J$71</c:f>
              <c:numCache>
                <c:formatCode>General</c:formatCode>
                <c:ptCount val="68"/>
                <c:pt idx="0">
                  <c:v>2.4644804860330821E-3</c:v>
                </c:pt>
                <c:pt idx="1">
                  <c:v>2.6682535827943625E-3</c:v>
                </c:pt>
                <c:pt idx="2">
                  <c:v>3.5823349712639867E-3</c:v>
                </c:pt>
                <c:pt idx="3">
                  <c:v>9.8033259908855783E-3</c:v>
                </c:pt>
                <c:pt idx="4">
                  <c:v>2.0409948561221206E-2</c:v>
                </c:pt>
                <c:pt idx="5">
                  <c:v>4.1900220793989029E-2</c:v>
                </c:pt>
                <c:pt idx="6">
                  <c:v>8.0587437464911246E-2</c:v>
                </c:pt>
                <c:pt idx="7">
                  <c:v>0.14627517182915445</c:v>
                </c:pt>
                <c:pt idx="8">
                  <c:v>0.23647314722922155</c:v>
                </c:pt>
                <c:pt idx="9">
                  <c:v>0.34979762069294901</c:v>
                </c:pt>
                <c:pt idx="10">
                  <c:v>0.47526511285792483</c:v>
                </c:pt>
                <c:pt idx="11">
                  <c:v>0.60418376369030746</c:v>
                </c:pt>
                <c:pt idx="12">
                  <c:v>0.72121759178645317</c:v>
                </c:pt>
                <c:pt idx="13">
                  <c:v>0.81887097567622236</c:v>
                </c:pt>
                <c:pt idx="14">
                  <c:v>0.8901753572253096</c:v>
                </c:pt>
                <c:pt idx="15">
                  <c:v>0.93643212738639325</c:v>
                </c:pt>
                <c:pt idx="16">
                  <c:v>0.96491189713389469</c:v>
                </c:pt>
                <c:pt idx="17">
                  <c:v>0.97872863473938221</c:v>
                </c:pt>
                <c:pt idx="18">
                  <c:v>0.98388123193832044</c:v>
                </c:pt>
                <c:pt idx="19">
                  <c:v>0.98410936577232477</c:v>
                </c:pt>
                <c:pt idx="20">
                  <c:v>0.98271388425376827</c:v>
                </c:pt>
                <c:pt idx="21">
                  <c:v>0.98130239562649357</c:v>
                </c:pt>
                <c:pt idx="22">
                  <c:v>0.97975816512204583</c:v>
                </c:pt>
                <c:pt idx="23">
                  <c:v>0.97956061397542926</c:v>
                </c:pt>
                <c:pt idx="24">
                  <c:v>0.98076062657289365</c:v>
                </c:pt>
                <c:pt idx="25">
                  <c:v>0.98344227276998208</c:v>
                </c:pt>
                <c:pt idx="26">
                  <c:v>0.9845648526057621</c:v>
                </c:pt>
                <c:pt idx="27">
                  <c:v>0.98524001423201146</c:v>
                </c:pt>
                <c:pt idx="28">
                  <c:v>0.98665813995314477</c:v>
                </c:pt>
                <c:pt idx="29">
                  <c:v>0.98748374237352377</c:v>
                </c:pt>
                <c:pt idx="30">
                  <c:v>0.98926755895235952</c:v>
                </c:pt>
                <c:pt idx="31">
                  <c:v>0.99099086085189581</c:v>
                </c:pt>
                <c:pt idx="32">
                  <c:v>0.99231385489438828</c:v>
                </c:pt>
                <c:pt idx="33">
                  <c:v>0.99391326437522953</c:v>
                </c:pt>
                <c:pt idx="34">
                  <c:v>0.99808916766418299</c:v>
                </c:pt>
                <c:pt idx="35">
                  <c:v>1</c:v>
                </c:pt>
                <c:pt idx="36">
                  <c:v>0.99863952589807048</c:v>
                </c:pt>
                <c:pt idx="37">
                  <c:v>0.994577754595667</c:v>
                </c:pt>
                <c:pt idx="38">
                  <c:v>0.98837896920987089</c:v>
                </c:pt>
                <c:pt idx="39">
                  <c:v>0.98061083647424041</c:v>
                </c:pt>
                <c:pt idx="40">
                  <c:v>0.97116560121789375</c:v>
                </c:pt>
                <c:pt idx="41">
                  <c:v>0.96096516879170801</c:v>
                </c:pt>
                <c:pt idx="42">
                  <c:v>0.95104739848044384</c:v>
                </c:pt>
                <c:pt idx="43">
                  <c:v>0.94117660838257144</c:v>
                </c:pt>
                <c:pt idx="44">
                  <c:v>0.93169298209312079</c:v>
                </c:pt>
                <c:pt idx="45">
                  <c:v>0.92382893684427803</c:v>
                </c:pt>
                <c:pt idx="46">
                  <c:v>0.91598740565891634</c:v>
                </c:pt>
                <c:pt idx="47">
                  <c:v>0.9092210836786575</c:v>
                </c:pt>
                <c:pt idx="48">
                  <c:v>0.90273859506517762</c:v>
                </c:pt>
                <c:pt idx="49">
                  <c:v>0.89087589597513617</c:v>
                </c:pt>
                <c:pt idx="50">
                  <c:v>0.88132446721705093</c:v>
                </c:pt>
                <c:pt idx="51">
                  <c:v>0.86049596529762951</c:v>
                </c:pt>
                <c:pt idx="52">
                  <c:v>0.84371570021470355</c:v>
                </c:pt>
                <c:pt idx="53">
                  <c:v>0.8181816288885887</c:v>
                </c:pt>
                <c:pt idx="54">
                  <c:v>0.79906497662831999</c:v>
                </c:pt>
                <c:pt idx="55">
                  <c:v>0.7837554134610154</c:v>
                </c:pt>
                <c:pt idx="56">
                  <c:v>0.77202688777819517</c:v>
                </c:pt>
                <c:pt idx="57">
                  <c:v>0.76208842535078347</c:v>
                </c:pt>
                <c:pt idx="58">
                  <c:v>0.75373349543459045</c:v>
                </c:pt>
                <c:pt idx="59">
                  <c:v>0.74618881152553485</c:v>
                </c:pt>
                <c:pt idx="60">
                  <c:v>0.73984791424770624</c:v>
                </c:pt>
                <c:pt idx="61">
                  <c:v>0.73349712639863751</c:v>
                </c:pt>
                <c:pt idx="62">
                  <c:v>0.72782202073219904</c:v>
                </c:pt>
                <c:pt idx="63">
                  <c:v>0.72124401002279259</c:v>
                </c:pt>
                <c:pt idx="64">
                  <c:v>0.71518772694631472</c:v>
                </c:pt>
                <c:pt idx="65">
                  <c:v>0.70825092275125501</c:v>
                </c:pt>
                <c:pt idx="66">
                  <c:v>0.69914274775165197</c:v>
                </c:pt>
                <c:pt idx="67">
                  <c:v>0.68798436144519992</c:v>
                </c:pt>
              </c:numCache>
            </c:numRef>
          </c:yVal>
          <c:smooth val="1"/>
          <c:extLst>
            <c:ext xmlns:c16="http://schemas.microsoft.com/office/drawing/2014/chart" uri="{C3380CC4-5D6E-409C-BE32-E72D297353CC}">
              <c16:uniqueId val="{00000001-1758-4F88-A5F0-8C8E8E211AA0}"/>
            </c:ext>
          </c:extLst>
        </c:ser>
        <c:dLbls>
          <c:showLegendKey val="0"/>
          <c:showVal val="0"/>
          <c:showCatName val="0"/>
          <c:showSerName val="0"/>
          <c:showPercent val="0"/>
          <c:showBubbleSize val="0"/>
        </c:dLbls>
        <c:axId val="1562844864"/>
        <c:axId val="1562843904"/>
      </c:scatterChart>
      <c:valAx>
        <c:axId val="1562844864"/>
        <c:scaling>
          <c:orientation val="minMax"/>
          <c:max val="255"/>
          <c:min val="18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562843904"/>
        <c:crosses val="autoZero"/>
        <c:crossBetween val="midCat"/>
      </c:valAx>
      <c:valAx>
        <c:axId val="1562843904"/>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562844864"/>
        <c:crosses val="autoZero"/>
        <c:crossBetween val="midCat"/>
      </c:valAx>
    </c:plotArea>
    <c:plotVisOnly val="1"/>
    <c:dispBlanksAs val="gap"/>
    <c:showDLblsOverMax val="0"/>
    <c:extLst/>
  </c:chart>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167796644304054E-2"/>
          <c:y val="3.1052420057420489E-2"/>
          <c:w val="0.84264562850884417"/>
          <c:h val="0.84598124843654599"/>
        </c:manualLayout>
      </c:layout>
      <c:scatterChart>
        <c:scatterStyle val="smoothMarker"/>
        <c:varyColors val="0"/>
        <c:ser>
          <c:idx val="0"/>
          <c:order val="0"/>
          <c:spPr>
            <a:ln w="28575" cap="rnd">
              <a:solidFill>
                <a:schemeClr val="accent1"/>
              </a:solidFill>
              <a:round/>
            </a:ln>
            <a:effectLst/>
          </c:spPr>
          <c:marker>
            <c:symbol val="none"/>
          </c:marker>
          <c:xVal>
            <c:numRef>
              <c:f>'spot size'!$A$2:$A$36</c:f>
              <c:numCache>
                <c:formatCode>General</c:formatCode>
                <c:ptCount val="35"/>
                <c:pt idx="0">
                  <c:v>-40</c:v>
                </c:pt>
                <c:pt idx="1">
                  <c:v>-35</c:v>
                </c:pt>
                <c:pt idx="2">
                  <c:v>-30</c:v>
                </c:pt>
                <c:pt idx="3">
                  <c:v>-25</c:v>
                </c:pt>
                <c:pt idx="4">
                  <c:v>-20</c:v>
                </c:pt>
                <c:pt idx="5">
                  <c:v>-18</c:v>
                </c:pt>
                <c:pt idx="6">
                  <c:v>-16</c:v>
                </c:pt>
                <c:pt idx="7">
                  <c:v>-14</c:v>
                </c:pt>
                <c:pt idx="8">
                  <c:v>-12</c:v>
                </c:pt>
                <c:pt idx="9">
                  <c:v>-10</c:v>
                </c:pt>
                <c:pt idx="10">
                  <c:v>-8</c:v>
                </c:pt>
                <c:pt idx="11">
                  <c:v>-6</c:v>
                </c:pt>
                <c:pt idx="12">
                  <c:v>-5</c:v>
                </c:pt>
                <c:pt idx="13">
                  <c:v>-4</c:v>
                </c:pt>
                <c:pt idx="14">
                  <c:v>-3</c:v>
                </c:pt>
                <c:pt idx="15">
                  <c:v>-2</c:v>
                </c:pt>
                <c:pt idx="16">
                  <c:v>-1</c:v>
                </c:pt>
                <c:pt idx="17">
                  <c:v>0</c:v>
                </c:pt>
                <c:pt idx="18">
                  <c:v>1</c:v>
                </c:pt>
                <c:pt idx="19">
                  <c:v>2</c:v>
                </c:pt>
                <c:pt idx="20">
                  <c:v>3</c:v>
                </c:pt>
                <c:pt idx="21">
                  <c:v>4</c:v>
                </c:pt>
                <c:pt idx="22">
                  <c:v>5</c:v>
                </c:pt>
                <c:pt idx="23">
                  <c:v>6</c:v>
                </c:pt>
                <c:pt idx="24">
                  <c:v>8</c:v>
                </c:pt>
                <c:pt idx="25">
                  <c:v>10</c:v>
                </c:pt>
                <c:pt idx="26">
                  <c:v>12</c:v>
                </c:pt>
                <c:pt idx="27">
                  <c:v>14</c:v>
                </c:pt>
                <c:pt idx="28">
                  <c:v>16</c:v>
                </c:pt>
                <c:pt idx="29">
                  <c:v>18</c:v>
                </c:pt>
                <c:pt idx="30">
                  <c:v>20</c:v>
                </c:pt>
                <c:pt idx="31">
                  <c:v>25</c:v>
                </c:pt>
                <c:pt idx="32">
                  <c:v>30</c:v>
                </c:pt>
                <c:pt idx="33">
                  <c:v>35</c:v>
                </c:pt>
                <c:pt idx="34">
                  <c:v>40</c:v>
                </c:pt>
              </c:numCache>
            </c:numRef>
          </c:xVal>
          <c:yVal>
            <c:numRef>
              <c:f>'spot size'!$B$2:$B$36</c:f>
              <c:numCache>
                <c:formatCode>General</c:formatCode>
                <c:ptCount val="35"/>
                <c:pt idx="0">
                  <c:v>3.32835835876427E-3</c:v>
                </c:pt>
                <c:pt idx="1">
                  <c:v>6.3587024381979102E-3</c:v>
                </c:pt>
                <c:pt idx="2">
                  <c:v>1.47891403855813E-2</c:v>
                </c:pt>
                <c:pt idx="3">
                  <c:v>3.9980367225230497E-2</c:v>
                </c:pt>
                <c:pt idx="4">
                  <c:v>0.109948115675185</c:v>
                </c:pt>
                <c:pt idx="5">
                  <c:v>0.16322588571316199</c:v>
                </c:pt>
                <c:pt idx="6">
                  <c:v>0.23489266011250501</c:v>
                </c:pt>
                <c:pt idx="7">
                  <c:v>0.32750242599266999</c:v>
                </c:pt>
                <c:pt idx="8">
                  <c:v>0.44296839524750298</c:v>
                </c:pt>
                <c:pt idx="9">
                  <c:v>0.57082553609720499</c:v>
                </c:pt>
                <c:pt idx="10">
                  <c:v>0.70899650825680605</c:v>
                </c:pt>
                <c:pt idx="11">
                  <c:v>0.84065493973059302</c:v>
                </c:pt>
                <c:pt idx="12">
                  <c:v>0.90639944144956497</c:v>
                </c:pt>
                <c:pt idx="13">
                  <c:v>0.95644976800002302</c:v>
                </c:pt>
                <c:pt idx="14">
                  <c:v>1.00084954910864</c:v>
                </c:pt>
                <c:pt idx="15">
                  <c:v>1.01471414238299</c:v>
                </c:pt>
                <c:pt idx="16">
                  <c:v>1.01465793402986</c:v>
                </c:pt>
                <c:pt idx="17">
                  <c:v>1</c:v>
                </c:pt>
                <c:pt idx="18">
                  <c:v>1.0020680659067001</c:v>
                </c:pt>
                <c:pt idx="19">
                  <c:v>1.0089576040466799</c:v>
                </c:pt>
                <c:pt idx="20">
                  <c:v>1.00153127613437</c:v>
                </c:pt>
                <c:pt idx="21">
                  <c:v>0.96898543521124103</c:v>
                </c:pt>
                <c:pt idx="22">
                  <c:v>0.91705493924880699</c:v>
                </c:pt>
                <c:pt idx="23">
                  <c:v>0.854979237035845</c:v>
                </c:pt>
                <c:pt idx="24">
                  <c:v>0.72089822554244098</c:v>
                </c:pt>
                <c:pt idx="25">
                  <c:v>0.58357760546794901</c:v>
                </c:pt>
                <c:pt idx="26">
                  <c:v>0.45227770298944098</c:v>
                </c:pt>
                <c:pt idx="27">
                  <c:v>0.33721482792414897</c:v>
                </c:pt>
                <c:pt idx="28">
                  <c:v>0.242112020838845</c:v>
                </c:pt>
                <c:pt idx="29">
                  <c:v>0.16914474574352201</c:v>
                </c:pt>
                <c:pt idx="30">
                  <c:v>0.11496872607380999</c:v>
                </c:pt>
                <c:pt idx="31">
                  <c:v>4.1456109506719498E-2</c:v>
                </c:pt>
                <c:pt idx="32">
                  <c:v>1.5366588871629399E-2</c:v>
                </c:pt>
                <c:pt idx="33">
                  <c:v>6.5738880883659603E-3</c:v>
                </c:pt>
                <c:pt idx="34">
                  <c:v>3.43262003594926E-3</c:v>
                </c:pt>
              </c:numCache>
            </c:numRef>
          </c:yVal>
          <c:smooth val="1"/>
          <c:extLst>
            <c:ext xmlns:c16="http://schemas.microsoft.com/office/drawing/2014/chart" uri="{C3380CC4-5D6E-409C-BE32-E72D297353CC}">
              <c16:uniqueId val="{00000000-AD89-4B08-BF56-ECAA4DF47747}"/>
            </c:ext>
          </c:extLst>
        </c:ser>
        <c:dLbls>
          <c:showLegendKey val="0"/>
          <c:showVal val="0"/>
          <c:showCatName val="0"/>
          <c:showSerName val="0"/>
          <c:showPercent val="0"/>
          <c:showBubbleSize val="0"/>
        </c:dLbls>
        <c:axId val="879265311"/>
        <c:axId val="879267231"/>
      </c:scatterChart>
      <c:valAx>
        <c:axId val="879265311"/>
        <c:scaling>
          <c:orientation val="minMax"/>
          <c:max val="40"/>
          <c:min val="-40"/>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879267231"/>
        <c:crosses val="autoZero"/>
        <c:crossBetween val="midCat"/>
      </c:valAx>
      <c:valAx>
        <c:axId val="879267231"/>
        <c:scaling>
          <c:orientation val="minMax"/>
        </c:scaling>
        <c:delete val="0"/>
        <c:axPos val="l"/>
        <c:numFmt formatCode="General" sourceLinked="1"/>
        <c:majorTickMark val="none"/>
        <c:minorTickMark val="none"/>
        <c:tickLblPos val="nextTo"/>
        <c:spPr>
          <a:noFill/>
          <a:ln w="25400" cap="flat" cmpd="sng" algn="ctr">
            <a:solidFill>
              <a:schemeClr val="bg2"/>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87926531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2462517959922808"/>
          <c:h val="0.9660527120111182"/>
        </c:manualLayout>
      </c:layout>
      <c:scatterChart>
        <c:scatterStyle val="smoothMarker"/>
        <c:varyColors val="0"/>
        <c:ser>
          <c:idx val="0"/>
          <c:order val="0"/>
          <c:tx>
            <c:strRef>
              <c:f>'bragg-norm(kaki)'!$E$4</c:f>
              <c:strCache>
                <c:ptCount val="1"/>
                <c:pt idx="0">
                  <c:v>0</c:v>
                </c:pt>
              </c:strCache>
            </c:strRef>
          </c:tx>
          <c:spPr>
            <a:ln w="19050" cap="rnd">
              <a:solidFill>
                <a:schemeClr val="accent1"/>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'bragg-norm(kaki)'!$E$5:$E$264</c:f>
              <c:numCache>
                <c:formatCode>General</c:formatCode>
                <c:ptCount val="260"/>
                <c:pt idx="0">
                  <c:v>0.23907327916602791</c:v>
                </c:pt>
                <c:pt idx="1">
                  <c:v>0.24126168940671475</c:v>
                </c:pt>
                <c:pt idx="2">
                  <c:v>0.24136516940058259</c:v>
                </c:pt>
                <c:pt idx="3">
                  <c:v>0.23673539782308753</c:v>
                </c:pt>
                <c:pt idx="4">
                  <c:v>0.2412770197761766</c:v>
                </c:pt>
                <c:pt idx="5">
                  <c:v>0.23836808217078034</c:v>
                </c:pt>
                <c:pt idx="6">
                  <c:v>0.24509811436455617</c:v>
                </c:pt>
                <c:pt idx="7">
                  <c:v>0.24041085390157907</c:v>
                </c:pt>
                <c:pt idx="8">
                  <c:v>0.23837957994787676</c:v>
                </c:pt>
                <c:pt idx="9">
                  <c:v>0.23804231181971486</c:v>
                </c:pt>
                <c:pt idx="10">
                  <c:v>0.24154530124175994</c:v>
                </c:pt>
                <c:pt idx="11">
                  <c:v>0.24261076191936226</c:v>
                </c:pt>
                <c:pt idx="12">
                  <c:v>0.24098574275640045</c:v>
                </c:pt>
                <c:pt idx="13">
                  <c:v>0.24556185804077882</c:v>
                </c:pt>
                <c:pt idx="14">
                  <c:v>0.24318948336654914</c:v>
                </c:pt>
                <c:pt idx="15">
                  <c:v>0.24231565230722063</c:v>
                </c:pt>
                <c:pt idx="16">
                  <c:v>0.24134983903112067</c:v>
                </c:pt>
                <c:pt idx="17">
                  <c:v>0.24596044764678829</c:v>
                </c:pt>
                <c:pt idx="18">
                  <c:v>0.24988118963667022</c:v>
                </c:pt>
                <c:pt idx="19">
                  <c:v>0.24929863559711787</c:v>
                </c:pt>
                <c:pt idx="20">
                  <c:v>0.24648934539322398</c:v>
                </c:pt>
                <c:pt idx="21">
                  <c:v>0.25039858960600953</c:v>
                </c:pt>
                <c:pt idx="22">
                  <c:v>0.24771194235781083</c:v>
                </c:pt>
                <c:pt idx="23">
                  <c:v>0.24743599570749653</c:v>
                </c:pt>
                <c:pt idx="24">
                  <c:v>0.24684194389084779</c:v>
                </c:pt>
                <c:pt idx="25">
                  <c:v>0.24758929940211563</c:v>
                </c:pt>
                <c:pt idx="26">
                  <c:v>0.24884255710562625</c:v>
                </c:pt>
                <c:pt idx="27">
                  <c:v>0.25405488272267363</c:v>
                </c:pt>
                <c:pt idx="28">
                  <c:v>0.24676529204353825</c:v>
                </c:pt>
                <c:pt idx="29">
                  <c:v>0.24993101333742146</c:v>
                </c:pt>
                <c:pt idx="30">
                  <c:v>0.25137973325157137</c:v>
                </c:pt>
                <c:pt idx="31">
                  <c:v>0.24915299708722979</c:v>
                </c:pt>
                <c:pt idx="32">
                  <c:v>0.25678752107925806</c:v>
                </c:pt>
                <c:pt idx="33">
                  <c:v>0.25208493024681894</c:v>
                </c:pt>
                <c:pt idx="34">
                  <c:v>0.25611681741529974</c:v>
                </c:pt>
                <c:pt idx="35">
                  <c:v>0.25497470489038787</c:v>
                </c:pt>
                <c:pt idx="36">
                  <c:v>0.25494787674382952</c:v>
                </c:pt>
                <c:pt idx="37">
                  <c:v>0.25492488118963669</c:v>
                </c:pt>
                <c:pt idx="38">
                  <c:v>0.25534263375747357</c:v>
                </c:pt>
                <c:pt idx="39">
                  <c:v>0.25710179365322705</c:v>
                </c:pt>
                <c:pt idx="40">
                  <c:v>0.26131381266288523</c:v>
                </c:pt>
                <c:pt idx="41">
                  <c:v>0.2539705656906332</c:v>
                </c:pt>
                <c:pt idx="42">
                  <c:v>0.24917982523378818</c:v>
                </c:pt>
                <c:pt idx="43">
                  <c:v>0.25265598650927484</c:v>
                </c:pt>
                <c:pt idx="44">
                  <c:v>0.25490571822780933</c:v>
                </c:pt>
                <c:pt idx="45">
                  <c:v>0.2518933006285452</c:v>
                </c:pt>
                <c:pt idx="46">
                  <c:v>0.25109228882416068</c:v>
                </c:pt>
                <c:pt idx="47">
                  <c:v>0.253357350912157</c:v>
                </c:pt>
                <c:pt idx="48">
                  <c:v>0.25686417292656755</c:v>
                </c:pt>
                <c:pt idx="49">
                  <c:v>0.25574122336348304</c:v>
                </c:pt>
                <c:pt idx="50">
                  <c:v>0.26516940058255406</c:v>
                </c:pt>
                <c:pt idx="51">
                  <c:v>0.26436455618580407</c:v>
                </c:pt>
                <c:pt idx="52">
                  <c:v>0.2629924881189637</c:v>
                </c:pt>
                <c:pt idx="53">
                  <c:v>0.25720144105472942</c:v>
                </c:pt>
                <c:pt idx="54">
                  <c:v>0.25945883795799479</c:v>
                </c:pt>
                <c:pt idx="55">
                  <c:v>0.26007205273647099</c:v>
                </c:pt>
                <c:pt idx="56">
                  <c:v>0.26165874597577804</c:v>
                </c:pt>
                <c:pt idx="57">
                  <c:v>0.2569791506975318</c:v>
                </c:pt>
                <c:pt idx="58">
                  <c:v>0.26272803924574584</c:v>
                </c:pt>
                <c:pt idx="59">
                  <c:v>0.26002222903571981</c:v>
                </c:pt>
                <c:pt idx="60">
                  <c:v>0.26173156523072211</c:v>
                </c:pt>
                <c:pt idx="61">
                  <c:v>0.26840410853901581</c:v>
                </c:pt>
                <c:pt idx="62">
                  <c:v>0.27275410087383106</c:v>
                </c:pt>
                <c:pt idx="63">
                  <c:v>0.26498543614901116</c:v>
                </c:pt>
                <c:pt idx="64">
                  <c:v>0.26203817261996015</c:v>
                </c:pt>
                <c:pt idx="65">
                  <c:v>0.25932086463283766</c:v>
                </c:pt>
                <c:pt idx="66">
                  <c:v>0.26429173693086006</c:v>
                </c:pt>
                <c:pt idx="67">
                  <c:v>0.26304231181971488</c:v>
                </c:pt>
                <c:pt idx="68">
                  <c:v>0.26801318411773728</c:v>
                </c:pt>
                <c:pt idx="69">
                  <c:v>0.26860723593438601</c:v>
                </c:pt>
                <c:pt idx="70">
                  <c:v>0.26270121109918748</c:v>
                </c:pt>
                <c:pt idx="71">
                  <c:v>0.26915529664264909</c:v>
                </c:pt>
                <c:pt idx="72">
                  <c:v>0.26637283458531352</c:v>
                </c:pt>
                <c:pt idx="73">
                  <c:v>0.264299402115591</c:v>
                </c:pt>
                <c:pt idx="74">
                  <c:v>0.2638088302928101</c:v>
                </c:pt>
                <c:pt idx="75">
                  <c:v>0.26694772344013495</c:v>
                </c:pt>
                <c:pt idx="76">
                  <c:v>0.26495477541008738</c:v>
                </c:pt>
                <c:pt idx="77">
                  <c:v>0.26661812049670397</c:v>
                </c:pt>
                <c:pt idx="78">
                  <c:v>0.26814349225816342</c:v>
                </c:pt>
                <c:pt idx="79">
                  <c:v>0.2715506668710716</c:v>
                </c:pt>
                <c:pt idx="80">
                  <c:v>0.27412616894067149</c:v>
                </c:pt>
                <c:pt idx="81">
                  <c:v>0.27569753181051665</c:v>
                </c:pt>
                <c:pt idx="82">
                  <c:v>0.26824313965966579</c:v>
                </c:pt>
                <c:pt idx="83">
                  <c:v>0.26921661812049674</c:v>
                </c:pt>
                <c:pt idx="84">
                  <c:v>0.27111758393377283</c:v>
                </c:pt>
                <c:pt idx="85">
                  <c:v>0.26986815882262766</c:v>
                </c:pt>
                <c:pt idx="86">
                  <c:v>0.27163115131074661</c:v>
                </c:pt>
                <c:pt idx="87">
                  <c:v>0.27182661352138587</c:v>
                </c:pt>
                <c:pt idx="88">
                  <c:v>0.26925877663651693</c:v>
                </c:pt>
                <c:pt idx="89">
                  <c:v>0.27535259849762383</c:v>
                </c:pt>
                <c:pt idx="90">
                  <c:v>0.27469339261076192</c:v>
                </c:pt>
                <c:pt idx="91">
                  <c:v>0.27197225203127395</c:v>
                </c:pt>
                <c:pt idx="92">
                  <c:v>0.27488502222903571</c:v>
                </c:pt>
                <c:pt idx="93">
                  <c:v>0.27017859880423123</c:v>
                </c:pt>
                <c:pt idx="94">
                  <c:v>0.27700444580714401</c:v>
                </c:pt>
                <c:pt idx="95">
                  <c:v>0.27608462363942976</c:v>
                </c:pt>
                <c:pt idx="96">
                  <c:v>0.27774413613368087</c:v>
                </c:pt>
                <c:pt idx="97">
                  <c:v>0.27815422351678676</c:v>
                </c:pt>
                <c:pt idx="98">
                  <c:v>0.28133144258776638</c:v>
                </c:pt>
                <c:pt idx="99">
                  <c:v>0.27940364862793193</c:v>
                </c:pt>
                <c:pt idx="100">
                  <c:v>0.27629924881189638</c:v>
                </c:pt>
                <c:pt idx="101">
                  <c:v>0.27583933772803926</c:v>
                </c:pt>
                <c:pt idx="102">
                  <c:v>0.28381879503296031</c:v>
                </c:pt>
                <c:pt idx="103">
                  <c:v>0.28516786754560786</c:v>
                </c:pt>
                <c:pt idx="104">
                  <c:v>0.28204430476774495</c:v>
                </c:pt>
                <c:pt idx="105">
                  <c:v>0.28809596811283156</c:v>
                </c:pt>
                <c:pt idx="106">
                  <c:v>0.28914993101333741</c:v>
                </c:pt>
                <c:pt idx="107">
                  <c:v>0.2885597117890541</c:v>
                </c:pt>
                <c:pt idx="108">
                  <c:v>0.28681588226276256</c:v>
                </c:pt>
                <c:pt idx="109">
                  <c:v>0.28859420512034345</c:v>
                </c:pt>
                <c:pt idx="110">
                  <c:v>0.28675072819254943</c:v>
                </c:pt>
                <c:pt idx="111">
                  <c:v>0.28803081404261843</c:v>
                </c:pt>
                <c:pt idx="112">
                  <c:v>0.28862486585926722</c:v>
                </c:pt>
                <c:pt idx="113">
                  <c:v>0.29046067760233019</c:v>
                </c:pt>
                <c:pt idx="114">
                  <c:v>0.29118503755940522</c:v>
                </c:pt>
                <c:pt idx="115">
                  <c:v>0.28909244212785529</c:v>
                </c:pt>
                <c:pt idx="116">
                  <c:v>0.2903916909397517</c:v>
                </c:pt>
                <c:pt idx="117">
                  <c:v>0.29617507281925498</c:v>
                </c:pt>
                <c:pt idx="118">
                  <c:v>0.29004675762685883</c:v>
                </c:pt>
                <c:pt idx="119">
                  <c:v>0.28918825693699218</c:v>
                </c:pt>
                <c:pt idx="120">
                  <c:v>0.29043001686340641</c:v>
                </c:pt>
                <c:pt idx="121">
                  <c:v>0.29139966273187184</c:v>
                </c:pt>
                <c:pt idx="122">
                  <c:v>0.29305151004139202</c:v>
                </c:pt>
                <c:pt idx="123">
                  <c:v>0.29268741376667179</c:v>
                </c:pt>
                <c:pt idx="124">
                  <c:v>0.29525908324390621</c:v>
                </c:pt>
                <c:pt idx="125">
                  <c:v>0.29426260922888242</c:v>
                </c:pt>
                <c:pt idx="126">
                  <c:v>0.29449639736317651</c:v>
                </c:pt>
                <c:pt idx="127">
                  <c:v>0.29314732485052891</c:v>
                </c:pt>
                <c:pt idx="128">
                  <c:v>0.29530890694465739</c:v>
                </c:pt>
                <c:pt idx="129">
                  <c:v>0.30301625019162959</c:v>
                </c:pt>
                <c:pt idx="130">
                  <c:v>0.29525141805917521</c:v>
                </c:pt>
                <c:pt idx="131">
                  <c:v>0.30074735551126786</c:v>
                </c:pt>
                <c:pt idx="132">
                  <c:v>0.29803388011651083</c:v>
                </c:pt>
                <c:pt idx="133">
                  <c:v>0.2973708416372835</c:v>
                </c:pt>
                <c:pt idx="134">
                  <c:v>0.30115744289437374</c:v>
                </c:pt>
                <c:pt idx="135">
                  <c:v>0.30030277479687262</c:v>
                </c:pt>
                <c:pt idx="136">
                  <c:v>0.30503985896060093</c:v>
                </c:pt>
                <c:pt idx="137">
                  <c:v>0.30141422658286071</c:v>
                </c:pt>
                <c:pt idx="138">
                  <c:v>0.29977004445807143</c:v>
                </c:pt>
                <c:pt idx="139">
                  <c:v>0.30334968572742604</c:v>
                </c:pt>
                <c:pt idx="140">
                  <c:v>0.30063621033266902</c:v>
                </c:pt>
                <c:pt idx="141">
                  <c:v>0.30544994634370692</c:v>
                </c:pt>
                <c:pt idx="142">
                  <c:v>0.31107235934386018</c:v>
                </c:pt>
                <c:pt idx="143">
                  <c:v>0.30819024988502225</c:v>
                </c:pt>
                <c:pt idx="144">
                  <c:v>0.3125747355511268</c:v>
                </c:pt>
                <c:pt idx="145">
                  <c:v>0.31089606009504828</c:v>
                </c:pt>
                <c:pt idx="146">
                  <c:v>0.31227196075425417</c:v>
                </c:pt>
                <c:pt idx="147">
                  <c:v>0.3116012570902959</c:v>
                </c:pt>
                <c:pt idx="148">
                  <c:v>0.31188103633297565</c:v>
                </c:pt>
                <c:pt idx="149">
                  <c:v>0.31485512800858506</c:v>
                </c:pt>
                <c:pt idx="150">
                  <c:v>0.31930860033726816</c:v>
                </c:pt>
                <c:pt idx="151">
                  <c:v>0.31439904951709335</c:v>
                </c:pt>
                <c:pt idx="152">
                  <c:v>0.31394297102560176</c:v>
                </c:pt>
                <c:pt idx="153">
                  <c:v>0.3150275946650315</c:v>
                </c:pt>
                <c:pt idx="154">
                  <c:v>0.31705503602636825</c:v>
                </c:pt>
                <c:pt idx="155">
                  <c:v>0.31868388778169554</c:v>
                </c:pt>
                <c:pt idx="156">
                  <c:v>0.32007128621799791</c:v>
                </c:pt>
                <c:pt idx="157">
                  <c:v>0.32275026828146558</c:v>
                </c:pt>
                <c:pt idx="158">
                  <c:v>0.32695462210639276</c:v>
                </c:pt>
                <c:pt idx="159">
                  <c:v>0.32390004599110844</c:v>
                </c:pt>
                <c:pt idx="160">
                  <c:v>0.32704660432316424</c:v>
                </c:pt>
                <c:pt idx="161">
                  <c:v>0.33049977004445813</c:v>
                </c:pt>
                <c:pt idx="162">
                  <c:v>0.32815039092442133</c:v>
                </c:pt>
                <c:pt idx="163">
                  <c:v>0.33271500843170321</c:v>
                </c:pt>
                <c:pt idx="164">
                  <c:v>0.33333972098727582</c:v>
                </c:pt>
                <c:pt idx="165">
                  <c:v>0.33560095048290667</c:v>
                </c:pt>
                <c:pt idx="166">
                  <c:v>0.33812279625938985</c:v>
                </c:pt>
                <c:pt idx="167">
                  <c:v>0.33754790740456847</c:v>
                </c:pt>
                <c:pt idx="168">
                  <c:v>0.33515253717614596</c:v>
                </c:pt>
                <c:pt idx="169">
                  <c:v>0.34023072206040167</c:v>
                </c:pt>
                <c:pt idx="170">
                  <c:v>0.33983979763912314</c:v>
                </c:pt>
                <c:pt idx="171">
                  <c:v>0.34435459144565383</c:v>
                </c:pt>
                <c:pt idx="172">
                  <c:v>0.34173693086003371</c:v>
                </c:pt>
                <c:pt idx="173">
                  <c:v>0.34770810976544536</c:v>
                </c:pt>
                <c:pt idx="174">
                  <c:v>0.34165644642035875</c:v>
                </c:pt>
                <c:pt idx="175">
                  <c:v>0.34184807603863254</c:v>
                </c:pt>
                <c:pt idx="176">
                  <c:v>0.34995784148397979</c:v>
                </c:pt>
                <c:pt idx="177">
                  <c:v>0.3471792120190097</c:v>
                </c:pt>
                <c:pt idx="178">
                  <c:v>0.34885788747508817</c:v>
                </c:pt>
                <c:pt idx="179">
                  <c:v>0.35292043538249274</c:v>
                </c:pt>
                <c:pt idx="180">
                  <c:v>0.35397823087536412</c:v>
                </c:pt>
                <c:pt idx="181">
                  <c:v>0.35333052276559868</c:v>
                </c:pt>
                <c:pt idx="182">
                  <c:v>0.35159435842403802</c:v>
                </c:pt>
                <c:pt idx="183">
                  <c:v>0.357753334355358</c:v>
                </c:pt>
                <c:pt idx="184">
                  <c:v>0.35915989575348767</c:v>
                </c:pt>
                <c:pt idx="185">
                  <c:v>0.36562547907404569</c:v>
                </c:pt>
                <c:pt idx="186">
                  <c:v>0.36710102713475395</c:v>
                </c:pt>
                <c:pt idx="187">
                  <c:v>0.37260462977157754</c:v>
                </c:pt>
                <c:pt idx="188">
                  <c:v>0.37209489498696924</c:v>
                </c:pt>
                <c:pt idx="189">
                  <c:v>0.37170780315805613</c:v>
                </c:pt>
                <c:pt idx="190">
                  <c:v>0.37270810976544538</c:v>
                </c:pt>
                <c:pt idx="191">
                  <c:v>0.37447876743829528</c:v>
                </c:pt>
                <c:pt idx="192">
                  <c:v>0.37405334968572745</c:v>
                </c:pt>
                <c:pt idx="193">
                  <c:v>0.376674842863713</c:v>
                </c:pt>
                <c:pt idx="194">
                  <c:v>0.38073355817875215</c:v>
                </c:pt>
                <c:pt idx="195">
                  <c:v>0.38456231795186263</c:v>
                </c:pt>
                <c:pt idx="196">
                  <c:v>0.3875900659205887</c:v>
                </c:pt>
                <c:pt idx="197">
                  <c:v>0.38617200674536262</c:v>
                </c:pt>
                <c:pt idx="198">
                  <c:v>0.3937988655526598</c:v>
                </c:pt>
                <c:pt idx="199">
                  <c:v>0.39276406561398131</c:v>
                </c:pt>
                <c:pt idx="200">
                  <c:v>0.40134907251264756</c:v>
                </c:pt>
                <c:pt idx="201">
                  <c:v>0.40146405028361182</c:v>
                </c:pt>
                <c:pt idx="202">
                  <c:v>0.40384025755020703</c:v>
                </c:pt>
                <c:pt idx="203">
                  <c:v>0.40748122029740919</c:v>
                </c:pt>
                <c:pt idx="204">
                  <c:v>0.41315345699831368</c:v>
                </c:pt>
                <c:pt idx="205">
                  <c:v>0.4184424344626706</c:v>
                </c:pt>
                <c:pt idx="206">
                  <c:v>0.41901732331749197</c:v>
                </c:pt>
                <c:pt idx="207">
                  <c:v>0.42449793040012268</c:v>
                </c:pt>
                <c:pt idx="208">
                  <c:v>0.42982523378813431</c:v>
                </c:pt>
                <c:pt idx="209">
                  <c:v>0.43714548520619345</c:v>
                </c:pt>
                <c:pt idx="210">
                  <c:v>0.44028821094588383</c:v>
                </c:pt>
                <c:pt idx="211">
                  <c:v>0.44657366242526447</c:v>
                </c:pt>
                <c:pt idx="212">
                  <c:v>0.45098114364556185</c:v>
                </c:pt>
                <c:pt idx="213">
                  <c:v>0.4565384025755021</c:v>
                </c:pt>
                <c:pt idx="214">
                  <c:v>0.46309213552046607</c:v>
                </c:pt>
                <c:pt idx="215">
                  <c:v>0.47029740916756096</c:v>
                </c:pt>
                <c:pt idx="216">
                  <c:v>0.48298328989728651</c:v>
                </c:pt>
                <c:pt idx="217">
                  <c:v>0.4889621339874291</c:v>
                </c:pt>
                <c:pt idx="218">
                  <c:v>0.49570749655066693</c:v>
                </c:pt>
                <c:pt idx="219">
                  <c:v>0.49685727426030973</c:v>
                </c:pt>
                <c:pt idx="220">
                  <c:v>0.50387091828913078</c:v>
                </c:pt>
                <c:pt idx="221">
                  <c:v>0.51674842863713022</c:v>
                </c:pt>
                <c:pt idx="222">
                  <c:v>0.52598497623792739</c:v>
                </c:pt>
                <c:pt idx="223">
                  <c:v>0.53545147938065307</c:v>
                </c:pt>
                <c:pt idx="224">
                  <c:v>0.55151004139199755</c:v>
                </c:pt>
                <c:pt idx="225">
                  <c:v>0.56155143338954472</c:v>
                </c:pt>
                <c:pt idx="226">
                  <c:v>0.57063467729572281</c:v>
                </c:pt>
                <c:pt idx="227">
                  <c:v>0.58427870611681743</c:v>
                </c:pt>
                <c:pt idx="228">
                  <c:v>0.60133374214318569</c:v>
                </c:pt>
                <c:pt idx="229">
                  <c:v>0.61605089682661351</c:v>
                </c:pt>
                <c:pt idx="230">
                  <c:v>0.6333358883949104</c:v>
                </c:pt>
                <c:pt idx="231">
                  <c:v>0.65069753181051659</c:v>
                </c:pt>
                <c:pt idx="232">
                  <c:v>0.67258163421738471</c:v>
                </c:pt>
                <c:pt idx="233">
                  <c:v>0.70400889161428792</c:v>
                </c:pt>
                <c:pt idx="234">
                  <c:v>0.73321324543921518</c:v>
                </c:pt>
                <c:pt idx="235">
                  <c:v>0.77334048750574891</c:v>
                </c:pt>
                <c:pt idx="236">
                  <c:v>0.81599724053349687</c:v>
                </c:pt>
                <c:pt idx="237">
                  <c:v>0.85620113444734014</c:v>
                </c:pt>
                <c:pt idx="238">
                  <c:v>0.89851295416219534</c:v>
                </c:pt>
                <c:pt idx="239">
                  <c:v>0.93511421125249128</c:v>
                </c:pt>
                <c:pt idx="240">
                  <c:v>0.96803617967193023</c:v>
                </c:pt>
                <c:pt idx="241">
                  <c:v>1</c:v>
                </c:pt>
                <c:pt idx="242">
                  <c:v>0.99038019316265513</c:v>
                </c:pt>
                <c:pt idx="243">
                  <c:v>0.97642955695232259</c:v>
                </c:pt>
                <c:pt idx="244">
                  <c:v>0.92802391537636064</c:v>
                </c:pt>
                <c:pt idx="245">
                  <c:v>0.8313276099954009</c:v>
                </c:pt>
                <c:pt idx="246">
                  <c:v>0.7214855128008586</c:v>
                </c:pt>
                <c:pt idx="247">
                  <c:v>0.60719760846236392</c:v>
                </c:pt>
                <c:pt idx="248">
                  <c:v>0.45412386938525218</c:v>
                </c:pt>
                <c:pt idx="249">
                  <c:v>0.33017783228575814</c:v>
                </c:pt>
                <c:pt idx="250">
                  <c:v>0.22851448719914152</c:v>
                </c:pt>
                <c:pt idx="251">
                  <c:v>0.15874980837038175</c:v>
                </c:pt>
                <c:pt idx="252">
                  <c:v>0.10469492564770812</c:v>
                </c:pt>
                <c:pt idx="253">
                  <c:v>5.6603556645715161E-2</c:v>
                </c:pt>
                <c:pt idx="254">
                  <c:v>2.8416756093821861E-2</c:v>
                </c:pt>
                <c:pt idx="255">
                  <c:v>1.420473708416373E-2</c:v>
                </c:pt>
                <c:pt idx="256">
                  <c:v>6.85152537176146E-3</c:v>
                </c:pt>
                <c:pt idx="257">
                  <c:v>4.6554499463437073E-3</c:v>
                </c:pt>
                <c:pt idx="258">
                  <c:v>2.7250881496244058E-3</c:v>
                </c:pt>
                <c:pt idx="259">
                  <c:v>1.7921968419438911E-3</c:v>
                </c:pt>
              </c:numCache>
            </c:numRef>
          </c:yVal>
          <c:smooth val="1"/>
          <c:extLst>
            <c:ext xmlns:c16="http://schemas.microsoft.com/office/drawing/2014/chart" uri="{C3380CC4-5D6E-409C-BE32-E72D297353CC}">
              <c16:uniqueId val="{00000000-950D-493E-8338-312A81E4B861}"/>
            </c:ext>
          </c:extLst>
        </c:ser>
        <c:ser>
          <c:idx val="2"/>
          <c:order val="1"/>
          <c:tx>
            <c:strRef>
              <c:f>'bragg-norm(kaki)'!$G$4</c:f>
              <c:strCache>
                <c:ptCount val="1"/>
                <c:pt idx="0">
                  <c:v>2</c:v>
                </c:pt>
              </c:strCache>
            </c:strRef>
          </c:tx>
          <c:spPr>
            <a:ln w="19050" cap="rnd">
              <a:solidFill>
                <a:schemeClr val="accent3"/>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'bragg-norm(kaki)'!$G$5:$G$264</c:f>
              <c:numCache>
                <c:formatCode>General</c:formatCode>
                <c:ptCount val="260"/>
                <c:pt idx="0">
                  <c:v>0.24727481127228168</c:v>
                </c:pt>
                <c:pt idx="1">
                  <c:v>0.24819967590213826</c:v>
                </c:pt>
                <c:pt idx="2">
                  <c:v>0.24608513497490217</c:v>
                </c:pt>
                <c:pt idx="3">
                  <c:v>0.24996640448994106</c:v>
                </c:pt>
                <c:pt idx="4">
                  <c:v>0.2492312556815936</c:v>
                </c:pt>
                <c:pt idx="5">
                  <c:v>0.25417967669262087</c:v>
                </c:pt>
                <c:pt idx="6">
                  <c:v>0.25626259831627207</c:v>
                </c:pt>
                <c:pt idx="7">
                  <c:v>0.25917552665902527</c:v>
                </c:pt>
                <c:pt idx="8">
                  <c:v>0.25315995415200976</c:v>
                </c:pt>
                <c:pt idx="9">
                  <c:v>0.24923520809454172</c:v>
                </c:pt>
                <c:pt idx="10">
                  <c:v>0.25547211572665113</c:v>
                </c:pt>
                <c:pt idx="11">
                  <c:v>0.25148413106201334</c:v>
                </c:pt>
                <c:pt idx="12">
                  <c:v>0.25925852733093552</c:v>
                </c:pt>
                <c:pt idx="13">
                  <c:v>0.2588830481008656</c:v>
                </c:pt>
                <c:pt idx="14">
                  <c:v>0.25883957155843645</c:v>
                </c:pt>
                <c:pt idx="15">
                  <c:v>0.25456701316153513</c:v>
                </c:pt>
                <c:pt idx="16">
                  <c:v>0.25988300857673613</c:v>
                </c:pt>
                <c:pt idx="17">
                  <c:v>0.25996600924864627</c:v>
                </c:pt>
                <c:pt idx="18">
                  <c:v>0.25851152128374372</c:v>
                </c:pt>
                <c:pt idx="19">
                  <c:v>0.25445239318604007</c:v>
                </c:pt>
                <c:pt idx="20">
                  <c:v>0.25880399984190344</c:v>
                </c:pt>
                <c:pt idx="21">
                  <c:v>0.25550768744318403</c:v>
                </c:pt>
                <c:pt idx="22">
                  <c:v>0.25178451444606931</c:v>
                </c:pt>
                <c:pt idx="23">
                  <c:v>0.25532192403462312</c:v>
                </c:pt>
                <c:pt idx="24">
                  <c:v>0.26155883166673255</c:v>
                </c:pt>
                <c:pt idx="25">
                  <c:v>0.25995415200980193</c:v>
                </c:pt>
                <c:pt idx="26">
                  <c:v>0.25577645152365514</c:v>
                </c:pt>
                <c:pt idx="27">
                  <c:v>0.26063791944982412</c:v>
                </c:pt>
                <c:pt idx="28">
                  <c:v>0.26063396703687602</c:v>
                </c:pt>
                <c:pt idx="29">
                  <c:v>0.26808821785700171</c:v>
                </c:pt>
                <c:pt idx="30">
                  <c:v>0.26823050472313342</c:v>
                </c:pt>
                <c:pt idx="31">
                  <c:v>0.26358246709616218</c:v>
                </c:pt>
                <c:pt idx="32">
                  <c:v>0.26353503814078494</c:v>
                </c:pt>
                <c:pt idx="33">
                  <c:v>0.26236907632109402</c:v>
                </c:pt>
                <c:pt idx="34">
                  <c:v>0.26304098652227181</c:v>
                </c:pt>
                <c:pt idx="35">
                  <c:v>0.26649934785186358</c:v>
                </c:pt>
                <c:pt idx="36">
                  <c:v>0.26327022647326193</c:v>
                </c:pt>
                <c:pt idx="37">
                  <c:v>0.2643966641634718</c:v>
                </c:pt>
                <c:pt idx="38">
                  <c:v>0.26223074186791034</c:v>
                </c:pt>
                <c:pt idx="39">
                  <c:v>0.26098573178925732</c:v>
                </c:pt>
                <c:pt idx="40">
                  <c:v>0.26464566617920238</c:v>
                </c:pt>
                <c:pt idx="41">
                  <c:v>0.26321884510493654</c:v>
                </c:pt>
                <c:pt idx="42">
                  <c:v>0.26515947986245597</c:v>
                </c:pt>
                <c:pt idx="43">
                  <c:v>0.26460614204972133</c:v>
                </c:pt>
                <c:pt idx="44">
                  <c:v>0.26643610924469385</c:v>
                </c:pt>
                <c:pt idx="45">
                  <c:v>0.26254693490375874</c:v>
                </c:pt>
                <c:pt idx="46">
                  <c:v>0.26289474724319195</c:v>
                </c:pt>
                <c:pt idx="47">
                  <c:v>0.26128611517331329</c:v>
                </c:pt>
                <c:pt idx="48">
                  <c:v>0.25920714596261019</c:v>
                </c:pt>
                <c:pt idx="49">
                  <c:v>0.26583139006363382</c:v>
                </c:pt>
                <c:pt idx="50">
                  <c:v>0.26557843563495515</c:v>
                </c:pt>
                <c:pt idx="51">
                  <c:v>0.26698944705742855</c:v>
                </c:pt>
                <c:pt idx="52">
                  <c:v>0.26670487332516501</c:v>
                </c:pt>
                <c:pt idx="53">
                  <c:v>0.26589462867080349</c:v>
                </c:pt>
                <c:pt idx="54">
                  <c:v>0.26590253349669973</c:v>
                </c:pt>
                <c:pt idx="55">
                  <c:v>0.26653491956839648</c:v>
                </c:pt>
                <c:pt idx="56">
                  <c:v>0.26419904351606655</c:v>
                </c:pt>
                <c:pt idx="57">
                  <c:v>0.26619896446780755</c:v>
                </c:pt>
                <c:pt idx="58">
                  <c:v>0.27079957313940162</c:v>
                </c:pt>
                <c:pt idx="59">
                  <c:v>0.26897751077032528</c:v>
                </c:pt>
                <c:pt idx="60">
                  <c:v>0.26804869372752066</c:v>
                </c:pt>
                <c:pt idx="61">
                  <c:v>0.26898146318327337</c:v>
                </c:pt>
                <c:pt idx="62">
                  <c:v>0.27130548199675897</c:v>
                </c:pt>
                <c:pt idx="63">
                  <c:v>0.26634915615983557</c:v>
                </c:pt>
                <c:pt idx="64">
                  <c:v>0.27030947393383659</c:v>
                </c:pt>
                <c:pt idx="65">
                  <c:v>0.27459388956958219</c:v>
                </c:pt>
                <c:pt idx="66">
                  <c:v>0.27447926959408714</c:v>
                </c:pt>
                <c:pt idx="67">
                  <c:v>0.27662147741195997</c:v>
                </c:pt>
                <c:pt idx="68">
                  <c:v>0.27652266708825735</c:v>
                </c:pt>
                <c:pt idx="69">
                  <c:v>0.27702067111971856</c:v>
                </c:pt>
                <c:pt idx="70">
                  <c:v>0.2766372870637524</c:v>
                </c:pt>
                <c:pt idx="71">
                  <c:v>0.27386269317418283</c:v>
                </c:pt>
                <c:pt idx="72">
                  <c:v>0.27374807319868782</c:v>
                </c:pt>
                <c:pt idx="73">
                  <c:v>0.27642385676455472</c:v>
                </c:pt>
                <c:pt idx="74">
                  <c:v>0.27633690367969649</c:v>
                </c:pt>
                <c:pt idx="75">
                  <c:v>0.28282676574048454</c:v>
                </c:pt>
                <c:pt idx="76">
                  <c:v>0.2772696731354492</c:v>
                </c:pt>
                <c:pt idx="77">
                  <c:v>0.27842377771629578</c:v>
                </c:pt>
                <c:pt idx="78">
                  <c:v>0.2803802221256077</c:v>
                </c:pt>
                <c:pt idx="79">
                  <c:v>0.28079127307221052</c:v>
                </c:pt>
                <c:pt idx="80">
                  <c:v>0.27617090233587605</c:v>
                </c:pt>
                <c:pt idx="81">
                  <c:v>0.28088613098296511</c:v>
                </c:pt>
                <c:pt idx="82">
                  <c:v>0.27820244259120191</c:v>
                </c:pt>
                <c:pt idx="83">
                  <c:v>0.27839215841271092</c:v>
                </c:pt>
                <c:pt idx="84">
                  <c:v>0.27919054582822816</c:v>
                </c:pt>
                <c:pt idx="85">
                  <c:v>0.2809691316548753</c:v>
                </c:pt>
                <c:pt idx="86">
                  <c:v>0.28386625034583612</c:v>
                </c:pt>
                <c:pt idx="87">
                  <c:v>0.2812458005612426</c:v>
                </c:pt>
                <c:pt idx="88">
                  <c:v>0.28273981265562625</c:v>
                </c:pt>
                <c:pt idx="89">
                  <c:v>0.28044741314572547</c:v>
                </c:pt>
                <c:pt idx="90">
                  <c:v>0.28450258883048102</c:v>
                </c:pt>
                <c:pt idx="91">
                  <c:v>0.28003636219912253</c:v>
                </c:pt>
                <c:pt idx="92">
                  <c:v>0.28448677917868859</c:v>
                </c:pt>
                <c:pt idx="93">
                  <c:v>0.28479506738864074</c:v>
                </c:pt>
                <c:pt idx="94">
                  <c:v>0.2862456029405952</c:v>
                </c:pt>
                <c:pt idx="95">
                  <c:v>0.2878186632939409</c:v>
                </c:pt>
                <c:pt idx="96">
                  <c:v>0.28687008418639581</c:v>
                </c:pt>
                <c:pt idx="97">
                  <c:v>0.29849017825382396</c:v>
                </c:pt>
                <c:pt idx="98">
                  <c:v>0.29420971503102644</c:v>
                </c:pt>
                <c:pt idx="99">
                  <c:v>0.2931781352515711</c:v>
                </c:pt>
                <c:pt idx="100">
                  <c:v>0.29509900794435001</c:v>
                </c:pt>
                <c:pt idx="101">
                  <c:v>0.2985336547962531</c:v>
                </c:pt>
                <c:pt idx="102">
                  <c:v>0.29594482431524444</c:v>
                </c:pt>
                <c:pt idx="103">
                  <c:v>0.29400023714477691</c:v>
                </c:pt>
                <c:pt idx="104">
                  <c:v>0.29647840006323856</c:v>
                </c:pt>
                <c:pt idx="105">
                  <c:v>0.29703173787597326</c:v>
                </c:pt>
                <c:pt idx="106">
                  <c:v>0.29950199596853877</c:v>
                </c:pt>
                <c:pt idx="107">
                  <c:v>0.29630844630647007</c:v>
                </c:pt>
                <c:pt idx="108">
                  <c:v>0.29870360855302164</c:v>
                </c:pt>
                <c:pt idx="109">
                  <c:v>0.29789731631160821</c:v>
                </c:pt>
                <c:pt idx="110">
                  <c:v>0.29752183708153823</c:v>
                </c:pt>
                <c:pt idx="111">
                  <c:v>0.2988893719615825</c:v>
                </c:pt>
                <c:pt idx="112">
                  <c:v>0.29840322516896561</c:v>
                </c:pt>
                <c:pt idx="113">
                  <c:v>0.29780641081380183</c:v>
                </c:pt>
                <c:pt idx="114">
                  <c:v>0.30047824196672063</c:v>
                </c:pt>
                <c:pt idx="115">
                  <c:v>0.30114224734200223</c:v>
                </c:pt>
                <c:pt idx="116">
                  <c:v>0.29808307972016912</c:v>
                </c:pt>
                <c:pt idx="117">
                  <c:v>0.30087743567447922</c:v>
                </c:pt>
                <c:pt idx="118">
                  <c:v>0.30134777281530373</c:v>
                </c:pt>
                <c:pt idx="119">
                  <c:v>0.30403541362001502</c:v>
                </c:pt>
                <c:pt idx="120">
                  <c:v>0.30652938619026915</c:v>
                </c:pt>
                <c:pt idx="121">
                  <c:v>0.30545432986838467</c:v>
                </c:pt>
                <c:pt idx="122">
                  <c:v>0.30524880439508317</c:v>
                </c:pt>
                <c:pt idx="123">
                  <c:v>0.30728034465040904</c:v>
                </c:pt>
                <c:pt idx="124">
                  <c:v>0.30833959132050115</c:v>
                </c:pt>
                <c:pt idx="125">
                  <c:v>0.31190466779969167</c:v>
                </c:pt>
                <c:pt idx="126">
                  <c:v>0.31650922888423383</c:v>
                </c:pt>
                <c:pt idx="127">
                  <c:v>0.31031579779455354</c:v>
                </c:pt>
                <c:pt idx="128">
                  <c:v>0.31457649895261053</c:v>
                </c:pt>
                <c:pt idx="129">
                  <c:v>0.31351329986957038</c:v>
                </c:pt>
                <c:pt idx="130">
                  <c:v>0.31162009406742813</c:v>
                </c:pt>
                <c:pt idx="131">
                  <c:v>0.31643808545116792</c:v>
                </c:pt>
                <c:pt idx="132">
                  <c:v>0.31105885142879725</c:v>
                </c:pt>
                <c:pt idx="133">
                  <c:v>0.31320896407256626</c:v>
                </c:pt>
                <c:pt idx="134">
                  <c:v>0.31573850835935335</c:v>
                </c:pt>
                <c:pt idx="135">
                  <c:v>0.31757638038022212</c:v>
                </c:pt>
                <c:pt idx="136">
                  <c:v>0.3177502865499387</c:v>
                </c:pt>
                <c:pt idx="137">
                  <c:v>0.3204300225287538</c:v>
                </c:pt>
                <c:pt idx="138">
                  <c:v>0.32303861507450299</c:v>
                </c:pt>
                <c:pt idx="139">
                  <c:v>0.31598751037508399</c:v>
                </c:pt>
                <c:pt idx="140">
                  <c:v>0.31894786767321448</c:v>
                </c:pt>
                <c:pt idx="141">
                  <c:v>0.32599106754673723</c:v>
                </c:pt>
                <c:pt idx="142">
                  <c:v>0.32192798703608549</c:v>
                </c:pt>
                <c:pt idx="143">
                  <c:v>0.32574206553100665</c:v>
                </c:pt>
                <c:pt idx="144">
                  <c:v>0.33345322319275916</c:v>
                </c:pt>
                <c:pt idx="145">
                  <c:v>0.32471048575155131</c:v>
                </c:pt>
                <c:pt idx="146">
                  <c:v>0.32718074384411683</c:v>
                </c:pt>
                <c:pt idx="147">
                  <c:v>0.33152839808703211</c:v>
                </c:pt>
                <c:pt idx="148">
                  <c:v>0.33465870914193113</c:v>
                </c:pt>
                <c:pt idx="149">
                  <c:v>0.3301964349235208</c:v>
                </c:pt>
                <c:pt idx="150">
                  <c:v>0.33372989209912651</c:v>
                </c:pt>
                <c:pt idx="151">
                  <c:v>0.33463104225129442</c:v>
                </c:pt>
                <c:pt idx="152">
                  <c:v>0.33661910596419109</c:v>
                </c:pt>
                <c:pt idx="153">
                  <c:v>0.33621991225643255</c:v>
                </c:pt>
                <c:pt idx="154">
                  <c:v>0.33908541164380851</c:v>
                </c:pt>
                <c:pt idx="155">
                  <c:v>0.3364214853167859</c:v>
                </c:pt>
                <c:pt idx="156">
                  <c:v>0.34148452630330817</c:v>
                </c:pt>
                <c:pt idx="157">
                  <c:v>0.34174143314493494</c:v>
                </c:pt>
                <c:pt idx="158">
                  <c:v>0.3446108849452591</c:v>
                </c:pt>
                <c:pt idx="159">
                  <c:v>0.34330263625943641</c:v>
                </c:pt>
                <c:pt idx="160">
                  <c:v>0.34417216710801946</c:v>
                </c:pt>
                <c:pt idx="161">
                  <c:v>0.34608908738785027</c:v>
                </c:pt>
                <c:pt idx="162">
                  <c:v>0.34665033002648116</c:v>
                </c:pt>
                <c:pt idx="163">
                  <c:v>0.35124303387217898</c:v>
                </c:pt>
                <c:pt idx="164">
                  <c:v>0.34912058811904667</c:v>
                </c:pt>
                <c:pt idx="165">
                  <c:v>0.35352752855618352</c:v>
                </c:pt>
                <c:pt idx="166">
                  <c:v>0.35607288249476304</c:v>
                </c:pt>
                <c:pt idx="167">
                  <c:v>0.35703727125410062</c:v>
                </c:pt>
                <c:pt idx="168">
                  <c:v>0.35895814394687953</c:v>
                </c:pt>
                <c:pt idx="169">
                  <c:v>0.36308446306470099</c:v>
                </c:pt>
                <c:pt idx="170">
                  <c:v>0.36057072842970633</c:v>
                </c:pt>
                <c:pt idx="171">
                  <c:v>0.36354294296668116</c:v>
                </c:pt>
                <c:pt idx="172">
                  <c:v>0.36223074186791032</c:v>
                </c:pt>
                <c:pt idx="173">
                  <c:v>0.36232164736571676</c:v>
                </c:pt>
                <c:pt idx="174">
                  <c:v>0.36314374925892257</c:v>
                </c:pt>
                <c:pt idx="175">
                  <c:v>0.36326232164736572</c:v>
                </c:pt>
                <c:pt idx="176">
                  <c:v>0.36887870044662263</c:v>
                </c:pt>
                <c:pt idx="177">
                  <c:v>0.37165724674914036</c:v>
                </c:pt>
                <c:pt idx="178">
                  <c:v>0.37410774277696535</c:v>
                </c:pt>
                <c:pt idx="179">
                  <c:v>0.37645152365519147</c:v>
                </c:pt>
                <c:pt idx="180">
                  <c:v>0.37951859610292082</c:v>
                </c:pt>
                <c:pt idx="181">
                  <c:v>0.38154223153235045</c:v>
                </c:pt>
                <c:pt idx="182">
                  <c:v>0.38785028259752574</c:v>
                </c:pt>
                <c:pt idx="183">
                  <c:v>0.38694122761946165</c:v>
                </c:pt>
                <c:pt idx="184">
                  <c:v>0.38873957551084937</c:v>
                </c:pt>
                <c:pt idx="185">
                  <c:v>0.39087783091577405</c:v>
                </c:pt>
                <c:pt idx="186">
                  <c:v>0.39622939804750801</c:v>
                </c:pt>
                <c:pt idx="187">
                  <c:v>0.40077467293782854</c:v>
                </c:pt>
                <c:pt idx="188">
                  <c:v>0.40077467293782854</c:v>
                </c:pt>
                <c:pt idx="189">
                  <c:v>0.40701948539583416</c:v>
                </c:pt>
                <c:pt idx="190">
                  <c:v>0.40448994110904707</c:v>
                </c:pt>
                <c:pt idx="191">
                  <c:v>0.40883759535196235</c:v>
                </c:pt>
                <c:pt idx="192">
                  <c:v>0.41362001501916923</c:v>
                </c:pt>
                <c:pt idx="193">
                  <c:v>0.41907434488755385</c:v>
                </c:pt>
                <c:pt idx="194">
                  <c:v>0.42211770285759459</c:v>
                </c:pt>
                <c:pt idx="195">
                  <c:v>0.42614916406466147</c:v>
                </c:pt>
                <c:pt idx="196">
                  <c:v>0.42919252203470221</c:v>
                </c:pt>
                <c:pt idx="197">
                  <c:v>0.43191968696889449</c:v>
                </c:pt>
                <c:pt idx="198">
                  <c:v>0.43310541085332593</c:v>
                </c:pt>
                <c:pt idx="199">
                  <c:v>0.43674163076558237</c:v>
                </c:pt>
                <c:pt idx="200">
                  <c:v>0.44203786411604279</c:v>
                </c:pt>
                <c:pt idx="201">
                  <c:v>0.45318366862969839</c:v>
                </c:pt>
                <c:pt idx="202">
                  <c:v>0.45666179202403068</c:v>
                </c:pt>
                <c:pt idx="203">
                  <c:v>0.46326232164736569</c:v>
                </c:pt>
                <c:pt idx="204">
                  <c:v>0.46452709379075924</c:v>
                </c:pt>
                <c:pt idx="205">
                  <c:v>0.46867712738626932</c:v>
                </c:pt>
                <c:pt idx="206">
                  <c:v>0.47504051223271809</c:v>
                </c:pt>
                <c:pt idx="207">
                  <c:v>0.48606774435793054</c:v>
                </c:pt>
                <c:pt idx="208">
                  <c:v>0.49088968815461836</c:v>
                </c:pt>
                <c:pt idx="209">
                  <c:v>0.49598830085767354</c:v>
                </c:pt>
                <c:pt idx="210">
                  <c:v>0.50488122999090934</c:v>
                </c:pt>
                <c:pt idx="211">
                  <c:v>0.51120509070787723</c:v>
                </c:pt>
                <c:pt idx="212">
                  <c:v>0.51962373028734044</c:v>
                </c:pt>
                <c:pt idx="213">
                  <c:v>0.53104620370736333</c:v>
                </c:pt>
                <c:pt idx="214">
                  <c:v>0.53946484328682653</c:v>
                </c:pt>
                <c:pt idx="215">
                  <c:v>0.55025493063515274</c:v>
                </c:pt>
                <c:pt idx="216">
                  <c:v>0.56333741749337962</c:v>
                </c:pt>
                <c:pt idx="217">
                  <c:v>0.5787123038615074</c:v>
                </c:pt>
                <c:pt idx="218">
                  <c:v>0.58744713647681912</c:v>
                </c:pt>
                <c:pt idx="219">
                  <c:v>0.60238725742065524</c:v>
                </c:pt>
                <c:pt idx="220">
                  <c:v>0.61926406070906292</c:v>
                </c:pt>
                <c:pt idx="221">
                  <c:v>0.63693134658709138</c:v>
                </c:pt>
                <c:pt idx="222">
                  <c:v>0.65345243271016951</c:v>
                </c:pt>
                <c:pt idx="223">
                  <c:v>0.67657404845658276</c:v>
                </c:pt>
                <c:pt idx="224">
                  <c:v>0.70345045650369542</c:v>
                </c:pt>
                <c:pt idx="225">
                  <c:v>0.73791549741116946</c:v>
                </c:pt>
                <c:pt idx="226">
                  <c:v>0.77159005572902251</c:v>
                </c:pt>
                <c:pt idx="227">
                  <c:v>0.8041184142919251</c:v>
                </c:pt>
                <c:pt idx="228">
                  <c:v>0.84806924627485081</c:v>
                </c:pt>
                <c:pt idx="229">
                  <c:v>0.89039958894905336</c:v>
                </c:pt>
                <c:pt idx="230">
                  <c:v>0.93952808189399628</c:v>
                </c:pt>
                <c:pt idx="231">
                  <c:v>0.97656219121773835</c:v>
                </c:pt>
                <c:pt idx="232">
                  <c:v>0.99106754673728292</c:v>
                </c:pt>
                <c:pt idx="233">
                  <c:v>0.99964428283467044</c:v>
                </c:pt>
                <c:pt idx="234">
                  <c:v>1</c:v>
                </c:pt>
                <c:pt idx="235">
                  <c:v>0.95818347100905099</c:v>
                </c:pt>
                <c:pt idx="236">
                  <c:v>0.8604402988024189</c:v>
                </c:pt>
                <c:pt idx="237">
                  <c:v>0.76759811865143668</c:v>
                </c:pt>
                <c:pt idx="238">
                  <c:v>0.63791944982411752</c:v>
                </c:pt>
                <c:pt idx="239">
                  <c:v>0.50907078771590053</c:v>
                </c:pt>
                <c:pt idx="240">
                  <c:v>0.3860756491838267</c:v>
                </c:pt>
                <c:pt idx="241">
                  <c:v>0.29003991937077583</c:v>
                </c:pt>
                <c:pt idx="242">
                  <c:v>0.1961503497885459</c:v>
                </c:pt>
                <c:pt idx="243">
                  <c:v>0.12320461641832338</c:v>
                </c:pt>
                <c:pt idx="244">
                  <c:v>7.8945496225445624E-2</c:v>
                </c:pt>
                <c:pt idx="245">
                  <c:v>3.9503972175012843E-2</c:v>
                </c:pt>
                <c:pt idx="246">
                  <c:v>1.9179874313268248E-2</c:v>
                </c:pt>
                <c:pt idx="247">
                  <c:v>1.1782142998300462E-2</c:v>
                </c:pt>
                <c:pt idx="248">
                  <c:v>5.9902770641476616E-3</c:v>
                </c:pt>
                <c:pt idx="249">
                  <c:v>3.6908817833287218E-3</c:v>
                </c:pt>
                <c:pt idx="250">
                  <c:v>1.8915853128334847E-3</c:v>
                </c:pt>
                <c:pt idx="251">
                  <c:v>1.0838306786293032E-3</c:v>
                </c:pt>
                <c:pt idx="252">
                  <c:v>6.2938223785621123E-4</c:v>
                </c:pt>
                <c:pt idx="253">
                  <c:v>5.8278328919805539E-4</c:v>
                </c:pt>
                <c:pt idx="254">
                  <c:v>5.4578870400379424E-4</c:v>
                </c:pt>
                <c:pt idx="255">
                  <c:v>6.1045017983478911E-4</c:v>
                </c:pt>
                <c:pt idx="256">
                  <c:v>6.166159440338326E-4</c:v>
                </c:pt>
                <c:pt idx="257">
                  <c:v>6.0143867831311015E-4</c:v>
                </c:pt>
                <c:pt idx="258">
                  <c:v>6.5515197027785467E-4</c:v>
                </c:pt>
                <c:pt idx="259">
                  <c:v>1.0052567092209792E-3</c:v>
                </c:pt>
              </c:numCache>
            </c:numRef>
          </c:yVal>
          <c:smooth val="1"/>
          <c:extLst>
            <c:ext xmlns:c16="http://schemas.microsoft.com/office/drawing/2014/chart" uri="{C3380CC4-5D6E-409C-BE32-E72D297353CC}">
              <c16:uniqueId val="{00000002-950D-493E-8338-312A81E4B861}"/>
            </c:ext>
          </c:extLst>
        </c:ser>
        <c:ser>
          <c:idx val="4"/>
          <c:order val="2"/>
          <c:tx>
            <c:strRef>
              <c:f>'bragg-norm(kaki)'!$I$4</c:f>
              <c:strCache>
                <c:ptCount val="1"/>
                <c:pt idx="0">
                  <c:v>4</c:v>
                </c:pt>
              </c:strCache>
            </c:strRef>
          </c:tx>
          <c:spPr>
            <a:ln w="19050" cap="rnd">
              <a:solidFill>
                <a:schemeClr val="accent5"/>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'bragg-norm(kaki)'!$I$5:$I$264</c:f>
              <c:numCache>
                <c:formatCode>General</c:formatCode>
                <c:ptCount val="260"/>
                <c:pt idx="0">
                  <c:v>0.24178116654410342</c:v>
                </c:pt>
                <c:pt idx="1">
                  <c:v>0.24229593219026979</c:v>
                </c:pt>
                <c:pt idx="2">
                  <c:v>0.23962534349963233</c:v>
                </c:pt>
                <c:pt idx="3">
                  <c:v>0.24271393737663044</c:v>
                </c:pt>
                <c:pt idx="4">
                  <c:v>0.24465688740952901</c:v>
                </c:pt>
                <c:pt idx="5">
                  <c:v>0.24310097921585327</c:v>
                </c:pt>
                <c:pt idx="6">
                  <c:v>0.24426984557030618</c:v>
                </c:pt>
                <c:pt idx="7">
                  <c:v>0.24409567674265589</c:v>
                </c:pt>
                <c:pt idx="8">
                  <c:v>0.24446336648991757</c:v>
                </c:pt>
                <c:pt idx="9">
                  <c:v>0.24606959012269225</c:v>
                </c:pt>
                <c:pt idx="10">
                  <c:v>0.245945736734141</c:v>
                </c:pt>
                <c:pt idx="11">
                  <c:v>0.25939544064713393</c:v>
                </c:pt>
                <c:pt idx="12">
                  <c:v>0.24896079266168678</c:v>
                </c:pt>
                <c:pt idx="13">
                  <c:v>0.24811317103378874</c:v>
                </c:pt>
                <c:pt idx="14">
                  <c:v>0.24767968417385919</c:v>
                </c:pt>
                <c:pt idx="15">
                  <c:v>0.24922398111235827</c:v>
                </c:pt>
                <c:pt idx="16">
                  <c:v>0.25824205596624999</c:v>
                </c:pt>
                <c:pt idx="17">
                  <c:v>0.24956070751248208</c:v>
                </c:pt>
                <c:pt idx="18">
                  <c:v>0.2493439640825173</c:v>
                </c:pt>
                <c:pt idx="19">
                  <c:v>0.25149591670859617</c:v>
                </c:pt>
                <c:pt idx="20">
                  <c:v>0.24999806479080389</c:v>
                </c:pt>
                <c:pt idx="21">
                  <c:v>0.24778418547044934</c:v>
                </c:pt>
                <c:pt idx="22">
                  <c:v>0.25169330804659984</c:v>
                </c:pt>
                <c:pt idx="23">
                  <c:v>0.25199133026280141</c:v>
                </c:pt>
                <c:pt idx="24">
                  <c:v>0.25474319773967569</c:v>
                </c:pt>
                <c:pt idx="25">
                  <c:v>0.25403878159229015</c:v>
                </c:pt>
                <c:pt idx="26">
                  <c:v>0.25393428029569998</c:v>
                </c:pt>
                <c:pt idx="27">
                  <c:v>0.25853620776405928</c:v>
                </c:pt>
                <c:pt idx="28">
                  <c:v>0.26102101637186981</c:v>
                </c:pt>
                <c:pt idx="29">
                  <c:v>0.25689515036575455</c:v>
                </c:pt>
                <c:pt idx="30">
                  <c:v>0.26369160506250727</c:v>
                </c:pt>
                <c:pt idx="31">
                  <c:v>0.25864844989743391</c:v>
                </c:pt>
                <c:pt idx="32">
                  <c:v>0.25923675349305259</c:v>
                </c:pt>
                <c:pt idx="33">
                  <c:v>0.26580485350466387</c:v>
                </c:pt>
                <c:pt idx="34">
                  <c:v>0.26560359174826803</c:v>
                </c:pt>
                <c:pt idx="35">
                  <c:v>0.25783179161667374</c:v>
                </c:pt>
                <c:pt idx="36">
                  <c:v>0.25543600263188454</c:v>
                </c:pt>
                <c:pt idx="37">
                  <c:v>0.2577389015752603</c:v>
                </c:pt>
                <c:pt idx="38">
                  <c:v>0.25658164647598408</c:v>
                </c:pt>
                <c:pt idx="39">
                  <c:v>0.26145063281340714</c:v>
                </c:pt>
                <c:pt idx="40">
                  <c:v>0.2594109223207029</c:v>
                </c:pt>
                <c:pt idx="41">
                  <c:v>0.25994891047722263</c:v>
                </c:pt>
                <c:pt idx="42">
                  <c:v>0.26192282385725896</c:v>
                </c:pt>
                <c:pt idx="43">
                  <c:v>0.26590548438286182</c:v>
                </c:pt>
                <c:pt idx="44">
                  <c:v>0.26064558578782365</c:v>
                </c:pt>
                <c:pt idx="45">
                  <c:v>0.26898246700468326</c:v>
                </c:pt>
                <c:pt idx="46">
                  <c:v>0.26297170724155283</c:v>
                </c:pt>
                <c:pt idx="47">
                  <c:v>0.27310446259240623</c:v>
                </c:pt>
                <c:pt idx="48">
                  <c:v>0.26615319115996439</c:v>
                </c:pt>
                <c:pt idx="49">
                  <c:v>0.26672601308201421</c:v>
                </c:pt>
                <c:pt idx="50">
                  <c:v>0.26532879204241983</c:v>
                </c:pt>
                <c:pt idx="51">
                  <c:v>0.26554553547238458</c:v>
                </c:pt>
                <c:pt idx="52">
                  <c:v>0.26863412934938269</c:v>
                </c:pt>
                <c:pt idx="53">
                  <c:v>0.26616093199674884</c:v>
                </c:pt>
                <c:pt idx="54">
                  <c:v>0.26596741107713745</c:v>
                </c:pt>
                <c:pt idx="55">
                  <c:v>0.27065448775012579</c:v>
                </c:pt>
                <c:pt idx="56">
                  <c:v>0.26913728374037238</c:v>
                </c:pt>
                <c:pt idx="57">
                  <c:v>0.26991523783721022</c:v>
                </c:pt>
                <c:pt idx="58">
                  <c:v>0.2735108565235902</c:v>
                </c:pt>
                <c:pt idx="59">
                  <c:v>0.26840964508263343</c:v>
                </c:pt>
                <c:pt idx="60">
                  <c:v>0.2739520842203042</c:v>
                </c:pt>
                <c:pt idx="61">
                  <c:v>0.27353794945233584</c:v>
                </c:pt>
                <c:pt idx="62">
                  <c:v>0.2737856562294384</c:v>
                </c:pt>
                <c:pt idx="63">
                  <c:v>0.27193559623795333</c:v>
                </c:pt>
                <c:pt idx="64">
                  <c:v>0.27700584433177228</c:v>
                </c:pt>
                <c:pt idx="65">
                  <c:v>0.27719162441459921</c:v>
                </c:pt>
                <c:pt idx="66">
                  <c:v>0.27545767697488099</c:v>
                </c:pt>
                <c:pt idx="67">
                  <c:v>0.27596857220265514</c:v>
                </c:pt>
                <c:pt idx="68">
                  <c:v>0.27940550373495376</c:v>
                </c:pt>
                <c:pt idx="69">
                  <c:v>0.27643302240972251</c:v>
                </c:pt>
                <c:pt idx="70">
                  <c:v>0.28056275883422999</c:v>
                </c:pt>
                <c:pt idx="71">
                  <c:v>0.27479196501141778</c:v>
                </c:pt>
                <c:pt idx="72">
                  <c:v>0.27660719123737276</c:v>
                </c:pt>
                <c:pt idx="73">
                  <c:v>0.27549638115880326</c:v>
                </c:pt>
                <c:pt idx="74">
                  <c:v>0.27732321863993498</c:v>
                </c:pt>
                <c:pt idx="75">
                  <c:v>0.27969191469597865</c:v>
                </c:pt>
                <c:pt idx="76">
                  <c:v>0.27592212718194842</c:v>
                </c:pt>
                <c:pt idx="77">
                  <c:v>0.27405658551689438</c:v>
                </c:pt>
                <c:pt idx="78">
                  <c:v>0.27831017532995317</c:v>
                </c:pt>
                <c:pt idx="79">
                  <c:v>0.275898904671595</c:v>
                </c:pt>
                <c:pt idx="80">
                  <c:v>0.2763672252970546</c:v>
                </c:pt>
                <c:pt idx="81">
                  <c:v>0.2797344892982932</c:v>
                </c:pt>
                <c:pt idx="82">
                  <c:v>0.28451445601269498</c:v>
                </c:pt>
                <c:pt idx="83">
                  <c:v>0.28522661299686497</c:v>
                </c:pt>
                <c:pt idx="84">
                  <c:v>0.28220381623253477</c:v>
                </c:pt>
                <c:pt idx="85">
                  <c:v>0.28209157409916014</c:v>
                </c:pt>
                <c:pt idx="86">
                  <c:v>0.28167356891279949</c:v>
                </c:pt>
                <c:pt idx="87">
                  <c:v>0.28396098618260635</c:v>
                </c:pt>
                <c:pt idx="88">
                  <c:v>0.28273406355227004</c:v>
                </c:pt>
                <c:pt idx="89">
                  <c:v>0.28558656190734222</c:v>
                </c:pt>
                <c:pt idx="90">
                  <c:v>0.28461121647250071</c:v>
                </c:pt>
                <c:pt idx="91">
                  <c:v>0.28405387622401984</c:v>
                </c:pt>
                <c:pt idx="92">
                  <c:v>0.28506018500599911</c:v>
                </c:pt>
                <c:pt idx="93">
                  <c:v>0.28625614428919766</c:v>
                </c:pt>
                <c:pt idx="94">
                  <c:v>0.28828037310833299</c:v>
                </c:pt>
                <c:pt idx="95">
                  <c:v>0.29212756899020786</c:v>
                </c:pt>
                <c:pt idx="96">
                  <c:v>0.29191082556024306</c:v>
                </c:pt>
                <c:pt idx="97">
                  <c:v>0.29587026357549251</c:v>
                </c:pt>
                <c:pt idx="98">
                  <c:v>0.29755002515771956</c:v>
                </c:pt>
                <c:pt idx="99">
                  <c:v>0.29100901807485391</c:v>
                </c:pt>
                <c:pt idx="100">
                  <c:v>0.2899988388744823</c:v>
                </c:pt>
                <c:pt idx="101">
                  <c:v>0.2902929906722917</c:v>
                </c:pt>
                <c:pt idx="102">
                  <c:v>0.2905677903781399</c:v>
                </c:pt>
                <c:pt idx="103">
                  <c:v>0.29610248867902622</c:v>
                </c:pt>
                <c:pt idx="104">
                  <c:v>0.29723265084955686</c:v>
                </c:pt>
                <c:pt idx="105">
                  <c:v>0.29672949645856717</c:v>
                </c:pt>
                <c:pt idx="106">
                  <c:v>0.3005999148507954</c:v>
                </c:pt>
                <c:pt idx="107">
                  <c:v>0.30341757944033754</c:v>
                </c:pt>
                <c:pt idx="108">
                  <c:v>0.30230289894337575</c:v>
                </c:pt>
                <c:pt idx="109">
                  <c:v>0.30218678639160895</c:v>
                </c:pt>
                <c:pt idx="110">
                  <c:v>0.29891628285017607</c:v>
                </c:pt>
                <c:pt idx="111">
                  <c:v>0.2985447226845222</c:v>
                </c:pt>
                <c:pt idx="112">
                  <c:v>0.29953942021132485</c:v>
                </c:pt>
                <c:pt idx="113">
                  <c:v>0.30099082710841046</c:v>
                </c:pt>
                <c:pt idx="114">
                  <c:v>0.30199326547199751</c:v>
                </c:pt>
                <c:pt idx="115">
                  <c:v>0.30223323141231573</c:v>
                </c:pt>
                <c:pt idx="116">
                  <c:v>0.30306924178503697</c:v>
                </c:pt>
                <c:pt idx="117">
                  <c:v>0.30383171420830596</c:v>
                </c:pt>
                <c:pt idx="118">
                  <c:v>0.30109145798660836</c:v>
                </c:pt>
                <c:pt idx="119">
                  <c:v>0.30943608004025241</c:v>
                </c:pt>
                <c:pt idx="120">
                  <c:v>0.30928513372295546</c:v>
                </c:pt>
                <c:pt idx="121">
                  <c:v>0.3087781089135736</c:v>
                </c:pt>
                <c:pt idx="122">
                  <c:v>0.31292719743004221</c:v>
                </c:pt>
                <c:pt idx="123">
                  <c:v>0.30997406819677209</c:v>
                </c:pt>
                <c:pt idx="124">
                  <c:v>0.31251306266207379</c:v>
                </c:pt>
                <c:pt idx="125">
                  <c:v>0.30745442582343152</c:v>
                </c:pt>
                <c:pt idx="126">
                  <c:v>0.30916902117118866</c:v>
                </c:pt>
                <c:pt idx="127">
                  <c:v>0.31385222742578472</c:v>
                </c:pt>
                <c:pt idx="128">
                  <c:v>0.32263033633935828</c:v>
                </c:pt>
                <c:pt idx="129">
                  <c:v>0.31733947439718235</c:v>
                </c:pt>
                <c:pt idx="130">
                  <c:v>0.31947594534969231</c:v>
                </c:pt>
                <c:pt idx="131">
                  <c:v>0.31445988311336459</c:v>
                </c:pt>
                <c:pt idx="132">
                  <c:v>0.31548167356891282</c:v>
                </c:pt>
                <c:pt idx="133">
                  <c:v>0.31685180167976157</c:v>
                </c:pt>
                <c:pt idx="134">
                  <c:v>0.31643379649340092</c:v>
                </c:pt>
                <c:pt idx="135">
                  <c:v>0.31780392460424972</c:v>
                </c:pt>
                <c:pt idx="136">
                  <c:v>0.32517707164144444</c:v>
                </c:pt>
                <c:pt idx="137">
                  <c:v>0.3253086658667802</c:v>
                </c:pt>
                <c:pt idx="138">
                  <c:v>0.32114409567674268</c:v>
                </c:pt>
                <c:pt idx="139">
                  <c:v>0.32341603127298063</c:v>
                </c:pt>
                <c:pt idx="140">
                  <c:v>0.32735224677787672</c:v>
                </c:pt>
                <c:pt idx="141">
                  <c:v>0.32837016681503273</c:v>
                </c:pt>
                <c:pt idx="142">
                  <c:v>0.32591632155436007</c:v>
                </c:pt>
                <c:pt idx="143">
                  <c:v>0.33018152262259548</c:v>
                </c:pt>
                <c:pt idx="144">
                  <c:v>0.33015830011224218</c:v>
                </c:pt>
                <c:pt idx="145">
                  <c:v>0.33104462592406242</c:v>
                </c:pt>
                <c:pt idx="146">
                  <c:v>0.33409064519874604</c:v>
                </c:pt>
                <c:pt idx="147">
                  <c:v>0.33854549676820067</c:v>
                </c:pt>
                <c:pt idx="148">
                  <c:v>0.3351743623485699</c:v>
                </c:pt>
                <c:pt idx="149">
                  <c:v>0.33522467778766885</c:v>
                </c:pt>
                <c:pt idx="150">
                  <c:v>0.33404807059643149</c:v>
                </c:pt>
                <c:pt idx="151">
                  <c:v>0.33912992994542712</c:v>
                </c:pt>
                <c:pt idx="152">
                  <c:v>0.33861903471765298</c:v>
                </c:pt>
                <c:pt idx="153">
                  <c:v>0.33695088439060261</c:v>
                </c:pt>
                <c:pt idx="154">
                  <c:v>0.34435886519332742</c:v>
                </c:pt>
                <c:pt idx="155">
                  <c:v>0.34370089406664867</c:v>
                </c:pt>
                <c:pt idx="156">
                  <c:v>0.34259008398807911</c:v>
                </c:pt>
                <c:pt idx="157">
                  <c:v>0.34993613809652824</c:v>
                </c:pt>
                <c:pt idx="158">
                  <c:v>0.35067151759105164</c:v>
                </c:pt>
                <c:pt idx="159">
                  <c:v>0.35377172272322638</c:v>
                </c:pt>
                <c:pt idx="160">
                  <c:v>0.35196036691566362</c:v>
                </c:pt>
                <c:pt idx="161">
                  <c:v>0.35611719626891669</c:v>
                </c:pt>
                <c:pt idx="162">
                  <c:v>0.35487866238340365</c:v>
                </c:pt>
                <c:pt idx="163">
                  <c:v>0.35172427139373769</c:v>
                </c:pt>
                <c:pt idx="164">
                  <c:v>0.35414328288888031</c:v>
                </c:pt>
                <c:pt idx="165">
                  <c:v>0.35726284011301623</c:v>
                </c:pt>
                <c:pt idx="166">
                  <c:v>0.36642799086581257</c:v>
                </c:pt>
                <c:pt idx="167">
                  <c:v>0.36340132368309019</c:v>
                </c:pt>
                <c:pt idx="168">
                  <c:v>0.36276657506676474</c:v>
                </c:pt>
                <c:pt idx="169">
                  <c:v>0.36755428261795098</c:v>
                </c:pt>
                <c:pt idx="170">
                  <c:v>0.3702248713085885</c:v>
                </c:pt>
                <c:pt idx="171">
                  <c:v>0.37077060030189268</c:v>
                </c:pt>
                <c:pt idx="172">
                  <c:v>0.37370050702480939</c:v>
                </c:pt>
                <c:pt idx="173">
                  <c:v>0.37869721716917598</c:v>
                </c:pt>
                <c:pt idx="174">
                  <c:v>0.37866625382203822</c:v>
                </c:pt>
                <c:pt idx="175">
                  <c:v>0.37756705499864535</c:v>
                </c:pt>
                <c:pt idx="176">
                  <c:v>0.3804814800479932</c:v>
                </c:pt>
                <c:pt idx="177">
                  <c:v>0.38503309207725356</c:v>
                </c:pt>
                <c:pt idx="178">
                  <c:v>0.38808685218872163</c:v>
                </c:pt>
                <c:pt idx="179">
                  <c:v>0.38816426055656622</c:v>
                </c:pt>
                <c:pt idx="180">
                  <c:v>0.39412470488059764</c:v>
                </c:pt>
                <c:pt idx="181">
                  <c:v>0.39416340906451991</c:v>
                </c:pt>
                <c:pt idx="182">
                  <c:v>0.4001625575724736</c:v>
                </c:pt>
                <c:pt idx="183">
                  <c:v>0.4055424391376708</c:v>
                </c:pt>
                <c:pt idx="184">
                  <c:v>0.40643263536788332</c:v>
                </c:pt>
                <c:pt idx="185">
                  <c:v>0.41115454580640171</c:v>
                </c:pt>
                <c:pt idx="186">
                  <c:v>0.41448310562371798</c:v>
                </c:pt>
                <c:pt idx="187">
                  <c:v>0.4220304214885629</c:v>
                </c:pt>
                <c:pt idx="188">
                  <c:v>0.42214653404032976</c:v>
                </c:pt>
                <c:pt idx="189">
                  <c:v>0.42400433486859929</c:v>
                </c:pt>
                <c:pt idx="190">
                  <c:v>0.42953903316948561</c:v>
                </c:pt>
                <c:pt idx="191">
                  <c:v>0.43735727832178661</c:v>
                </c:pt>
                <c:pt idx="192">
                  <c:v>0.44142121763362618</c:v>
                </c:pt>
                <c:pt idx="193">
                  <c:v>0.4455625653133104</c:v>
                </c:pt>
                <c:pt idx="194">
                  <c:v>0.45012965901613966</c:v>
                </c:pt>
                <c:pt idx="195">
                  <c:v>0.45295506444246625</c:v>
                </c:pt>
                <c:pt idx="196">
                  <c:v>0.46208925184812477</c:v>
                </c:pt>
                <c:pt idx="197">
                  <c:v>0.46487595309052909</c:v>
                </c:pt>
                <c:pt idx="198">
                  <c:v>0.4718427061965399</c:v>
                </c:pt>
                <c:pt idx="199">
                  <c:v>0.47962224716491858</c:v>
                </c:pt>
                <c:pt idx="200">
                  <c:v>0.48744049231721948</c:v>
                </c:pt>
                <c:pt idx="201">
                  <c:v>0.49680690482641177</c:v>
                </c:pt>
                <c:pt idx="202">
                  <c:v>0.50613461315168173</c:v>
                </c:pt>
                <c:pt idx="203">
                  <c:v>0.51453342106281696</c:v>
                </c:pt>
                <c:pt idx="204">
                  <c:v>0.52126794906529395</c:v>
                </c:pt>
                <c:pt idx="205">
                  <c:v>0.53075047412625309</c:v>
                </c:pt>
                <c:pt idx="206">
                  <c:v>0.54677400627007788</c:v>
                </c:pt>
                <c:pt idx="207">
                  <c:v>0.55172814181212992</c:v>
                </c:pt>
                <c:pt idx="208">
                  <c:v>0.56124937105701134</c:v>
                </c:pt>
                <c:pt idx="209">
                  <c:v>0.5689902078414677</c:v>
                </c:pt>
                <c:pt idx="210">
                  <c:v>0.58315593915702291</c:v>
                </c:pt>
                <c:pt idx="211">
                  <c:v>0.60277896040561985</c:v>
                </c:pt>
                <c:pt idx="212">
                  <c:v>0.62143437705615978</c:v>
                </c:pt>
                <c:pt idx="213">
                  <c:v>0.64167666524751321</c:v>
                </c:pt>
                <c:pt idx="214">
                  <c:v>0.6597902233231413</c:v>
                </c:pt>
                <c:pt idx="215">
                  <c:v>0.68316755041219956</c:v>
                </c:pt>
                <c:pt idx="216">
                  <c:v>0.71006695823818566</c:v>
                </c:pt>
                <c:pt idx="217">
                  <c:v>0.73963695475480895</c:v>
                </c:pt>
                <c:pt idx="218">
                  <c:v>0.77458683283662966</c:v>
                </c:pt>
                <c:pt idx="219">
                  <c:v>0.81867089832410889</c:v>
                </c:pt>
                <c:pt idx="220">
                  <c:v>0.8531176220149399</c:v>
                </c:pt>
                <c:pt idx="221">
                  <c:v>0.89635019545612882</c:v>
                </c:pt>
                <c:pt idx="222">
                  <c:v>0.94163409064519876</c:v>
                </c:pt>
                <c:pt idx="223">
                  <c:v>0.98076402059062595</c:v>
                </c:pt>
                <c:pt idx="224">
                  <c:v>1</c:v>
                </c:pt>
                <c:pt idx="225">
                  <c:v>0.98831133645547098</c:v>
                </c:pt>
                <c:pt idx="226">
                  <c:v>0.97228780431164608</c:v>
                </c:pt>
                <c:pt idx="227">
                  <c:v>0.91810194682045132</c:v>
                </c:pt>
                <c:pt idx="228">
                  <c:v>0.83465572628401141</c:v>
                </c:pt>
                <c:pt idx="229">
                  <c:v>0.70526763943182258</c:v>
                </c:pt>
                <c:pt idx="230">
                  <c:v>0.57684715717769097</c:v>
                </c:pt>
                <c:pt idx="231">
                  <c:v>0.45554824476525912</c:v>
                </c:pt>
                <c:pt idx="232">
                  <c:v>0.34273715988698383</c:v>
                </c:pt>
                <c:pt idx="233">
                  <c:v>0.23931571002825405</c:v>
                </c:pt>
                <c:pt idx="234">
                  <c:v>0.14144444014397958</c:v>
                </c:pt>
                <c:pt idx="235">
                  <c:v>8.389131865154624E-2</c:v>
                </c:pt>
                <c:pt idx="236">
                  <c:v>4.4362735611719627E-2</c:v>
                </c:pt>
                <c:pt idx="237">
                  <c:v>2.7456748074466849E-2</c:v>
                </c:pt>
                <c:pt idx="238">
                  <c:v>1.5769245655455358E-2</c:v>
                </c:pt>
                <c:pt idx="239">
                  <c:v>7.2233618454154895E-3</c:v>
                </c:pt>
                <c:pt idx="240">
                  <c:v>3.8982854046522432E-3</c:v>
                </c:pt>
                <c:pt idx="241">
                  <c:v>1.9490265897743545E-3</c:v>
                </c:pt>
                <c:pt idx="242">
                  <c:v>1.3397066222858691E-3</c:v>
                </c:pt>
                <c:pt idx="243">
                  <c:v>9.2220459031621327E-4</c:v>
                </c:pt>
                <c:pt idx="244">
                  <c:v>5.2811858961953793E-4</c:v>
                </c:pt>
                <c:pt idx="245">
                  <c:v>6.0769439176374968E-4</c:v>
                </c:pt>
                <c:pt idx="246">
                  <c:v>7.43468668963115E-4</c:v>
                </c:pt>
                <c:pt idx="247">
                  <c:v>1.0222549057553123E-3</c:v>
                </c:pt>
                <c:pt idx="248">
                  <c:v>1.5124820993149362E-3</c:v>
                </c:pt>
                <c:pt idx="249">
                  <c:v>8.1363935441421218E-4</c:v>
                </c:pt>
                <c:pt idx="250">
                  <c:v>9.6597902233231422E-4</c:v>
                </c:pt>
                <c:pt idx="251">
                  <c:v>1.0460192746835932E-3</c:v>
                </c:pt>
                <c:pt idx="252">
                  <c:v>3.6523203158261408E-4</c:v>
                </c:pt>
                <c:pt idx="253">
                  <c:v>4.6650152881526493E-4</c:v>
                </c:pt>
                <c:pt idx="254">
                  <c:v>4.070519023106398E-4</c:v>
                </c:pt>
                <c:pt idx="255">
                  <c:v>4.6139257653752375E-4</c:v>
                </c:pt>
                <c:pt idx="256">
                  <c:v>4.0643263536788328E-4</c:v>
                </c:pt>
                <c:pt idx="257">
                  <c:v>4.4451755234740876E-4</c:v>
                </c:pt>
                <c:pt idx="258">
                  <c:v>3.9625343499632314E-4</c:v>
                </c:pt>
                <c:pt idx="259">
                  <c:v>4.2427526415605526E-4</c:v>
                </c:pt>
              </c:numCache>
            </c:numRef>
          </c:yVal>
          <c:smooth val="1"/>
          <c:extLst>
            <c:ext xmlns:c16="http://schemas.microsoft.com/office/drawing/2014/chart" uri="{C3380CC4-5D6E-409C-BE32-E72D297353CC}">
              <c16:uniqueId val="{00000004-950D-493E-8338-312A81E4B861}"/>
            </c:ext>
          </c:extLst>
        </c:ser>
        <c:ser>
          <c:idx val="6"/>
          <c:order val="3"/>
          <c:tx>
            <c:strRef>
              <c:f>'bragg-norm(kaki)'!$K$4</c:f>
              <c:strCache>
                <c:ptCount val="1"/>
                <c:pt idx="0">
                  <c:v>6</c:v>
                </c:pt>
              </c:strCache>
            </c:strRef>
          </c:tx>
          <c:spPr>
            <a:ln w="19050" cap="rnd">
              <a:solidFill>
                <a:schemeClr val="accent1">
                  <a:lumMod val="6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'bragg-norm(kaki)'!$K$5:$K$264</c:f>
              <c:numCache>
                <c:formatCode>General</c:formatCode>
                <c:ptCount val="260"/>
                <c:pt idx="0">
                  <c:v>0.24870402464856536</c:v>
                </c:pt>
                <c:pt idx="1">
                  <c:v>0.25209320238782978</c:v>
                </c:pt>
                <c:pt idx="2">
                  <c:v>0.24995185827074909</c:v>
                </c:pt>
                <c:pt idx="3">
                  <c:v>0.24531869824764108</c:v>
                </c:pt>
                <c:pt idx="4">
                  <c:v>0.25046793760831887</c:v>
                </c:pt>
                <c:pt idx="5">
                  <c:v>0.24987098016560758</c:v>
                </c:pt>
                <c:pt idx="6">
                  <c:v>0.24968996726362411</c:v>
                </c:pt>
                <c:pt idx="7">
                  <c:v>0.2512305025996534</c:v>
                </c:pt>
                <c:pt idx="8">
                  <c:v>0.25418062776814943</c:v>
                </c:pt>
                <c:pt idx="9">
                  <c:v>0.25146158290005777</c:v>
                </c:pt>
                <c:pt idx="10">
                  <c:v>0.25327941459657233</c:v>
                </c:pt>
                <c:pt idx="11">
                  <c:v>0.2508376660889659</c:v>
                </c:pt>
                <c:pt idx="12">
                  <c:v>0.24680531484690932</c:v>
                </c:pt>
                <c:pt idx="13">
                  <c:v>0.25414596572308878</c:v>
                </c:pt>
                <c:pt idx="14">
                  <c:v>0.25134989408819564</c:v>
                </c:pt>
                <c:pt idx="15">
                  <c:v>0.25783169651453886</c:v>
                </c:pt>
                <c:pt idx="16">
                  <c:v>0.25207009435778932</c:v>
                </c:pt>
                <c:pt idx="17">
                  <c:v>0.25389948006932411</c:v>
                </c:pt>
                <c:pt idx="18">
                  <c:v>0.25294049682264585</c:v>
                </c:pt>
                <c:pt idx="19">
                  <c:v>0.25262083574041982</c:v>
                </c:pt>
                <c:pt idx="20">
                  <c:v>0.25481224725592144</c:v>
                </c:pt>
                <c:pt idx="21">
                  <c:v>0.25995763527825921</c:v>
                </c:pt>
                <c:pt idx="22">
                  <c:v>0.25837858655882917</c:v>
                </c:pt>
                <c:pt idx="23">
                  <c:v>0.25704602349316386</c:v>
                </c:pt>
                <c:pt idx="24">
                  <c:v>0.26102060466011939</c:v>
                </c:pt>
                <c:pt idx="25">
                  <c:v>0.25810129019834394</c:v>
                </c:pt>
                <c:pt idx="26">
                  <c:v>0.26211823608704021</c:v>
                </c:pt>
                <c:pt idx="27">
                  <c:v>0.26161756210283077</c:v>
                </c:pt>
                <c:pt idx="28">
                  <c:v>0.25788561525129988</c:v>
                </c:pt>
                <c:pt idx="29">
                  <c:v>0.26049682264586949</c:v>
                </c:pt>
                <c:pt idx="30">
                  <c:v>0.26417099942229927</c:v>
                </c:pt>
                <c:pt idx="31">
                  <c:v>0.2631812054689005</c:v>
                </c:pt>
                <c:pt idx="32">
                  <c:v>0.26325823223570188</c:v>
                </c:pt>
                <c:pt idx="33">
                  <c:v>0.26512227999229732</c:v>
                </c:pt>
                <c:pt idx="34">
                  <c:v>0.25916811091854425</c:v>
                </c:pt>
                <c:pt idx="35">
                  <c:v>0.25964567687271328</c:v>
                </c:pt>
                <c:pt idx="36">
                  <c:v>0.26625072212593875</c:v>
                </c:pt>
                <c:pt idx="37">
                  <c:v>0.2656345079915271</c:v>
                </c:pt>
                <c:pt idx="38">
                  <c:v>0.26683227421528982</c:v>
                </c:pt>
                <c:pt idx="39">
                  <c:v>0.26403235124205665</c:v>
                </c:pt>
                <c:pt idx="40">
                  <c:v>0.26262661274792992</c:v>
                </c:pt>
                <c:pt idx="41">
                  <c:v>0.26609281725399575</c:v>
                </c:pt>
                <c:pt idx="42">
                  <c:v>0.26885807818216828</c:v>
                </c:pt>
                <c:pt idx="43">
                  <c:v>0.27086462545734646</c:v>
                </c:pt>
                <c:pt idx="44">
                  <c:v>0.27533988060851144</c:v>
                </c:pt>
                <c:pt idx="45">
                  <c:v>0.26959753514346235</c:v>
                </c:pt>
                <c:pt idx="46">
                  <c:v>0.27411130367802811</c:v>
                </c:pt>
                <c:pt idx="47">
                  <c:v>0.27362218370883884</c:v>
                </c:pt>
                <c:pt idx="48">
                  <c:v>0.27023685730791447</c:v>
                </c:pt>
                <c:pt idx="49">
                  <c:v>0.27108415174273065</c:v>
                </c:pt>
                <c:pt idx="50">
                  <c:v>0.26897361833237049</c:v>
                </c:pt>
                <c:pt idx="51">
                  <c:v>0.27173502792220294</c:v>
                </c:pt>
                <c:pt idx="52">
                  <c:v>0.27165414981706143</c:v>
                </c:pt>
                <c:pt idx="53">
                  <c:v>0.2732524552281918</c:v>
                </c:pt>
                <c:pt idx="54">
                  <c:v>0.27161563643366071</c:v>
                </c:pt>
                <c:pt idx="55">
                  <c:v>0.2695474677450414</c:v>
                </c:pt>
                <c:pt idx="56">
                  <c:v>0.27512035432312731</c:v>
                </c:pt>
                <c:pt idx="57">
                  <c:v>0.27535528596187175</c:v>
                </c:pt>
                <c:pt idx="58">
                  <c:v>0.27529366454843057</c:v>
                </c:pt>
                <c:pt idx="59">
                  <c:v>0.27741960331215099</c:v>
                </c:pt>
                <c:pt idx="60">
                  <c:v>0.27688811862122087</c:v>
                </c:pt>
                <c:pt idx="61">
                  <c:v>0.27842480261891006</c:v>
                </c:pt>
                <c:pt idx="62">
                  <c:v>0.27431157327171191</c:v>
                </c:pt>
                <c:pt idx="63">
                  <c:v>0.27360292701713851</c:v>
                </c:pt>
                <c:pt idx="64">
                  <c:v>0.27426150587329096</c:v>
                </c:pt>
                <c:pt idx="65">
                  <c:v>0.27748892740227232</c:v>
                </c:pt>
                <c:pt idx="66">
                  <c:v>0.27361833237049876</c:v>
                </c:pt>
                <c:pt idx="67">
                  <c:v>0.27750818409397265</c:v>
                </c:pt>
                <c:pt idx="68">
                  <c:v>0.28036972848064706</c:v>
                </c:pt>
                <c:pt idx="69">
                  <c:v>0.28089736183323705</c:v>
                </c:pt>
                <c:pt idx="70">
                  <c:v>0.28066628153283263</c:v>
                </c:pt>
                <c:pt idx="71">
                  <c:v>0.2782591950702869</c:v>
                </c:pt>
                <c:pt idx="72">
                  <c:v>0.27772000770267669</c:v>
                </c:pt>
                <c:pt idx="73">
                  <c:v>0.2805045253225496</c:v>
                </c:pt>
                <c:pt idx="74">
                  <c:v>0.28073945696129404</c:v>
                </c:pt>
                <c:pt idx="75">
                  <c:v>0.28009243212016177</c:v>
                </c:pt>
                <c:pt idx="76">
                  <c:v>0.28362410937800886</c:v>
                </c:pt>
                <c:pt idx="77">
                  <c:v>0.28074330829963412</c:v>
                </c:pt>
                <c:pt idx="78">
                  <c:v>0.28598112844213364</c:v>
                </c:pt>
                <c:pt idx="79">
                  <c:v>0.28488349701521276</c:v>
                </c:pt>
                <c:pt idx="80">
                  <c:v>0.28053533602927017</c:v>
                </c:pt>
                <c:pt idx="81">
                  <c:v>0.28638551896784131</c:v>
                </c:pt>
                <c:pt idx="82">
                  <c:v>0.28813017523589451</c:v>
                </c:pt>
                <c:pt idx="83">
                  <c:v>0.29057577508184096</c:v>
                </c:pt>
                <c:pt idx="84">
                  <c:v>0.29215482380127095</c:v>
                </c:pt>
                <c:pt idx="85">
                  <c:v>0.2899518582707491</c:v>
                </c:pt>
                <c:pt idx="86">
                  <c:v>0.29315617176969</c:v>
                </c:pt>
                <c:pt idx="87">
                  <c:v>0.28923165800115541</c:v>
                </c:pt>
                <c:pt idx="88">
                  <c:v>0.28903138840747161</c:v>
                </c:pt>
                <c:pt idx="89">
                  <c:v>0.29155016368187947</c:v>
                </c:pt>
                <c:pt idx="90">
                  <c:v>0.28816483728095516</c:v>
                </c:pt>
                <c:pt idx="91">
                  <c:v>0.28944733294819952</c:v>
                </c:pt>
                <c:pt idx="92">
                  <c:v>0.29559406893895629</c:v>
                </c:pt>
                <c:pt idx="93">
                  <c:v>0.29519738108992871</c:v>
                </c:pt>
                <c:pt idx="94">
                  <c:v>0.29230502599653385</c:v>
                </c:pt>
                <c:pt idx="95">
                  <c:v>0.29223185056807244</c:v>
                </c:pt>
                <c:pt idx="96">
                  <c:v>0.29546312343539377</c:v>
                </c:pt>
                <c:pt idx="97">
                  <c:v>0.29259772771037934</c:v>
                </c:pt>
                <c:pt idx="98">
                  <c:v>0.29701521278644327</c:v>
                </c:pt>
                <c:pt idx="99">
                  <c:v>0.29956479876757175</c:v>
                </c:pt>
                <c:pt idx="100">
                  <c:v>0.29755825149239362</c:v>
                </c:pt>
                <c:pt idx="101">
                  <c:v>0.29545542075871367</c:v>
                </c:pt>
                <c:pt idx="102">
                  <c:v>0.29960331215097247</c:v>
                </c:pt>
                <c:pt idx="103">
                  <c:v>0.30152898132100908</c:v>
                </c:pt>
                <c:pt idx="104">
                  <c:v>0.29787791257461965</c:v>
                </c:pt>
                <c:pt idx="105">
                  <c:v>0.30054689004429036</c:v>
                </c:pt>
                <c:pt idx="106">
                  <c:v>0.2990795301367225</c:v>
                </c:pt>
                <c:pt idx="107">
                  <c:v>0.29749277874061236</c:v>
                </c:pt>
                <c:pt idx="108">
                  <c:v>0.30306566531869822</c:v>
                </c:pt>
                <c:pt idx="109">
                  <c:v>0.29968033891777396</c:v>
                </c:pt>
                <c:pt idx="110">
                  <c:v>0.30682072020026963</c:v>
                </c:pt>
                <c:pt idx="111">
                  <c:v>0.30165222414789145</c:v>
                </c:pt>
                <c:pt idx="112">
                  <c:v>0.30249566724436744</c:v>
                </c:pt>
                <c:pt idx="113">
                  <c:v>0.30571923743500867</c:v>
                </c:pt>
                <c:pt idx="114">
                  <c:v>0.30352397458116698</c:v>
                </c:pt>
                <c:pt idx="115">
                  <c:v>0.30392836510687465</c:v>
                </c:pt>
                <c:pt idx="116">
                  <c:v>0.3055151165029848</c:v>
                </c:pt>
                <c:pt idx="117">
                  <c:v>0.30569998074330829</c:v>
                </c:pt>
                <c:pt idx="118">
                  <c:v>0.30466397072982859</c:v>
                </c:pt>
                <c:pt idx="119">
                  <c:v>0.30920084729443481</c:v>
                </c:pt>
                <c:pt idx="120">
                  <c:v>0.31029847872135569</c:v>
                </c:pt>
                <c:pt idx="121">
                  <c:v>0.30816483728095517</c:v>
                </c:pt>
                <c:pt idx="122">
                  <c:v>0.31256691700365874</c:v>
                </c:pt>
                <c:pt idx="123">
                  <c:v>0.31408819564798768</c:v>
                </c:pt>
                <c:pt idx="124">
                  <c:v>0.31295205083766608</c:v>
                </c:pt>
                <c:pt idx="125">
                  <c:v>0.31495859811284427</c:v>
                </c:pt>
                <c:pt idx="126">
                  <c:v>0.31312150972462932</c:v>
                </c:pt>
                <c:pt idx="127">
                  <c:v>0.31572116310417869</c:v>
                </c:pt>
                <c:pt idx="128">
                  <c:v>0.31720007702676684</c:v>
                </c:pt>
                <c:pt idx="129">
                  <c:v>0.31788176391295975</c:v>
                </c:pt>
                <c:pt idx="130">
                  <c:v>0.31875216637781634</c:v>
                </c:pt>
                <c:pt idx="131">
                  <c:v>0.32160215674947046</c:v>
                </c:pt>
                <c:pt idx="132">
                  <c:v>0.32794916233391108</c:v>
                </c:pt>
                <c:pt idx="133">
                  <c:v>0.32496052378201429</c:v>
                </c:pt>
                <c:pt idx="134">
                  <c:v>0.32992489890236859</c:v>
                </c:pt>
                <c:pt idx="135">
                  <c:v>0.32986327748892741</c:v>
                </c:pt>
                <c:pt idx="136">
                  <c:v>0.33112651646447139</c:v>
                </c:pt>
                <c:pt idx="137">
                  <c:v>0.33369921047564027</c:v>
                </c:pt>
                <c:pt idx="138">
                  <c:v>0.32752936645484304</c:v>
                </c:pt>
                <c:pt idx="139">
                  <c:v>0.33313306373964957</c:v>
                </c:pt>
                <c:pt idx="140">
                  <c:v>0.33247833622183709</c:v>
                </c:pt>
                <c:pt idx="141">
                  <c:v>0.33665318698247643</c:v>
                </c:pt>
                <c:pt idx="142">
                  <c:v>0.3350048141729251</c:v>
                </c:pt>
                <c:pt idx="143">
                  <c:v>0.33676872713267864</c:v>
                </c:pt>
                <c:pt idx="144">
                  <c:v>0.33520123242826882</c:v>
                </c:pt>
                <c:pt idx="145">
                  <c:v>0.33846331600231083</c:v>
                </c:pt>
                <c:pt idx="146">
                  <c:v>0.33954939341421148</c:v>
                </c:pt>
                <c:pt idx="147">
                  <c:v>0.33897554400154051</c:v>
                </c:pt>
                <c:pt idx="148">
                  <c:v>0.33961486616599268</c:v>
                </c:pt>
                <c:pt idx="149">
                  <c:v>0.34362796071634893</c:v>
                </c:pt>
                <c:pt idx="150">
                  <c:v>0.34750240708646257</c:v>
                </c:pt>
                <c:pt idx="151">
                  <c:v>0.34776044675524748</c:v>
                </c:pt>
                <c:pt idx="152">
                  <c:v>0.35233968804159443</c:v>
                </c:pt>
                <c:pt idx="153">
                  <c:v>0.35127671865973426</c:v>
                </c:pt>
                <c:pt idx="154">
                  <c:v>0.35436549200847295</c:v>
                </c:pt>
                <c:pt idx="155">
                  <c:v>0.35094165222414786</c:v>
                </c:pt>
                <c:pt idx="156">
                  <c:v>0.35386866936260353</c:v>
                </c:pt>
                <c:pt idx="157">
                  <c:v>0.35930290776044677</c:v>
                </c:pt>
                <c:pt idx="158">
                  <c:v>0.35924513768534566</c:v>
                </c:pt>
                <c:pt idx="159">
                  <c:v>0.36334681301752358</c:v>
                </c:pt>
                <c:pt idx="160">
                  <c:v>0.36380127094165227</c:v>
                </c:pt>
                <c:pt idx="161">
                  <c:v>0.36819179664933566</c:v>
                </c:pt>
                <c:pt idx="162">
                  <c:v>0.37104563835932985</c:v>
                </c:pt>
                <c:pt idx="163">
                  <c:v>0.37460042364721746</c:v>
                </c:pt>
                <c:pt idx="164">
                  <c:v>0.37451569420373582</c:v>
                </c:pt>
                <c:pt idx="165">
                  <c:v>0.37567494704409787</c:v>
                </c:pt>
                <c:pt idx="166">
                  <c:v>0.37566339302907764</c:v>
                </c:pt>
                <c:pt idx="167">
                  <c:v>0.38143269786250722</c:v>
                </c:pt>
                <c:pt idx="168">
                  <c:v>0.38402464856537644</c:v>
                </c:pt>
                <c:pt idx="169">
                  <c:v>0.38472174080492971</c:v>
                </c:pt>
                <c:pt idx="170">
                  <c:v>0.39195070286924705</c:v>
                </c:pt>
                <c:pt idx="171">
                  <c:v>0.39576352782591956</c:v>
                </c:pt>
                <c:pt idx="172">
                  <c:v>0.3931446177546698</c:v>
                </c:pt>
                <c:pt idx="173">
                  <c:v>0.39761217022915463</c:v>
                </c:pt>
                <c:pt idx="174">
                  <c:v>0.3993452724821876</c:v>
                </c:pt>
                <c:pt idx="175">
                  <c:v>0.40331215097246292</c:v>
                </c:pt>
                <c:pt idx="176">
                  <c:v>0.40535336029270169</c:v>
                </c:pt>
                <c:pt idx="177">
                  <c:v>0.41093780088580784</c:v>
                </c:pt>
                <c:pt idx="178">
                  <c:v>0.41471211245907952</c:v>
                </c:pt>
                <c:pt idx="179">
                  <c:v>0.41505873290968615</c:v>
                </c:pt>
                <c:pt idx="180">
                  <c:v>0.42202965530521858</c:v>
                </c:pt>
                <c:pt idx="181">
                  <c:v>0.42595802041209324</c:v>
                </c:pt>
                <c:pt idx="182">
                  <c:v>0.43000192566917006</c:v>
                </c:pt>
                <c:pt idx="183">
                  <c:v>0.43504717889466593</c:v>
                </c:pt>
                <c:pt idx="184">
                  <c:v>0.4435971500096284</c:v>
                </c:pt>
                <c:pt idx="185">
                  <c:v>0.44879645676872715</c:v>
                </c:pt>
                <c:pt idx="186">
                  <c:v>0.45642210668207206</c:v>
                </c:pt>
                <c:pt idx="187">
                  <c:v>0.45726940111688813</c:v>
                </c:pt>
                <c:pt idx="188">
                  <c:v>0.46578085884844989</c:v>
                </c:pt>
                <c:pt idx="189">
                  <c:v>0.47175043327556326</c:v>
                </c:pt>
                <c:pt idx="190">
                  <c:v>0.47787406123627962</c:v>
                </c:pt>
                <c:pt idx="191">
                  <c:v>0.48245715386096666</c:v>
                </c:pt>
                <c:pt idx="192">
                  <c:v>0.48865780858848451</c:v>
                </c:pt>
                <c:pt idx="193">
                  <c:v>0.49840169458886963</c:v>
                </c:pt>
                <c:pt idx="194">
                  <c:v>0.51161178509532068</c:v>
                </c:pt>
                <c:pt idx="195">
                  <c:v>0.51550163681879457</c:v>
                </c:pt>
                <c:pt idx="196">
                  <c:v>0.52266512613133065</c:v>
                </c:pt>
                <c:pt idx="197">
                  <c:v>0.53113807047949169</c:v>
                </c:pt>
                <c:pt idx="198">
                  <c:v>0.54234546504910464</c:v>
                </c:pt>
                <c:pt idx="199">
                  <c:v>0.55320623916811085</c:v>
                </c:pt>
                <c:pt idx="200">
                  <c:v>0.56217985750048138</c:v>
                </c:pt>
                <c:pt idx="201">
                  <c:v>0.57746967071057187</c:v>
                </c:pt>
                <c:pt idx="202">
                  <c:v>0.59765068361255547</c:v>
                </c:pt>
                <c:pt idx="203">
                  <c:v>0.60727902946273826</c:v>
                </c:pt>
                <c:pt idx="204">
                  <c:v>0.62303100327363758</c:v>
                </c:pt>
                <c:pt idx="205">
                  <c:v>0.64463701136144813</c:v>
                </c:pt>
                <c:pt idx="206">
                  <c:v>0.66789909493549005</c:v>
                </c:pt>
                <c:pt idx="207">
                  <c:v>0.69366454843057956</c:v>
                </c:pt>
                <c:pt idx="208">
                  <c:v>0.72528403620258042</c:v>
                </c:pt>
                <c:pt idx="209">
                  <c:v>0.75855959946081264</c:v>
                </c:pt>
                <c:pt idx="210">
                  <c:v>0.79757365684575388</c:v>
                </c:pt>
                <c:pt idx="211">
                  <c:v>0.84548430579626421</c:v>
                </c:pt>
                <c:pt idx="212">
                  <c:v>0.89227806662815334</c:v>
                </c:pt>
                <c:pt idx="213">
                  <c:v>0.9371461582900058</c:v>
                </c:pt>
                <c:pt idx="214">
                  <c:v>0.98478721355671095</c:v>
                </c:pt>
                <c:pt idx="215">
                  <c:v>1</c:v>
                </c:pt>
                <c:pt idx="216">
                  <c:v>0.99772771037935692</c:v>
                </c:pt>
                <c:pt idx="217">
                  <c:v>0.97927979973040635</c:v>
                </c:pt>
                <c:pt idx="218">
                  <c:v>0.93783939919121895</c:v>
                </c:pt>
                <c:pt idx="219">
                  <c:v>0.86219911419218187</c:v>
                </c:pt>
                <c:pt idx="220">
                  <c:v>0.74681301752358942</c:v>
                </c:pt>
                <c:pt idx="221">
                  <c:v>0.63050259965337951</c:v>
                </c:pt>
                <c:pt idx="222">
                  <c:v>0.50040439052570762</c:v>
                </c:pt>
                <c:pt idx="223">
                  <c:v>0.37006354708261124</c:v>
                </c:pt>
                <c:pt idx="224">
                  <c:v>0.26026574234546507</c:v>
                </c:pt>
                <c:pt idx="225">
                  <c:v>0.17283265934912381</c:v>
                </c:pt>
                <c:pt idx="226">
                  <c:v>0.11211631041787022</c:v>
                </c:pt>
                <c:pt idx="227">
                  <c:v>6.758713652994415E-2</c:v>
                </c:pt>
                <c:pt idx="228">
                  <c:v>3.9599460812632388E-2</c:v>
                </c:pt>
                <c:pt idx="229">
                  <c:v>1.9442326208357404E-2</c:v>
                </c:pt>
                <c:pt idx="230">
                  <c:v>1.2389370306181398E-2</c:v>
                </c:pt>
                <c:pt idx="231">
                  <c:v>4.9782399383785873E-3</c:v>
                </c:pt>
                <c:pt idx="232">
                  <c:v>2.2211053341036012E-3</c:v>
                </c:pt>
                <c:pt idx="233">
                  <c:v>1.2613518197573657E-3</c:v>
                </c:pt>
                <c:pt idx="234">
                  <c:v>1.4020797227036394E-3</c:v>
                </c:pt>
                <c:pt idx="235">
                  <c:v>1.3339880608511457E-3</c:v>
                </c:pt>
                <c:pt idx="236">
                  <c:v>2.0281147698825342E-3</c:v>
                </c:pt>
                <c:pt idx="237">
                  <c:v>1.8978625072212593E-3</c:v>
                </c:pt>
                <c:pt idx="238">
                  <c:v>2.2905449643751204E-3</c:v>
                </c:pt>
                <c:pt idx="239">
                  <c:v>1.0467167340650876E-3</c:v>
                </c:pt>
                <c:pt idx="240">
                  <c:v>7.9468515309069902E-4</c:v>
                </c:pt>
                <c:pt idx="241">
                  <c:v>8.2410937800885811E-4</c:v>
                </c:pt>
                <c:pt idx="242">
                  <c:v>1.1290968611592529E-3</c:v>
                </c:pt>
                <c:pt idx="243">
                  <c:v>1.0596187175043329E-3</c:v>
                </c:pt>
                <c:pt idx="244">
                  <c:v>7.8898517234739067E-4</c:v>
                </c:pt>
                <c:pt idx="245">
                  <c:v>8.0423647217408049E-4</c:v>
                </c:pt>
                <c:pt idx="246">
                  <c:v>6.5842480261891015E-4</c:v>
                </c:pt>
                <c:pt idx="247">
                  <c:v>6.5287887540920473E-4</c:v>
                </c:pt>
                <c:pt idx="248">
                  <c:v>6.9844020797227031E-4</c:v>
                </c:pt>
                <c:pt idx="249">
                  <c:v>1.1227036395147314E-3</c:v>
                </c:pt>
                <c:pt idx="250">
                  <c:v>6.8245715386096675E-4</c:v>
                </c:pt>
                <c:pt idx="251">
                  <c:v>6.454072790294627E-4</c:v>
                </c:pt>
                <c:pt idx="252">
                  <c:v>6.689774696707106E-4</c:v>
                </c:pt>
                <c:pt idx="253">
                  <c:v>6.389755440015405E-4</c:v>
                </c:pt>
                <c:pt idx="254">
                  <c:v>7.424224918159061E-4</c:v>
                </c:pt>
                <c:pt idx="255">
                  <c:v>9.1719622568842672E-4</c:v>
                </c:pt>
                <c:pt idx="256">
                  <c:v>1.3162719044868092E-3</c:v>
                </c:pt>
                <c:pt idx="257">
                  <c:v>7.5628730984016949E-4</c:v>
                </c:pt>
                <c:pt idx="258">
                  <c:v>7.5694203735798197E-4</c:v>
                </c:pt>
                <c:pt idx="259">
                  <c:v>3.1705757750818411E-4</c:v>
                </c:pt>
              </c:numCache>
            </c:numRef>
          </c:yVal>
          <c:smooth val="1"/>
          <c:extLst>
            <c:ext xmlns:c16="http://schemas.microsoft.com/office/drawing/2014/chart" uri="{C3380CC4-5D6E-409C-BE32-E72D297353CC}">
              <c16:uniqueId val="{00000006-950D-493E-8338-312A81E4B861}"/>
            </c:ext>
          </c:extLst>
        </c:ser>
        <c:ser>
          <c:idx val="8"/>
          <c:order val="4"/>
          <c:tx>
            <c:strRef>
              <c:f>'bragg-norm(kaki)'!$M$4</c:f>
              <c:strCache>
                <c:ptCount val="1"/>
                <c:pt idx="0">
                  <c:v>8</c:v>
                </c:pt>
              </c:strCache>
            </c:strRef>
          </c:tx>
          <c:spPr>
            <a:ln w="19050" cap="rnd">
              <a:solidFill>
                <a:schemeClr val="accent3">
                  <a:lumMod val="6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'bragg-norm(kaki)'!$M$5:$M$264</c:f>
              <c:numCache>
                <c:formatCode>General</c:formatCode>
                <c:ptCount val="260"/>
                <c:pt idx="0">
                  <c:v>0.24204605312664609</c:v>
                </c:pt>
                <c:pt idx="1">
                  <c:v>0.24627887726691247</c:v>
                </c:pt>
                <c:pt idx="2">
                  <c:v>0.24713296711565957</c:v>
                </c:pt>
                <c:pt idx="3">
                  <c:v>0.24902550982015198</c:v>
                </c:pt>
                <c:pt idx="4">
                  <c:v>0.24278726766498607</c:v>
                </c:pt>
                <c:pt idx="5">
                  <c:v>0.2440326585898111</c:v>
                </c:pt>
                <c:pt idx="6">
                  <c:v>0.25348408458123256</c:v>
                </c:pt>
                <c:pt idx="7">
                  <c:v>0.2425916171269471</c:v>
                </c:pt>
                <c:pt idx="8">
                  <c:v>0.24657611558431783</c:v>
                </c:pt>
                <c:pt idx="9">
                  <c:v>0.25326209647076525</c:v>
                </c:pt>
                <c:pt idx="10">
                  <c:v>0.25046655128301604</c:v>
                </c:pt>
                <c:pt idx="11">
                  <c:v>0.2520881932425314</c:v>
                </c:pt>
                <c:pt idx="12">
                  <c:v>0.25191511776657383</c:v>
                </c:pt>
                <c:pt idx="13">
                  <c:v>0.25048160132440361</c:v>
                </c:pt>
                <c:pt idx="14">
                  <c:v>0.25093686507637897</c:v>
                </c:pt>
                <c:pt idx="15">
                  <c:v>0.25249078184965007</c:v>
                </c:pt>
                <c:pt idx="16">
                  <c:v>0.2493867108134547</c:v>
                </c:pt>
                <c:pt idx="17">
                  <c:v>0.2514448039732109</c:v>
                </c:pt>
                <c:pt idx="18">
                  <c:v>0.25015050041387615</c:v>
                </c:pt>
                <c:pt idx="19">
                  <c:v>0.25138084129731353</c:v>
                </c:pt>
                <c:pt idx="20">
                  <c:v>0.24644066521182934</c:v>
                </c:pt>
                <c:pt idx="21">
                  <c:v>0.25008653773797879</c:v>
                </c:pt>
                <c:pt idx="22">
                  <c:v>0.25454511249905937</c:v>
                </c:pt>
                <c:pt idx="23">
                  <c:v>0.256001204003311</c:v>
                </c:pt>
                <c:pt idx="24">
                  <c:v>0.25121905335239669</c:v>
                </c:pt>
                <c:pt idx="25">
                  <c:v>0.25123410339378432</c:v>
                </c:pt>
                <c:pt idx="26">
                  <c:v>0.25427797426442922</c:v>
                </c:pt>
                <c:pt idx="27">
                  <c:v>0.25092934005568512</c:v>
                </c:pt>
                <c:pt idx="28">
                  <c:v>0.25213710587704113</c:v>
                </c:pt>
                <c:pt idx="29">
                  <c:v>0.25360072240198661</c:v>
                </c:pt>
                <c:pt idx="30">
                  <c:v>0.25279178267740232</c:v>
                </c:pt>
                <c:pt idx="31">
                  <c:v>0.25961697644668524</c:v>
                </c:pt>
                <c:pt idx="32">
                  <c:v>0.25759650839039805</c:v>
                </c:pt>
                <c:pt idx="33">
                  <c:v>0.26075325457145004</c:v>
                </c:pt>
                <c:pt idx="34">
                  <c:v>0.26191963277899011</c:v>
                </c:pt>
                <c:pt idx="35">
                  <c:v>0.26437278952517118</c:v>
                </c:pt>
                <c:pt idx="36">
                  <c:v>0.25977500188125513</c:v>
                </c:pt>
                <c:pt idx="37">
                  <c:v>0.25857476108059291</c:v>
                </c:pt>
                <c:pt idx="38">
                  <c:v>0.26194220784107153</c:v>
                </c:pt>
                <c:pt idx="39">
                  <c:v>0.26688238392655578</c:v>
                </c:pt>
                <c:pt idx="40">
                  <c:v>0.2596094514259914</c:v>
                </c:pt>
                <c:pt idx="41">
                  <c:v>0.25922943788095415</c:v>
                </c:pt>
                <c:pt idx="42">
                  <c:v>0.26144179396493339</c:v>
                </c:pt>
                <c:pt idx="43">
                  <c:v>0.26641583264353974</c:v>
                </c:pt>
                <c:pt idx="44">
                  <c:v>0.26791331176160738</c:v>
                </c:pt>
                <c:pt idx="45">
                  <c:v>0.26602453156746181</c:v>
                </c:pt>
                <c:pt idx="46">
                  <c:v>0.26420347655956056</c:v>
                </c:pt>
                <c:pt idx="47">
                  <c:v>0.26303333584167354</c:v>
                </c:pt>
                <c:pt idx="48">
                  <c:v>0.26690872149898409</c:v>
                </c:pt>
                <c:pt idx="49">
                  <c:v>0.26773647377530285</c:v>
                </c:pt>
                <c:pt idx="50">
                  <c:v>0.26872225148619155</c:v>
                </c:pt>
                <c:pt idx="51">
                  <c:v>0.26846640078260214</c:v>
                </c:pt>
                <c:pt idx="52">
                  <c:v>0.26784182406501617</c:v>
                </c:pt>
                <c:pt idx="53">
                  <c:v>0.27252238693656405</c:v>
                </c:pt>
                <c:pt idx="54">
                  <c:v>0.2742757167582211</c:v>
                </c:pt>
                <c:pt idx="55">
                  <c:v>0.27232673639852506</c:v>
                </c:pt>
                <c:pt idx="56">
                  <c:v>0.26984347956956883</c:v>
                </c:pt>
                <c:pt idx="57">
                  <c:v>0.27305666340582435</c:v>
                </c:pt>
                <c:pt idx="58">
                  <c:v>0.26965911656257052</c:v>
                </c:pt>
                <c:pt idx="59">
                  <c:v>0.27436977951689367</c:v>
                </c:pt>
                <c:pt idx="60">
                  <c:v>0.27536308224847617</c:v>
                </c:pt>
                <c:pt idx="61">
                  <c:v>0.27955828128527355</c:v>
                </c:pt>
                <c:pt idx="62">
                  <c:v>0.27361727744751296</c:v>
                </c:pt>
                <c:pt idx="63">
                  <c:v>0.27176612235683645</c:v>
                </c:pt>
                <c:pt idx="64">
                  <c:v>0.2749604936413575</c:v>
                </c:pt>
                <c:pt idx="65">
                  <c:v>0.27483633079990966</c:v>
                </c:pt>
                <c:pt idx="66">
                  <c:v>0.27842200316050864</c:v>
                </c:pt>
                <c:pt idx="67">
                  <c:v>0.2741967040409361</c:v>
                </c:pt>
                <c:pt idx="68">
                  <c:v>0.27522010685529386</c:v>
                </c:pt>
                <c:pt idx="69">
                  <c:v>0.27580329595906383</c:v>
                </c:pt>
                <c:pt idx="70">
                  <c:v>0.27610429678681614</c:v>
                </c:pt>
                <c:pt idx="71">
                  <c:v>0.27948679358868234</c:v>
                </c:pt>
                <c:pt idx="72">
                  <c:v>0.27588230867634883</c:v>
                </c:pt>
                <c:pt idx="73">
                  <c:v>0.28453984498457369</c:v>
                </c:pt>
                <c:pt idx="74">
                  <c:v>0.27919331778162393</c:v>
                </c:pt>
                <c:pt idx="75">
                  <c:v>0.28508540898487472</c:v>
                </c:pt>
                <c:pt idx="76">
                  <c:v>0.28640981262698467</c:v>
                </c:pt>
                <c:pt idx="77">
                  <c:v>0.28307999096997516</c:v>
                </c:pt>
                <c:pt idx="78">
                  <c:v>0.28646625028218825</c:v>
                </c:pt>
                <c:pt idx="79">
                  <c:v>0.28387011814282487</c:v>
                </c:pt>
                <c:pt idx="80">
                  <c:v>0.29075174956731126</c:v>
                </c:pt>
                <c:pt idx="81">
                  <c:v>0.28987132214613587</c:v>
                </c:pt>
                <c:pt idx="82">
                  <c:v>0.29027767326360143</c:v>
                </c:pt>
                <c:pt idx="83">
                  <c:v>0.29115810068477682</c:v>
                </c:pt>
                <c:pt idx="84">
                  <c:v>0.28618406200617053</c:v>
                </c:pt>
                <c:pt idx="85">
                  <c:v>0.28725261494469106</c:v>
                </c:pt>
                <c:pt idx="86">
                  <c:v>0.29092106253292194</c:v>
                </c:pt>
                <c:pt idx="87">
                  <c:v>0.29024004816013244</c:v>
                </c:pt>
                <c:pt idx="88">
                  <c:v>0.28986379712544208</c:v>
                </c:pt>
                <c:pt idx="89">
                  <c:v>0.29300173075475955</c:v>
                </c:pt>
                <c:pt idx="90">
                  <c:v>0.29594401384603808</c:v>
                </c:pt>
                <c:pt idx="91">
                  <c:v>0.2928136052374144</c:v>
                </c:pt>
                <c:pt idx="92">
                  <c:v>0.29312965610655428</c:v>
                </c:pt>
                <c:pt idx="93">
                  <c:v>0.29348709458951011</c:v>
                </c:pt>
                <c:pt idx="94">
                  <c:v>0.29402513356911725</c:v>
                </c:pt>
                <c:pt idx="95">
                  <c:v>0.29783279404018359</c:v>
                </c:pt>
                <c:pt idx="96">
                  <c:v>0.29851757092331999</c:v>
                </c:pt>
                <c:pt idx="97">
                  <c:v>0.30300248325682894</c:v>
                </c:pt>
                <c:pt idx="98">
                  <c:v>0.2987019339303183</c:v>
                </c:pt>
                <c:pt idx="99">
                  <c:v>0.30068101437278949</c:v>
                </c:pt>
                <c:pt idx="100">
                  <c:v>0.29671532846715326</c:v>
                </c:pt>
                <c:pt idx="101">
                  <c:v>0.30041763864850624</c:v>
                </c:pt>
                <c:pt idx="102">
                  <c:v>0.30236285649785538</c:v>
                </c:pt>
                <c:pt idx="103">
                  <c:v>0.30267138234630142</c:v>
                </c:pt>
                <c:pt idx="104">
                  <c:v>0.3032959590638874</c:v>
                </c:pt>
                <c:pt idx="105">
                  <c:v>0.30552712769960116</c:v>
                </c:pt>
                <c:pt idx="106">
                  <c:v>0.31042591617126941</c:v>
                </c:pt>
                <c:pt idx="107">
                  <c:v>0.30756264579727594</c:v>
                </c:pt>
                <c:pt idx="108">
                  <c:v>0.30717886974189179</c:v>
                </c:pt>
                <c:pt idx="109">
                  <c:v>0.30849198585296106</c:v>
                </c:pt>
                <c:pt idx="110">
                  <c:v>0.30658815561742792</c:v>
                </c:pt>
                <c:pt idx="111">
                  <c:v>0.30986153961923391</c:v>
                </c:pt>
                <c:pt idx="112">
                  <c:v>0.31012867785386405</c:v>
                </c:pt>
                <c:pt idx="113">
                  <c:v>0.31111445556475276</c:v>
                </c:pt>
                <c:pt idx="114">
                  <c:v>0.31434645195274286</c:v>
                </c:pt>
                <c:pt idx="115">
                  <c:v>0.31618255700203174</c:v>
                </c:pt>
                <c:pt idx="116">
                  <c:v>0.3151478666566333</c:v>
                </c:pt>
                <c:pt idx="117">
                  <c:v>0.31301452328993906</c:v>
                </c:pt>
                <c:pt idx="118">
                  <c:v>0.31612611934682816</c:v>
                </c:pt>
                <c:pt idx="119">
                  <c:v>0.31315373617277448</c:v>
                </c:pt>
                <c:pt idx="120">
                  <c:v>0.32193543532244712</c:v>
                </c:pt>
                <c:pt idx="121">
                  <c:v>0.31685604635412745</c:v>
                </c:pt>
                <c:pt idx="122">
                  <c:v>0.32139739634283992</c:v>
                </c:pt>
                <c:pt idx="123">
                  <c:v>0.32295131311611103</c:v>
                </c:pt>
                <c:pt idx="124">
                  <c:v>0.32727443750470314</c:v>
                </c:pt>
                <c:pt idx="125">
                  <c:v>0.322251486191587</c:v>
                </c:pt>
                <c:pt idx="126">
                  <c:v>0.32692828655278799</c:v>
                </c:pt>
                <c:pt idx="127">
                  <c:v>0.3275679133117616</c:v>
                </c:pt>
                <c:pt idx="128">
                  <c:v>0.33124012341033937</c:v>
                </c:pt>
                <c:pt idx="129">
                  <c:v>0.33229362630747233</c:v>
                </c:pt>
                <c:pt idx="130">
                  <c:v>0.33160132440364209</c:v>
                </c:pt>
                <c:pt idx="131">
                  <c:v>0.33823839265557981</c:v>
                </c:pt>
                <c:pt idx="132">
                  <c:v>0.33818948002107008</c:v>
                </c:pt>
                <c:pt idx="133">
                  <c:v>0.33897584468357289</c:v>
                </c:pt>
                <c:pt idx="134">
                  <c:v>0.33867860636616748</c:v>
                </c:pt>
                <c:pt idx="135">
                  <c:v>0.33902475731808263</c:v>
                </c:pt>
                <c:pt idx="136">
                  <c:v>0.34343441944465347</c:v>
                </c:pt>
                <c:pt idx="137">
                  <c:v>0.34449544736248022</c:v>
                </c:pt>
                <c:pt idx="138">
                  <c:v>0.33899841974565426</c:v>
                </c:pt>
                <c:pt idx="139">
                  <c:v>0.34217021596809388</c:v>
                </c:pt>
                <c:pt idx="140">
                  <c:v>0.34469486041086611</c:v>
                </c:pt>
                <c:pt idx="141">
                  <c:v>0.34366769508616146</c:v>
                </c:pt>
                <c:pt idx="142">
                  <c:v>0.34956354879975921</c:v>
                </c:pt>
                <c:pt idx="143">
                  <c:v>0.35017307547595755</c:v>
                </c:pt>
                <c:pt idx="144">
                  <c:v>0.34893897208217323</c:v>
                </c:pt>
                <c:pt idx="145">
                  <c:v>0.35255850703589431</c:v>
                </c:pt>
                <c:pt idx="146">
                  <c:v>0.3532094213259086</c:v>
                </c:pt>
                <c:pt idx="147">
                  <c:v>0.35490255098201517</c:v>
                </c:pt>
                <c:pt idx="148">
                  <c:v>0.35570772819625252</c:v>
                </c:pt>
                <c:pt idx="149">
                  <c:v>0.35526751448566485</c:v>
                </c:pt>
                <c:pt idx="150">
                  <c:v>0.35811573481827075</c:v>
                </c:pt>
                <c:pt idx="151">
                  <c:v>0.36549778011889533</c:v>
                </c:pt>
                <c:pt idx="152">
                  <c:v>0.36459477763563847</c:v>
                </c:pt>
                <c:pt idx="153">
                  <c:v>0.3650989540221235</c:v>
                </c:pt>
                <c:pt idx="154">
                  <c:v>0.36644217021596803</c:v>
                </c:pt>
                <c:pt idx="155">
                  <c:v>0.3660132440364211</c:v>
                </c:pt>
                <c:pt idx="156">
                  <c:v>0.3733125141094138</c:v>
                </c:pt>
                <c:pt idx="157">
                  <c:v>0.37270674994356229</c:v>
                </c:pt>
                <c:pt idx="158">
                  <c:v>0.37608548423508165</c:v>
                </c:pt>
                <c:pt idx="159">
                  <c:v>0.37862141620889456</c:v>
                </c:pt>
                <c:pt idx="160">
                  <c:v>0.38012642034765592</c:v>
                </c:pt>
                <c:pt idx="161">
                  <c:v>0.38648506283392281</c:v>
                </c:pt>
                <c:pt idx="162">
                  <c:v>0.38482955828128523</c:v>
                </c:pt>
                <c:pt idx="163">
                  <c:v>0.38742569042064867</c:v>
                </c:pt>
                <c:pt idx="164">
                  <c:v>0.39100007525020691</c:v>
                </c:pt>
                <c:pt idx="165">
                  <c:v>0.39717059221912859</c:v>
                </c:pt>
                <c:pt idx="166">
                  <c:v>0.40183610504928891</c:v>
                </c:pt>
                <c:pt idx="167">
                  <c:v>0.40563624049966135</c:v>
                </c:pt>
                <c:pt idx="168">
                  <c:v>0.40811949732861763</c:v>
                </c:pt>
                <c:pt idx="169">
                  <c:v>0.41523064188426517</c:v>
                </c:pt>
                <c:pt idx="170">
                  <c:v>0.4178267740236285</c:v>
                </c:pt>
                <c:pt idx="171">
                  <c:v>0.41760102340281435</c:v>
                </c:pt>
                <c:pt idx="172">
                  <c:v>0.42742117540823238</c:v>
                </c:pt>
                <c:pt idx="173">
                  <c:v>0.4295658063059673</c:v>
                </c:pt>
                <c:pt idx="174">
                  <c:v>0.43298969072164945</c:v>
                </c:pt>
                <c:pt idx="175">
                  <c:v>0.4375047031379336</c:v>
                </c:pt>
                <c:pt idx="176">
                  <c:v>0.44356234479644813</c:v>
                </c:pt>
                <c:pt idx="177">
                  <c:v>0.44344946948604108</c:v>
                </c:pt>
                <c:pt idx="178">
                  <c:v>0.44581985100459021</c:v>
                </c:pt>
                <c:pt idx="179">
                  <c:v>0.45620437956204374</c:v>
                </c:pt>
                <c:pt idx="180">
                  <c:v>0.46425615170441714</c:v>
                </c:pt>
                <c:pt idx="181">
                  <c:v>0.47072766950109107</c:v>
                </c:pt>
                <c:pt idx="182">
                  <c:v>0.47321092633004735</c:v>
                </c:pt>
                <c:pt idx="183">
                  <c:v>0.48156369930017301</c:v>
                </c:pt>
                <c:pt idx="184">
                  <c:v>0.49085709985702453</c:v>
                </c:pt>
                <c:pt idx="185">
                  <c:v>0.50124162841447817</c:v>
                </c:pt>
                <c:pt idx="186">
                  <c:v>0.50169312965610646</c:v>
                </c:pt>
                <c:pt idx="187">
                  <c:v>0.512002408006622</c:v>
                </c:pt>
                <c:pt idx="188">
                  <c:v>0.52148393408081872</c:v>
                </c:pt>
                <c:pt idx="189">
                  <c:v>0.53299721574234327</c:v>
                </c:pt>
                <c:pt idx="190">
                  <c:v>0.5400331100910527</c:v>
                </c:pt>
                <c:pt idx="191">
                  <c:v>0.55557227782376406</c:v>
                </c:pt>
                <c:pt idx="192">
                  <c:v>0.56580630596734138</c:v>
                </c:pt>
                <c:pt idx="193">
                  <c:v>0.58495748363307998</c:v>
                </c:pt>
                <c:pt idx="194">
                  <c:v>0.59989464971028661</c:v>
                </c:pt>
                <c:pt idx="195">
                  <c:v>0.61705169689216643</c:v>
                </c:pt>
                <c:pt idx="196">
                  <c:v>0.63356911731507259</c:v>
                </c:pt>
                <c:pt idx="197">
                  <c:v>0.65550455263751972</c:v>
                </c:pt>
                <c:pt idx="198">
                  <c:v>0.68605613665437581</c:v>
                </c:pt>
                <c:pt idx="199">
                  <c:v>0.7089321995635488</c:v>
                </c:pt>
                <c:pt idx="200">
                  <c:v>0.74132741365038757</c:v>
                </c:pt>
                <c:pt idx="201">
                  <c:v>0.77774851380841292</c:v>
                </c:pt>
                <c:pt idx="202">
                  <c:v>0.82395214086838731</c:v>
                </c:pt>
                <c:pt idx="203">
                  <c:v>0.86251787192414775</c:v>
                </c:pt>
                <c:pt idx="204">
                  <c:v>0.91888027692076146</c:v>
                </c:pt>
                <c:pt idx="205">
                  <c:v>0.95910151252915954</c:v>
                </c:pt>
                <c:pt idx="206">
                  <c:v>0.99386710813454726</c:v>
                </c:pt>
                <c:pt idx="207">
                  <c:v>1</c:v>
                </c:pt>
                <c:pt idx="208">
                  <c:v>0.98205282564527052</c:v>
                </c:pt>
                <c:pt idx="209">
                  <c:v>0.94469109790051931</c:v>
                </c:pt>
                <c:pt idx="210">
                  <c:v>0.88716231469636531</c:v>
                </c:pt>
                <c:pt idx="211">
                  <c:v>0.80705846941079085</c:v>
                </c:pt>
                <c:pt idx="212">
                  <c:v>0.68771164120701322</c:v>
                </c:pt>
                <c:pt idx="213">
                  <c:v>0.57615320942132586</c:v>
                </c:pt>
                <c:pt idx="214">
                  <c:v>0.44326134396869588</c:v>
                </c:pt>
                <c:pt idx="215">
                  <c:v>0.3137783128903604</c:v>
                </c:pt>
                <c:pt idx="216">
                  <c:v>0.21347731206260814</c:v>
                </c:pt>
                <c:pt idx="217">
                  <c:v>0.13761381593799382</c:v>
                </c:pt>
                <c:pt idx="218">
                  <c:v>8.2225901121228073E-2</c:v>
                </c:pt>
                <c:pt idx="219">
                  <c:v>4.4469109790051919E-2</c:v>
                </c:pt>
                <c:pt idx="220">
                  <c:v>2.0608774174128978E-2</c:v>
                </c:pt>
                <c:pt idx="221">
                  <c:v>1.0498156369930017E-2</c:v>
                </c:pt>
                <c:pt idx="222">
                  <c:v>5.3186846263827223E-3</c:v>
                </c:pt>
                <c:pt idx="223">
                  <c:v>2.9680562871547897E-3</c:v>
                </c:pt>
                <c:pt idx="224">
                  <c:v>1.3000225750620814E-3</c:v>
                </c:pt>
                <c:pt idx="225">
                  <c:v>5.7351945217849342E-4</c:v>
                </c:pt>
                <c:pt idx="226">
                  <c:v>5.8123259838964555E-4</c:v>
                </c:pt>
                <c:pt idx="227">
                  <c:v>6.5144104146286407E-4</c:v>
                </c:pt>
                <c:pt idx="228">
                  <c:v>7.1882760177590483E-4</c:v>
                </c:pt>
                <c:pt idx="229">
                  <c:v>7.3188351267965981E-4</c:v>
                </c:pt>
                <c:pt idx="230">
                  <c:v>8.3501392128828352E-4</c:v>
                </c:pt>
                <c:pt idx="231">
                  <c:v>6.7774098878771916E-4</c:v>
                </c:pt>
                <c:pt idx="232">
                  <c:v>6.2950560614041687E-4</c:v>
                </c:pt>
                <c:pt idx="233">
                  <c:v>1.1960267890736699E-3</c:v>
                </c:pt>
                <c:pt idx="234">
                  <c:v>7.2131085860486111E-4</c:v>
                </c:pt>
                <c:pt idx="235">
                  <c:v>7.3056663405824361E-4</c:v>
                </c:pt>
                <c:pt idx="236">
                  <c:v>8.5852961095643011E-4</c:v>
                </c:pt>
                <c:pt idx="237">
                  <c:v>4.928512303408834E-4</c:v>
                </c:pt>
                <c:pt idx="238">
                  <c:v>5.6685980886447438E-4</c:v>
                </c:pt>
                <c:pt idx="239">
                  <c:v>5.1260440966212654E-4</c:v>
                </c:pt>
                <c:pt idx="240">
                  <c:v>4.5323199638799003E-4</c:v>
                </c:pt>
                <c:pt idx="241">
                  <c:v>4.9465723530739707E-4</c:v>
                </c:pt>
                <c:pt idx="242">
                  <c:v>5.0590714124463848E-4</c:v>
                </c:pt>
                <c:pt idx="243">
                  <c:v>4.4559410038377606E-4</c:v>
                </c:pt>
                <c:pt idx="244">
                  <c:v>4.4299796824441264E-4</c:v>
                </c:pt>
                <c:pt idx="245">
                  <c:v>7.5272782000150498E-4</c:v>
                </c:pt>
                <c:pt idx="246">
                  <c:v>7.695462412521634E-4</c:v>
                </c:pt>
                <c:pt idx="247">
                  <c:v>1.0565505305139588E-3</c:v>
                </c:pt>
                <c:pt idx="248">
                  <c:v>1.4869440890962449E-3</c:v>
                </c:pt>
                <c:pt idx="249">
                  <c:v>5.9394988336217928E-4</c:v>
                </c:pt>
                <c:pt idx="250">
                  <c:v>7.5637745503800123E-4</c:v>
                </c:pt>
                <c:pt idx="251">
                  <c:v>6.5211829332530657E-4</c:v>
                </c:pt>
                <c:pt idx="252">
                  <c:v>1.0860862367371509E-3</c:v>
                </c:pt>
                <c:pt idx="253">
                  <c:v>6.9132365114004063E-4</c:v>
                </c:pt>
                <c:pt idx="254">
                  <c:v>7.1608096922266536E-4</c:v>
                </c:pt>
                <c:pt idx="255">
                  <c:v>7.9249755436827446E-4</c:v>
                </c:pt>
                <c:pt idx="256">
                  <c:v>1.2351192715779969E-3</c:v>
                </c:pt>
                <c:pt idx="257">
                  <c:v>8.5156896681465874E-4</c:v>
                </c:pt>
                <c:pt idx="258">
                  <c:v>6.8993152231168627E-4</c:v>
                </c:pt>
                <c:pt idx="259">
                  <c:v>7.4501467379035295E-4</c:v>
                </c:pt>
              </c:numCache>
            </c:numRef>
          </c:yVal>
          <c:smooth val="1"/>
          <c:extLst>
            <c:ext xmlns:c16="http://schemas.microsoft.com/office/drawing/2014/chart" uri="{C3380CC4-5D6E-409C-BE32-E72D297353CC}">
              <c16:uniqueId val="{00000008-950D-493E-8338-312A81E4B861}"/>
            </c:ext>
          </c:extLst>
        </c:ser>
        <c:ser>
          <c:idx val="10"/>
          <c:order val="5"/>
          <c:tx>
            <c:strRef>
              <c:f>'bragg-norm(kaki)'!$O$4</c:f>
              <c:strCache>
                <c:ptCount val="1"/>
                <c:pt idx="0">
                  <c:v>10</c:v>
                </c:pt>
              </c:strCache>
            </c:strRef>
          </c:tx>
          <c:spPr>
            <a:ln w="19050" cap="rnd">
              <a:solidFill>
                <a:schemeClr val="accent5">
                  <a:lumMod val="6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'bragg-norm(kaki)'!$O$5:$O$264</c:f>
              <c:numCache>
                <c:formatCode>General</c:formatCode>
                <c:ptCount val="260"/>
                <c:pt idx="0">
                  <c:v>0.24602840610205154</c:v>
                </c:pt>
                <c:pt idx="1">
                  <c:v>0.24821522506951227</c:v>
                </c:pt>
                <c:pt idx="2">
                  <c:v>0.24960547080483958</c:v>
                </c:pt>
                <c:pt idx="3">
                  <c:v>0.25016532651987677</c:v>
                </c:pt>
                <c:pt idx="4">
                  <c:v>0.25337040655294207</c:v>
                </c:pt>
                <c:pt idx="5">
                  <c:v>0.2546967761328624</c:v>
                </c:pt>
                <c:pt idx="6">
                  <c:v>0.25341925302472385</c:v>
                </c:pt>
                <c:pt idx="7">
                  <c:v>0.25283685278424889</c:v>
                </c:pt>
                <c:pt idx="8">
                  <c:v>0.2519425866085519</c:v>
                </c:pt>
                <c:pt idx="9">
                  <c:v>0.2506763357631322</c:v>
                </c:pt>
                <c:pt idx="10">
                  <c:v>0.24801608176147891</c:v>
                </c:pt>
                <c:pt idx="11">
                  <c:v>0.24822273991132487</c:v>
                </c:pt>
                <c:pt idx="12">
                  <c:v>0.24902307056436462</c:v>
                </c:pt>
                <c:pt idx="13">
                  <c:v>0.25307357030134514</c:v>
                </c:pt>
                <c:pt idx="14">
                  <c:v>0.2509280829638536</c:v>
                </c:pt>
                <c:pt idx="15">
                  <c:v>0.25375366348538364</c:v>
                </c:pt>
                <c:pt idx="16">
                  <c:v>0.25227699706921175</c:v>
                </c:pt>
                <c:pt idx="17">
                  <c:v>0.25660178853235144</c:v>
                </c:pt>
                <c:pt idx="18">
                  <c:v>0.25435860825129636</c:v>
                </c:pt>
                <c:pt idx="19">
                  <c:v>0.25615089802359658</c:v>
                </c:pt>
                <c:pt idx="20">
                  <c:v>0.25593672503193809</c:v>
                </c:pt>
                <c:pt idx="21">
                  <c:v>0.25429097467498313</c:v>
                </c:pt>
                <c:pt idx="22">
                  <c:v>0.25748102502442327</c:v>
                </c:pt>
                <c:pt idx="23">
                  <c:v>0.25830765762380703</c:v>
                </c:pt>
                <c:pt idx="24">
                  <c:v>0.25624483354625383</c:v>
                </c:pt>
                <c:pt idx="25">
                  <c:v>0.25603441797550158</c:v>
                </c:pt>
                <c:pt idx="26">
                  <c:v>0.25802960847674156</c:v>
                </c:pt>
                <c:pt idx="27">
                  <c:v>0.25883369655068761</c:v>
                </c:pt>
                <c:pt idx="28">
                  <c:v>0.26048320432854888</c:v>
                </c:pt>
                <c:pt idx="29">
                  <c:v>0.26318478996017131</c:v>
                </c:pt>
                <c:pt idx="30">
                  <c:v>0.26239948899075671</c:v>
                </c:pt>
                <c:pt idx="31">
                  <c:v>0.2645337040655294</c:v>
                </c:pt>
                <c:pt idx="32">
                  <c:v>0.26655519651311343</c:v>
                </c:pt>
                <c:pt idx="33">
                  <c:v>0.26956489065905165</c:v>
                </c:pt>
                <c:pt idx="34">
                  <c:v>0.26505974299240997</c:v>
                </c:pt>
                <c:pt idx="35">
                  <c:v>0.26505974299240997</c:v>
                </c:pt>
                <c:pt idx="36">
                  <c:v>0.26605545953257681</c:v>
                </c:pt>
                <c:pt idx="37">
                  <c:v>0.2645224318028106</c:v>
                </c:pt>
                <c:pt idx="38">
                  <c:v>0.26517622304050498</c:v>
                </c:pt>
                <c:pt idx="39">
                  <c:v>0.26892237168407607</c:v>
                </c:pt>
                <c:pt idx="40">
                  <c:v>0.27223641692342376</c:v>
                </c:pt>
                <c:pt idx="41">
                  <c:v>0.27040655294206056</c:v>
                </c:pt>
                <c:pt idx="42">
                  <c:v>0.27010595926955738</c:v>
                </c:pt>
                <c:pt idx="43">
                  <c:v>0.27042534004659202</c:v>
                </c:pt>
                <c:pt idx="44">
                  <c:v>0.273807018862253</c:v>
                </c:pt>
                <c:pt idx="45">
                  <c:v>0.27109791838881797</c:v>
                </c:pt>
                <c:pt idx="46">
                  <c:v>0.27743668745772904</c:v>
                </c:pt>
                <c:pt idx="47">
                  <c:v>0.2740474938002555</c:v>
                </c:pt>
                <c:pt idx="48">
                  <c:v>0.27679416848275346</c:v>
                </c:pt>
                <c:pt idx="49">
                  <c:v>0.27695198016081762</c:v>
                </c:pt>
                <c:pt idx="50">
                  <c:v>0.27927782370181109</c:v>
                </c:pt>
                <c:pt idx="51">
                  <c:v>0.28401593146464271</c:v>
                </c:pt>
                <c:pt idx="52">
                  <c:v>0.27823701811076879</c:v>
                </c:pt>
                <c:pt idx="53">
                  <c:v>0.27763583076576237</c:v>
                </c:pt>
                <c:pt idx="54">
                  <c:v>0.27785376117832722</c:v>
                </c:pt>
                <c:pt idx="55">
                  <c:v>0.27612910498234011</c:v>
                </c:pt>
                <c:pt idx="56">
                  <c:v>0.27744795972044789</c:v>
                </c:pt>
                <c:pt idx="57">
                  <c:v>0.28004433756669422</c:v>
                </c:pt>
                <c:pt idx="58">
                  <c:v>0.2774742616667919</c:v>
                </c:pt>
                <c:pt idx="59">
                  <c:v>0.27720748478244533</c:v>
                </c:pt>
                <c:pt idx="60">
                  <c:v>0.27931539791087401</c:v>
                </c:pt>
                <c:pt idx="61">
                  <c:v>0.27689937626812955</c:v>
                </c:pt>
                <c:pt idx="62">
                  <c:v>0.27806041932817316</c:v>
                </c:pt>
                <c:pt idx="63">
                  <c:v>0.28209588938152858</c:v>
                </c:pt>
                <c:pt idx="64">
                  <c:v>0.28203577064702789</c:v>
                </c:pt>
                <c:pt idx="65">
                  <c:v>0.27882317577214999</c:v>
                </c:pt>
                <c:pt idx="66">
                  <c:v>0.28347486285413692</c:v>
                </c:pt>
                <c:pt idx="67">
                  <c:v>0.2853573307281882</c:v>
                </c:pt>
                <c:pt idx="68">
                  <c:v>0.28720222439317655</c:v>
                </c:pt>
                <c:pt idx="69">
                  <c:v>0.28651837378823181</c:v>
                </c:pt>
                <c:pt idx="70">
                  <c:v>0.28966709250770273</c:v>
                </c:pt>
                <c:pt idx="71">
                  <c:v>0.28520703389193658</c:v>
                </c:pt>
                <c:pt idx="72">
                  <c:v>0.28435785676711506</c:v>
                </c:pt>
                <c:pt idx="73">
                  <c:v>0.28630044337566696</c:v>
                </c:pt>
                <c:pt idx="74">
                  <c:v>0.28801382730893516</c:v>
                </c:pt>
                <c:pt idx="75">
                  <c:v>0.28680018035620347</c:v>
                </c:pt>
                <c:pt idx="76">
                  <c:v>0.28891936574735105</c:v>
                </c:pt>
                <c:pt idx="77">
                  <c:v>0.28565416697978507</c:v>
                </c:pt>
                <c:pt idx="78">
                  <c:v>0.28497407379574657</c:v>
                </c:pt>
                <c:pt idx="79">
                  <c:v>0.28505673705568502</c:v>
                </c:pt>
                <c:pt idx="80">
                  <c:v>0.29318028105508381</c:v>
                </c:pt>
                <c:pt idx="81">
                  <c:v>0.28913729615991585</c:v>
                </c:pt>
                <c:pt idx="82">
                  <c:v>0.29157961974900432</c:v>
                </c:pt>
                <c:pt idx="83">
                  <c:v>0.29230480198391828</c:v>
                </c:pt>
                <c:pt idx="84">
                  <c:v>0.29757270609453673</c:v>
                </c:pt>
                <c:pt idx="85">
                  <c:v>0.29340196888855491</c:v>
                </c:pt>
                <c:pt idx="86">
                  <c:v>0.29540843165251374</c:v>
                </c:pt>
                <c:pt idx="87">
                  <c:v>0.29803111144510408</c:v>
                </c:pt>
                <c:pt idx="88">
                  <c:v>0.29998121289546859</c:v>
                </c:pt>
                <c:pt idx="89">
                  <c:v>0.29820395280679346</c:v>
                </c:pt>
                <c:pt idx="90">
                  <c:v>0.29542346133613889</c:v>
                </c:pt>
                <c:pt idx="91">
                  <c:v>0.30232208612008721</c:v>
                </c:pt>
                <c:pt idx="92">
                  <c:v>0.30040204403697307</c:v>
                </c:pt>
                <c:pt idx="93">
                  <c:v>0.29990230705643645</c:v>
                </c:pt>
                <c:pt idx="94">
                  <c:v>0.29832043285488841</c:v>
                </c:pt>
                <c:pt idx="95">
                  <c:v>0.30083790486210266</c:v>
                </c:pt>
                <c:pt idx="96">
                  <c:v>0.30247614037724507</c:v>
                </c:pt>
                <c:pt idx="97">
                  <c:v>0.30142030510257761</c:v>
                </c:pt>
                <c:pt idx="98">
                  <c:v>0.302423536484557</c:v>
                </c:pt>
                <c:pt idx="99">
                  <c:v>0.30134515668445178</c:v>
                </c:pt>
                <c:pt idx="100">
                  <c:v>0.30597805666190731</c:v>
                </c:pt>
                <c:pt idx="101">
                  <c:v>0.31035545201773507</c:v>
                </c:pt>
                <c:pt idx="102">
                  <c:v>0.30415946494326296</c:v>
                </c:pt>
                <c:pt idx="103">
                  <c:v>0.30674457052679044</c:v>
                </c:pt>
                <c:pt idx="104">
                  <c:v>0.30589539340196892</c:v>
                </c:pt>
                <c:pt idx="105">
                  <c:v>0.30675584278950929</c:v>
                </c:pt>
                <c:pt idx="106">
                  <c:v>0.31538663861125726</c:v>
                </c:pt>
                <c:pt idx="107">
                  <c:v>0.31234688509806868</c:v>
                </c:pt>
                <c:pt idx="108">
                  <c:v>0.31558202449838429</c:v>
                </c:pt>
                <c:pt idx="109">
                  <c:v>0.31608927632073347</c:v>
                </c:pt>
                <c:pt idx="110">
                  <c:v>0.31716765612083869</c:v>
                </c:pt>
                <c:pt idx="111">
                  <c:v>0.31462012474637413</c:v>
                </c:pt>
                <c:pt idx="112">
                  <c:v>0.31563087097016607</c:v>
                </c:pt>
                <c:pt idx="113">
                  <c:v>0.31654016682948827</c:v>
                </c:pt>
                <c:pt idx="114">
                  <c:v>0.31765612083865635</c:v>
                </c:pt>
                <c:pt idx="115">
                  <c:v>0.31819718944916209</c:v>
                </c:pt>
                <c:pt idx="116">
                  <c:v>0.32434433005185243</c:v>
                </c:pt>
                <c:pt idx="117">
                  <c:v>0.32800781543548507</c:v>
                </c:pt>
                <c:pt idx="118">
                  <c:v>0.32263470353949047</c:v>
                </c:pt>
                <c:pt idx="119">
                  <c:v>0.32091380476440973</c:v>
                </c:pt>
                <c:pt idx="120">
                  <c:v>0.32523483880664311</c:v>
                </c:pt>
                <c:pt idx="121">
                  <c:v>0.33019839182385213</c:v>
                </c:pt>
                <c:pt idx="122">
                  <c:v>0.32310813857368303</c:v>
                </c:pt>
                <c:pt idx="123">
                  <c:v>0.33067934169985724</c:v>
                </c:pt>
                <c:pt idx="124">
                  <c:v>0.33141579619749006</c:v>
                </c:pt>
                <c:pt idx="125">
                  <c:v>0.3337829713684527</c:v>
                </c:pt>
                <c:pt idx="126">
                  <c:v>0.33199819643796502</c:v>
                </c:pt>
                <c:pt idx="127">
                  <c:v>0.33861501465394156</c:v>
                </c:pt>
                <c:pt idx="128">
                  <c:v>0.33622529495754111</c:v>
                </c:pt>
                <c:pt idx="129">
                  <c:v>0.33811527767340499</c:v>
                </c:pt>
                <c:pt idx="130">
                  <c:v>0.34524310513263701</c:v>
                </c:pt>
                <c:pt idx="131">
                  <c:v>0.34458179905312991</c:v>
                </c:pt>
                <c:pt idx="132">
                  <c:v>0.34485233335838283</c:v>
                </c:pt>
                <c:pt idx="133">
                  <c:v>0.34331554820771026</c:v>
                </c:pt>
                <c:pt idx="134">
                  <c:v>0.34629894040730441</c:v>
                </c:pt>
                <c:pt idx="135">
                  <c:v>0.35238596227549412</c:v>
                </c:pt>
                <c:pt idx="136">
                  <c:v>0.35719170361463892</c:v>
                </c:pt>
                <c:pt idx="137">
                  <c:v>0.35512136469527317</c:v>
                </c:pt>
                <c:pt idx="138">
                  <c:v>0.35094687006838504</c:v>
                </c:pt>
                <c:pt idx="139">
                  <c:v>0.35069512286766363</c:v>
                </c:pt>
                <c:pt idx="140">
                  <c:v>0.35405049973698055</c:v>
                </c:pt>
                <c:pt idx="141">
                  <c:v>0.35712031261741944</c:v>
                </c:pt>
                <c:pt idx="142">
                  <c:v>0.35697753062298038</c:v>
                </c:pt>
                <c:pt idx="143">
                  <c:v>0.36103930262267986</c:v>
                </c:pt>
                <c:pt idx="144">
                  <c:v>0.36763357631321864</c:v>
                </c:pt>
                <c:pt idx="145">
                  <c:v>0.36653265198767565</c:v>
                </c:pt>
                <c:pt idx="146">
                  <c:v>0.36917036146389121</c:v>
                </c:pt>
                <c:pt idx="147">
                  <c:v>0.37111670549334935</c:v>
                </c:pt>
                <c:pt idx="148">
                  <c:v>0.37432930036822726</c:v>
                </c:pt>
                <c:pt idx="149">
                  <c:v>0.37413015706019392</c:v>
                </c:pt>
                <c:pt idx="150">
                  <c:v>0.38092733147967234</c:v>
                </c:pt>
                <c:pt idx="151">
                  <c:v>0.38246787405125127</c:v>
                </c:pt>
                <c:pt idx="152">
                  <c:v>0.38423386187720754</c:v>
                </c:pt>
                <c:pt idx="153">
                  <c:v>0.38720222439317653</c:v>
                </c:pt>
                <c:pt idx="154">
                  <c:v>0.39028330953633428</c:v>
                </c:pt>
                <c:pt idx="155">
                  <c:v>0.39099721950852934</c:v>
                </c:pt>
                <c:pt idx="156">
                  <c:v>0.39287592996167431</c:v>
                </c:pt>
                <c:pt idx="157">
                  <c:v>0.39926354550236715</c:v>
                </c:pt>
                <c:pt idx="158">
                  <c:v>0.40136770120988957</c:v>
                </c:pt>
                <c:pt idx="159">
                  <c:v>0.40700383256932443</c:v>
                </c:pt>
                <c:pt idx="160">
                  <c:v>0.41316600285563992</c:v>
                </c:pt>
                <c:pt idx="161">
                  <c:v>0.41527015856316224</c:v>
                </c:pt>
                <c:pt idx="162">
                  <c:v>0.42098143834072294</c:v>
                </c:pt>
                <c:pt idx="163">
                  <c:v>0.42278500037574207</c:v>
                </c:pt>
                <c:pt idx="164">
                  <c:v>0.42470128503795002</c:v>
                </c:pt>
                <c:pt idx="165">
                  <c:v>0.42921019012549788</c:v>
                </c:pt>
                <c:pt idx="166">
                  <c:v>0.43413241151273768</c:v>
                </c:pt>
                <c:pt idx="167">
                  <c:v>0.43646201247463745</c:v>
                </c:pt>
                <c:pt idx="168">
                  <c:v>0.44386413166002858</c:v>
                </c:pt>
                <c:pt idx="169">
                  <c:v>0.44946268881040058</c:v>
                </c:pt>
                <c:pt idx="170">
                  <c:v>0.45731569850454651</c:v>
                </c:pt>
                <c:pt idx="171">
                  <c:v>0.46501841136244082</c:v>
                </c:pt>
                <c:pt idx="172">
                  <c:v>0.47140602690313366</c:v>
                </c:pt>
                <c:pt idx="173">
                  <c:v>0.47674156459006539</c:v>
                </c:pt>
                <c:pt idx="174">
                  <c:v>0.48102502442323591</c:v>
                </c:pt>
                <c:pt idx="175">
                  <c:v>0.48869016307206736</c:v>
                </c:pt>
                <c:pt idx="176">
                  <c:v>0.49673104381152783</c:v>
                </c:pt>
                <c:pt idx="177">
                  <c:v>0.50142781994439023</c:v>
                </c:pt>
                <c:pt idx="178">
                  <c:v>0.51134741113699556</c:v>
                </c:pt>
                <c:pt idx="179">
                  <c:v>0.52130457653866391</c:v>
                </c:pt>
                <c:pt idx="180">
                  <c:v>0.53516945968287366</c:v>
                </c:pt>
                <c:pt idx="181">
                  <c:v>0.54212068835950999</c:v>
                </c:pt>
                <c:pt idx="182">
                  <c:v>0.54959795596302707</c:v>
                </c:pt>
                <c:pt idx="183">
                  <c:v>0.56376343277974006</c:v>
                </c:pt>
                <c:pt idx="184">
                  <c:v>0.57465995340798071</c:v>
                </c:pt>
                <c:pt idx="185">
                  <c:v>0.59442398737506585</c:v>
                </c:pt>
                <c:pt idx="186">
                  <c:v>0.60900278049147072</c:v>
                </c:pt>
                <c:pt idx="187">
                  <c:v>0.63226121590140527</c:v>
                </c:pt>
                <c:pt idx="188">
                  <c:v>0.64593822800030065</c:v>
                </c:pt>
                <c:pt idx="189">
                  <c:v>0.667806417674908</c:v>
                </c:pt>
                <c:pt idx="190">
                  <c:v>0.69305628616517623</c:v>
                </c:pt>
                <c:pt idx="191">
                  <c:v>0.71995941985421208</c:v>
                </c:pt>
                <c:pt idx="192">
                  <c:v>0.75745848049898545</c:v>
                </c:pt>
                <c:pt idx="193">
                  <c:v>0.79548358007063957</c:v>
                </c:pt>
                <c:pt idx="194">
                  <c:v>0.8333208085969791</c:v>
                </c:pt>
                <c:pt idx="195">
                  <c:v>0.87600511009243254</c:v>
                </c:pt>
                <c:pt idx="196">
                  <c:v>0.92372435560231458</c:v>
                </c:pt>
                <c:pt idx="197">
                  <c:v>0.97260840159314665</c:v>
                </c:pt>
                <c:pt idx="198">
                  <c:v>0.9958668370030811</c:v>
                </c:pt>
                <c:pt idx="199">
                  <c:v>1</c:v>
                </c:pt>
                <c:pt idx="200">
                  <c:v>0.97335988577440447</c:v>
                </c:pt>
                <c:pt idx="201">
                  <c:v>0.94724581047568945</c:v>
                </c:pt>
                <c:pt idx="202">
                  <c:v>0.85879612234162483</c:v>
                </c:pt>
                <c:pt idx="203">
                  <c:v>0.74738859247012857</c:v>
                </c:pt>
                <c:pt idx="204">
                  <c:v>0.63286240324641163</c:v>
                </c:pt>
                <c:pt idx="205">
                  <c:v>0.50255504621627722</c:v>
                </c:pt>
                <c:pt idx="206">
                  <c:v>0.37264597580220937</c:v>
                </c:pt>
                <c:pt idx="207">
                  <c:v>0.27059442398737504</c:v>
                </c:pt>
                <c:pt idx="208">
                  <c:v>0.18314420981438342</c:v>
                </c:pt>
                <c:pt idx="209">
                  <c:v>0.11666416171939581</c:v>
                </c:pt>
                <c:pt idx="210">
                  <c:v>6.9621251972645987E-2</c:v>
                </c:pt>
                <c:pt idx="211">
                  <c:v>3.9238746524385658E-2</c:v>
                </c:pt>
                <c:pt idx="212">
                  <c:v>1.9257533628917113E-2</c:v>
                </c:pt>
                <c:pt idx="213">
                  <c:v>1.0926955737581723E-2</c:v>
                </c:pt>
                <c:pt idx="214">
                  <c:v>5.530547831968137E-3</c:v>
                </c:pt>
                <c:pt idx="215">
                  <c:v>2.8726610054858348E-3</c:v>
                </c:pt>
                <c:pt idx="216">
                  <c:v>1.350116480048095E-3</c:v>
                </c:pt>
                <c:pt idx="217">
                  <c:v>1.0916434959044113E-3</c:v>
                </c:pt>
                <c:pt idx="218">
                  <c:v>1.2102276997069212E-3</c:v>
                </c:pt>
                <c:pt idx="219">
                  <c:v>5.5143909220710906E-4</c:v>
                </c:pt>
                <c:pt idx="220">
                  <c:v>4.8887803411738187E-4</c:v>
                </c:pt>
                <c:pt idx="221">
                  <c:v>4.4773427519350723E-4</c:v>
                </c:pt>
                <c:pt idx="222">
                  <c:v>4.2586608551889986E-4</c:v>
                </c:pt>
                <c:pt idx="223">
                  <c:v>5.0285563988878039E-4</c:v>
                </c:pt>
                <c:pt idx="224">
                  <c:v>5.3918990005260388E-4</c:v>
                </c:pt>
                <c:pt idx="225">
                  <c:v>9.4127151123468862E-4</c:v>
                </c:pt>
                <c:pt idx="226">
                  <c:v>5.3434282708348995E-4</c:v>
                </c:pt>
                <c:pt idx="227">
                  <c:v>5.4873374915458031E-4</c:v>
                </c:pt>
                <c:pt idx="228">
                  <c:v>5.9175621853159997E-4</c:v>
                </c:pt>
                <c:pt idx="229">
                  <c:v>6.3793492146990303E-4</c:v>
                </c:pt>
                <c:pt idx="230">
                  <c:v>7.9428120538062677E-4</c:v>
                </c:pt>
                <c:pt idx="231">
                  <c:v>8.857744044487864E-4</c:v>
                </c:pt>
                <c:pt idx="232">
                  <c:v>8.1528518824678742E-4</c:v>
                </c:pt>
                <c:pt idx="233">
                  <c:v>1.0258886300443376E-3</c:v>
                </c:pt>
                <c:pt idx="234">
                  <c:v>5.9611482678289629E-4</c:v>
                </c:pt>
                <c:pt idx="235">
                  <c:v>5.3137446456752088E-4</c:v>
                </c:pt>
                <c:pt idx="236">
                  <c:v>5.7774103855113852E-4</c:v>
                </c:pt>
                <c:pt idx="237">
                  <c:v>1.1347411136995568E-3</c:v>
                </c:pt>
                <c:pt idx="238">
                  <c:v>6.0205155181483432E-4</c:v>
                </c:pt>
                <c:pt idx="239">
                  <c:v>5.6710753738633797E-4</c:v>
                </c:pt>
                <c:pt idx="240">
                  <c:v>4.443901705869092E-4</c:v>
                </c:pt>
                <c:pt idx="241">
                  <c:v>5.3749906064477348E-4</c:v>
                </c:pt>
                <c:pt idx="242">
                  <c:v>1.0338167881566093E-3</c:v>
                </c:pt>
                <c:pt idx="243">
                  <c:v>6.0704892162019987E-4</c:v>
                </c:pt>
                <c:pt idx="244">
                  <c:v>3.6355677462989404E-4</c:v>
                </c:pt>
                <c:pt idx="245">
                  <c:v>1.0862328097993538E-3</c:v>
                </c:pt>
                <c:pt idx="246">
                  <c:v>9.8711204629142561E-4</c:v>
                </c:pt>
                <c:pt idx="247">
                  <c:v>5.7048921620199888E-4</c:v>
                </c:pt>
                <c:pt idx="248">
                  <c:v>2.7339745998346737E-4</c:v>
                </c:pt>
                <c:pt idx="249">
                  <c:v>3.1334260163823558E-4</c:v>
                </c:pt>
                <c:pt idx="250">
                  <c:v>3.2971368452694075E-4</c:v>
                </c:pt>
                <c:pt idx="251">
                  <c:v>3.2383332080859701E-4</c:v>
                </c:pt>
                <c:pt idx="252">
                  <c:v>9.5359585180731946E-4</c:v>
                </c:pt>
                <c:pt idx="253">
                  <c:v>1.812842864657699E-3</c:v>
                </c:pt>
                <c:pt idx="254">
                  <c:v>3.2153002179304127E-4</c:v>
                </c:pt>
                <c:pt idx="255">
                  <c:v>2.6299691891485685E-4</c:v>
                </c:pt>
                <c:pt idx="256">
                  <c:v>9.2353648455700019E-4</c:v>
                </c:pt>
                <c:pt idx="257">
                  <c:v>1.5544826031412041E-3</c:v>
                </c:pt>
                <c:pt idx="258">
                  <c:v>6.0505748853986621E-4</c:v>
                </c:pt>
                <c:pt idx="259">
                  <c:v>2.8213346359059143E-4</c:v>
                </c:pt>
              </c:numCache>
            </c:numRef>
          </c:yVal>
          <c:smooth val="1"/>
          <c:extLst>
            <c:ext xmlns:c16="http://schemas.microsoft.com/office/drawing/2014/chart" uri="{C3380CC4-5D6E-409C-BE32-E72D297353CC}">
              <c16:uniqueId val="{0000000A-950D-493E-8338-312A81E4B861}"/>
            </c:ext>
          </c:extLst>
        </c:ser>
        <c:ser>
          <c:idx val="12"/>
          <c:order val="6"/>
          <c:tx>
            <c:strRef>
              <c:f>'bragg-norm(kaki)'!$Q$4</c:f>
              <c:strCache>
                <c:ptCount val="1"/>
                <c:pt idx="0">
                  <c:v>12</c:v>
                </c:pt>
              </c:strCache>
            </c:strRef>
          </c:tx>
          <c:spPr>
            <a:ln w="19050" cap="rnd">
              <a:solidFill>
                <a:schemeClr val="accent1">
                  <a:lumMod val="80000"/>
                  <a:lumOff val="2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'bragg-norm(kaki)'!$Q$5:$Q$264</c:f>
              <c:numCache>
                <c:formatCode>General</c:formatCode>
                <c:ptCount val="260"/>
                <c:pt idx="0">
                  <c:v>0.24837178496522797</c:v>
                </c:pt>
                <c:pt idx="1">
                  <c:v>0.24801854509327742</c:v>
                </c:pt>
                <c:pt idx="2">
                  <c:v>0.24890164477315374</c:v>
                </c:pt>
                <c:pt idx="3">
                  <c:v>0.24699194171542113</c:v>
                </c:pt>
                <c:pt idx="4">
                  <c:v>0.25088493947087609</c:v>
                </c:pt>
                <c:pt idx="5">
                  <c:v>0.25471170475034038</c:v>
                </c:pt>
                <c:pt idx="6">
                  <c:v>0.24965963866504762</c:v>
                </c:pt>
                <c:pt idx="7">
                  <c:v>0.24774257644331601</c:v>
                </c:pt>
                <c:pt idx="8">
                  <c:v>0.24703977628141444</c:v>
                </c:pt>
                <c:pt idx="9">
                  <c:v>0.24867719027118521</c:v>
                </c:pt>
                <c:pt idx="10">
                  <c:v>0.24736357949736906</c:v>
                </c:pt>
                <c:pt idx="11">
                  <c:v>0.24773153769731757</c:v>
                </c:pt>
                <c:pt idx="12">
                  <c:v>0.25507966295028883</c:v>
                </c:pt>
                <c:pt idx="13">
                  <c:v>0.25409721455642642</c:v>
                </c:pt>
                <c:pt idx="14">
                  <c:v>0.25676859108805239</c:v>
                </c:pt>
                <c:pt idx="15">
                  <c:v>0.2515877396327777</c:v>
                </c:pt>
                <c:pt idx="16">
                  <c:v>0.25308532950656804</c:v>
                </c:pt>
                <c:pt idx="17">
                  <c:v>0.25349376310851085</c:v>
                </c:pt>
                <c:pt idx="18">
                  <c:v>0.25338705523052579</c:v>
                </c:pt>
                <c:pt idx="19">
                  <c:v>0.25513485668028107</c:v>
                </c:pt>
                <c:pt idx="20">
                  <c:v>0.25425543658240418</c:v>
                </c:pt>
                <c:pt idx="21">
                  <c:v>0.25956507340766083</c:v>
                </c:pt>
                <c:pt idx="22">
                  <c:v>0.26344703241711737</c:v>
                </c:pt>
                <c:pt idx="23">
                  <c:v>0.26150421312138938</c:v>
                </c:pt>
                <c:pt idx="24">
                  <c:v>0.26002870073959594</c:v>
                </c:pt>
                <c:pt idx="25">
                  <c:v>0.26070942340950065</c:v>
                </c:pt>
                <c:pt idx="26">
                  <c:v>0.25885491408176026</c:v>
                </c:pt>
                <c:pt idx="27">
                  <c:v>0.25910144607572583</c:v>
                </c:pt>
                <c:pt idx="28">
                  <c:v>0.25670971777606061</c:v>
                </c:pt>
                <c:pt idx="29">
                  <c:v>0.25772528240791842</c:v>
                </c:pt>
                <c:pt idx="30">
                  <c:v>0.25998822533760163</c:v>
                </c:pt>
                <c:pt idx="31">
                  <c:v>0.26119880781543214</c:v>
                </c:pt>
                <c:pt idx="32">
                  <c:v>0.26139014607940536</c:v>
                </c:pt>
                <c:pt idx="33">
                  <c:v>0.26299444383118076</c:v>
                </c:pt>
                <c:pt idx="34">
                  <c:v>0.25800861022187876</c:v>
                </c:pt>
                <c:pt idx="35">
                  <c:v>0.26213342164330128</c:v>
                </c:pt>
                <c:pt idx="36">
                  <c:v>0.26316370460315708</c:v>
                </c:pt>
                <c:pt idx="37">
                  <c:v>0.2672664385325827</c:v>
                </c:pt>
                <c:pt idx="38">
                  <c:v>0.26735106891857086</c:v>
                </c:pt>
                <c:pt idx="39">
                  <c:v>0.26071310299150013</c:v>
                </c:pt>
                <c:pt idx="40">
                  <c:v>0.26600434190675937</c:v>
                </c:pt>
                <c:pt idx="41">
                  <c:v>0.26346175074511535</c:v>
                </c:pt>
                <c:pt idx="42">
                  <c:v>0.26523162968686753</c:v>
                </c:pt>
                <c:pt idx="43">
                  <c:v>0.26534937631085109</c:v>
                </c:pt>
                <c:pt idx="44">
                  <c:v>0.26788460830849614</c:v>
                </c:pt>
                <c:pt idx="45">
                  <c:v>0.26796187953048534</c:v>
                </c:pt>
                <c:pt idx="46">
                  <c:v>0.27108952423004745</c:v>
                </c:pt>
                <c:pt idx="47">
                  <c:v>0.27019538580417263</c:v>
                </c:pt>
                <c:pt idx="48">
                  <c:v>0.26772638628251832</c:v>
                </c:pt>
                <c:pt idx="49">
                  <c:v>0.27073260477609745</c:v>
                </c:pt>
                <c:pt idx="50">
                  <c:v>0.27274901571181509</c:v>
                </c:pt>
                <c:pt idx="51">
                  <c:v>0.27122566876402837</c:v>
                </c:pt>
                <c:pt idx="52">
                  <c:v>0.27124038709202636</c:v>
                </c:pt>
                <c:pt idx="53">
                  <c:v>0.27201677889391768</c:v>
                </c:pt>
                <c:pt idx="54">
                  <c:v>0.27136181329800929</c:v>
                </c:pt>
                <c:pt idx="55">
                  <c:v>0.27764653935312944</c:v>
                </c:pt>
                <c:pt idx="56">
                  <c:v>0.27379033741766934</c:v>
                </c:pt>
                <c:pt idx="57">
                  <c:v>0.27557861426941899</c:v>
                </c:pt>
                <c:pt idx="58">
                  <c:v>0.27566324465540715</c:v>
                </c:pt>
                <c:pt idx="59">
                  <c:v>0.28061596202671374</c:v>
                </c:pt>
                <c:pt idx="60">
                  <c:v>0.28715089965779883</c:v>
                </c:pt>
                <c:pt idx="61">
                  <c:v>0.28266916878242632</c:v>
                </c:pt>
                <c:pt idx="62">
                  <c:v>0.27839717408102438</c:v>
                </c:pt>
                <c:pt idx="63">
                  <c:v>0.28215770688449793</c:v>
                </c:pt>
                <c:pt idx="64">
                  <c:v>0.28284210913640212</c:v>
                </c:pt>
                <c:pt idx="65">
                  <c:v>0.2848621996541193</c:v>
                </c:pt>
                <c:pt idx="66">
                  <c:v>0.28376568421827275</c:v>
                </c:pt>
                <c:pt idx="67">
                  <c:v>0.28495418920410637</c:v>
                </c:pt>
                <c:pt idx="68">
                  <c:v>0.29071641461529968</c:v>
                </c:pt>
                <c:pt idx="69">
                  <c:v>0.28724288920778596</c:v>
                </c:pt>
                <c:pt idx="70">
                  <c:v>0.28726864628178239</c:v>
                </c:pt>
                <c:pt idx="71">
                  <c:v>0.28746734370975457</c:v>
                </c:pt>
                <c:pt idx="72">
                  <c:v>0.28801560142767779</c:v>
                </c:pt>
                <c:pt idx="73">
                  <c:v>0.28610957795194469</c:v>
                </c:pt>
                <c:pt idx="74">
                  <c:v>0.2920226662251168</c:v>
                </c:pt>
                <c:pt idx="75">
                  <c:v>0.28909371895352687</c:v>
                </c:pt>
                <c:pt idx="76">
                  <c:v>0.29045884387533571</c:v>
                </c:pt>
                <c:pt idx="77">
                  <c:v>0.29317805497295507</c:v>
                </c:pt>
                <c:pt idx="78">
                  <c:v>0.29377046767487214</c:v>
                </c:pt>
                <c:pt idx="79">
                  <c:v>0.29413842587482059</c:v>
                </c:pt>
                <c:pt idx="80">
                  <c:v>0.2961290797365419</c:v>
                </c:pt>
                <c:pt idx="81">
                  <c:v>0.29724399308238586</c:v>
                </c:pt>
                <c:pt idx="82">
                  <c:v>0.29877469919417154</c:v>
                </c:pt>
                <c:pt idx="83">
                  <c:v>0.29902491077013654</c:v>
                </c:pt>
                <c:pt idx="84">
                  <c:v>0.29622842845052799</c:v>
                </c:pt>
                <c:pt idx="85">
                  <c:v>0.29962100305405304</c:v>
                </c:pt>
                <c:pt idx="86">
                  <c:v>0.29969091511204327</c:v>
                </c:pt>
                <c:pt idx="87">
                  <c:v>0.2957169665525996</c:v>
                </c:pt>
                <c:pt idx="88">
                  <c:v>0.29604076976855426</c:v>
                </c:pt>
                <c:pt idx="89">
                  <c:v>0.29555138536262282</c:v>
                </c:pt>
                <c:pt idx="90">
                  <c:v>0.29905066784413287</c:v>
                </c:pt>
                <c:pt idx="91">
                  <c:v>0.30289215145159509</c:v>
                </c:pt>
                <c:pt idx="92">
                  <c:v>0.30097508922986344</c:v>
                </c:pt>
                <c:pt idx="93">
                  <c:v>0.30322331383154871</c:v>
                </c:pt>
                <c:pt idx="94">
                  <c:v>0.30366486367148693</c:v>
                </c:pt>
                <c:pt idx="95">
                  <c:v>0.30692497332303048</c:v>
                </c:pt>
                <c:pt idx="96">
                  <c:v>0.30611178570114433</c:v>
                </c:pt>
                <c:pt idx="97">
                  <c:v>0.30504838650329325</c:v>
                </c:pt>
                <c:pt idx="98">
                  <c:v>0.30919895499871214</c:v>
                </c:pt>
                <c:pt idx="99">
                  <c:v>0.30914376126871984</c:v>
                </c:pt>
                <c:pt idx="100">
                  <c:v>0.30979504728262869</c:v>
                </c:pt>
                <c:pt idx="101">
                  <c:v>0.31255105420024287</c:v>
                </c:pt>
                <c:pt idx="102">
                  <c:v>0.31766199359752734</c:v>
                </c:pt>
                <c:pt idx="103">
                  <c:v>0.31441660227398166</c:v>
                </c:pt>
                <c:pt idx="104">
                  <c:v>0.31624535452772562</c:v>
                </c:pt>
                <c:pt idx="105">
                  <c:v>0.31592523089377045</c:v>
                </c:pt>
                <c:pt idx="106">
                  <c:v>0.31420318651801155</c:v>
                </c:pt>
                <c:pt idx="107">
                  <c:v>0.31528130404386057</c:v>
                </c:pt>
                <c:pt idx="108">
                  <c:v>0.31491334584391212</c:v>
                </c:pt>
                <c:pt idx="109">
                  <c:v>0.31798579681348194</c:v>
                </c:pt>
                <c:pt idx="110">
                  <c:v>0.32284284505280197</c:v>
                </c:pt>
                <c:pt idx="111">
                  <c:v>0.32393936048864846</c:v>
                </c:pt>
                <c:pt idx="112">
                  <c:v>0.32705596644221219</c:v>
                </c:pt>
                <c:pt idx="113">
                  <c:v>0.32717371306619564</c:v>
                </c:pt>
                <c:pt idx="114">
                  <c:v>0.32797218236008391</c:v>
                </c:pt>
                <c:pt idx="115">
                  <c:v>0.33856937851860025</c:v>
                </c:pt>
                <c:pt idx="116">
                  <c:v>0.3323177687014755</c:v>
                </c:pt>
                <c:pt idx="117">
                  <c:v>0.3327519593774147</c:v>
                </c:pt>
                <c:pt idx="118">
                  <c:v>0.3373992714427641</c:v>
                </c:pt>
                <c:pt idx="119">
                  <c:v>0.33657136549287997</c:v>
                </c:pt>
                <c:pt idx="120">
                  <c:v>0.33568090664900468</c:v>
                </c:pt>
                <c:pt idx="121">
                  <c:v>0.33991978511241122</c:v>
                </c:pt>
                <c:pt idx="122">
                  <c:v>0.34018839459837358</c:v>
                </c:pt>
                <c:pt idx="123">
                  <c:v>0.33977996099643076</c:v>
                </c:pt>
                <c:pt idx="124">
                  <c:v>0.3399234646944107</c:v>
                </c:pt>
                <c:pt idx="125">
                  <c:v>0.34399676196784046</c:v>
                </c:pt>
                <c:pt idx="126">
                  <c:v>0.34200242852411966</c:v>
                </c:pt>
                <c:pt idx="127">
                  <c:v>0.34301431357397799</c:v>
                </c:pt>
                <c:pt idx="128">
                  <c:v>0.34747028737535413</c:v>
                </c:pt>
                <c:pt idx="129">
                  <c:v>0.35133384847481325</c:v>
                </c:pt>
                <c:pt idx="130">
                  <c:v>0.34815468962725832</c:v>
                </c:pt>
                <c:pt idx="131">
                  <c:v>0.35399786584244031</c:v>
                </c:pt>
                <c:pt idx="132">
                  <c:v>0.35411561246642381</c:v>
                </c:pt>
                <c:pt idx="133">
                  <c:v>0.35483313095632335</c:v>
                </c:pt>
                <c:pt idx="134">
                  <c:v>0.35730213047797765</c:v>
                </c:pt>
                <c:pt idx="135">
                  <c:v>0.35915296022371856</c:v>
                </c:pt>
                <c:pt idx="136">
                  <c:v>0.36306803547117045</c:v>
                </c:pt>
                <c:pt idx="137">
                  <c:v>0.36382970894506378</c:v>
                </c:pt>
                <c:pt idx="138">
                  <c:v>0.36664090959267026</c:v>
                </c:pt>
                <c:pt idx="139">
                  <c:v>0.36939323692828491</c:v>
                </c:pt>
                <c:pt idx="140">
                  <c:v>0.36873091216837761</c:v>
                </c:pt>
                <c:pt idx="141">
                  <c:v>0.37428708098759983</c:v>
                </c:pt>
                <c:pt idx="142">
                  <c:v>0.37862898774699194</c:v>
                </c:pt>
                <c:pt idx="143">
                  <c:v>0.3781506420870589</c:v>
                </c:pt>
                <c:pt idx="144">
                  <c:v>0.37884976266696102</c:v>
                </c:pt>
                <c:pt idx="145">
                  <c:v>0.38447952312617284</c:v>
                </c:pt>
                <c:pt idx="146">
                  <c:v>0.38484748132612134</c:v>
                </c:pt>
                <c:pt idx="147">
                  <c:v>0.38904220480553409</c:v>
                </c:pt>
                <c:pt idx="148">
                  <c:v>0.39040365014534345</c:v>
                </c:pt>
                <c:pt idx="149">
                  <c:v>0.39783640578430285</c:v>
                </c:pt>
                <c:pt idx="150">
                  <c:v>0.40203112926371559</c:v>
                </c:pt>
                <c:pt idx="151">
                  <c:v>0.40199433344372076</c:v>
                </c:pt>
                <c:pt idx="152">
                  <c:v>0.40589469036317477</c:v>
                </c:pt>
                <c:pt idx="153">
                  <c:v>0.41049416786253085</c:v>
                </c:pt>
                <c:pt idx="154">
                  <c:v>0.41424734150200537</c:v>
                </c:pt>
                <c:pt idx="155">
                  <c:v>0.42109136402104719</c:v>
                </c:pt>
                <c:pt idx="156">
                  <c:v>0.42388784634065568</c:v>
                </c:pt>
                <c:pt idx="157">
                  <c:v>0.42594841226036723</c:v>
                </c:pt>
                <c:pt idx="158">
                  <c:v>0.43062148139971296</c:v>
                </c:pt>
                <c:pt idx="159">
                  <c:v>0.43698715825882178</c:v>
                </c:pt>
                <c:pt idx="160">
                  <c:v>0.43915811163851781</c:v>
                </c:pt>
                <c:pt idx="161">
                  <c:v>0.44338963093792544</c:v>
                </c:pt>
                <c:pt idx="162">
                  <c:v>0.44813629171726088</c:v>
                </c:pt>
                <c:pt idx="163">
                  <c:v>0.45895426279574636</c:v>
                </c:pt>
                <c:pt idx="164">
                  <c:v>0.46204511167531359</c:v>
                </c:pt>
                <c:pt idx="165">
                  <c:v>0.46870515509438121</c:v>
                </c:pt>
                <c:pt idx="166">
                  <c:v>0.47540199433344371</c:v>
                </c:pt>
                <c:pt idx="167">
                  <c:v>0.48327629981234133</c:v>
                </c:pt>
                <c:pt idx="168">
                  <c:v>0.49019391397137285</c:v>
                </c:pt>
                <c:pt idx="169">
                  <c:v>0.49766346543032713</c:v>
                </c:pt>
                <c:pt idx="170">
                  <c:v>0.50737756190896721</c:v>
                </c:pt>
                <c:pt idx="171">
                  <c:v>0.51981454906722602</c:v>
                </c:pt>
                <c:pt idx="172">
                  <c:v>0.52548110534643255</c:v>
                </c:pt>
                <c:pt idx="173">
                  <c:v>0.53376016484527355</c:v>
                </c:pt>
                <c:pt idx="174">
                  <c:v>0.54866247194318718</c:v>
                </c:pt>
                <c:pt idx="175">
                  <c:v>0.56290245428119368</c:v>
                </c:pt>
                <c:pt idx="176">
                  <c:v>0.57441954593958122</c:v>
                </c:pt>
                <c:pt idx="177">
                  <c:v>0.59528277587666045</c:v>
                </c:pt>
                <c:pt idx="178">
                  <c:v>0.60646870515509432</c:v>
                </c:pt>
                <c:pt idx="179">
                  <c:v>0.62777348493211171</c:v>
                </c:pt>
                <c:pt idx="180">
                  <c:v>0.65121242226883025</c:v>
                </c:pt>
                <c:pt idx="181">
                  <c:v>0.67439378886558488</c:v>
                </c:pt>
                <c:pt idx="182">
                  <c:v>0.69974610884203559</c:v>
                </c:pt>
                <c:pt idx="183">
                  <c:v>0.73499650439710051</c:v>
                </c:pt>
                <c:pt idx="184">
                  <c:v>0.76947418773227361</c:v>
                </c:pt>
                <c:pt idx="185">
                  <c:v>0.8098024064466276</c:v>
                </c:pt>
                <c:pt idx="186">
                  <c:v>0.86047025057953419</c:v>
                </c:pt>
                <c:pt idx="187">
                  <c:v>0.90543474261323909</c:v>
                </c:pt>
                <c:pt idx="188">
                  <c:v>0.94469588254774262</c:v>
                </c:pt>
                <c:pt idx="189">
                  <c:v>0.98778378776171027</c:v>
                </c:pt>
                <c:pt idx="190">
                  <c:v>1</c:v>
                </c:pt>
                <c:pt idx="191">
                  <c:v>0.99665158038046875</c:v>
                </c:pt>
                <c:pt idx="192">
                  <c:v>0.9686867571843838</c:v>
                </c:pt>
                <c:pt idx="193">
                  <c:v>0.90208632299370783</c:v>
                </c:pt>
                <c:pt idx="194">
                  <c:v>0.82043639842513882</c:v>
                </c:pt>
                <c:pt idx="195">
                  <c:v>0.69275490304301424</c:v>
                </c:pt>
                <c:pt idx="196">
                  <c:v>0.55627920668212094</c:v>
                </c:pt>
                <c:pt idx="197">
                  <c:v>0.42966479007984693</c:v>
                </c:pt>
                <c:pt idx="198">
                  <c:v>0.30568863377120359</c:v>
                </c:pt>
                <c:pt idx="199">
                  <c:v>0.21122272509842879</c:v>
                </c:pt>
                <c:pt idx="200">
                  <c:v>0.14015159877837877</c:v>
                </c:pt>
                <c:pt idx="201">
                  <c:v>8.8685285351584056E-2</c:v>
                </c:pt>
                <c:pt idx="202">
                  <c:v>4.7668984803326341E-2</c:v>
                </c:pt>
                <c:pt idx="203">
                  <c:v>2.4938734959708577E-2</c:v>
                </c:pt>
                <c:pt idx="204">
                  <c:v>1.1784229311550208E-2</c:v>
                </c:pt>
                <c:pt idx="205">
                  <c:v>5.5432902822239389E-3</c:v>
                </c:pt>
                <c:pt idx="206">
                  <c:v>2.9254516686904367E-3</c:v>
                </c:pt>
                <c:pt idx="207">
                  <c:v>2.4431688560179561E-3</c:v>
                </c:pt>
                <c:pt idx="208">
                  <c:v>7.8676822312985246E-4</c:v>
                </c:pt>
                <c:pt idx="209">
                  <c:v>7.8923354306950719E-4</c:v>
                </c:pt>
                <c:pt idx="210">
                  <c:v>8.4387533576185745E-4</c:v>
                </c:pt>
                <c:pt idx="211">
                  <c:v>1.4963020200905177E-3</c:v>
                </c:pt>
                <c:pt idx="212">
                  <c:v>1.1718732751959378E-3</c:v>
                </c:pt>
                <c:pt idx="213">
                  <c:v>2.4526253817566323E-3</c:v>
                </c:pt>
                <c:pt idx="214">
                  <c:v>1.2732825551017403E-3</c:v>
                </c:pt>
                <c:pt idx="215">
                  <c:v>1.4403355778783531E-3</c:v>
                </c:pt>
                <c:pt idx="216">
                  <c:v>1.1015196673657872E-3</c:v>
                </c:pt>
                <c:pt idx="217">
                  <c:v>1.1773558523751702E-3</c:v>
                </c:pt>
                <c:pt idx="218">
                  <c:v>1.4024358832836589E-3</c:v>
                </c:pt>
                <c:pt idx="219">
                  <c:v>8.9770762041432091E-4</c:v>
                </c:pt>
                <c:pt idx="220">
                  <c:v>7.8194797071052733E-4</c:v>
                </c:pt>
                <c:pt idx="221">
                  <c:v>8.1053832284652455E-4</c:v>
                </c:pt>
                <c:pt idx="222">
                  <c:v>9.3799904330868012E-4</c:v>
                </c:pt>
                <c:pt idx="223">
                  <c:v>1.0699856496302021E-3</c:v>
                </c:pt>
                <c:pt idx="224">
                  <c:v>1.7281524818780587E-3</c:v>
                </c:pt>
                <c:pt idx="225">
                  <c:v>8.8188541781653593E-4</c:v>
                </c:pt>
                <c:pt idx="226">
                  <c:v>1.0348088457151267E-3</c:v>
                </c:pt>
                <c:pt idx="227">
                  <c:v>6.9901019244213852E-4</c:v>
                </c:pt>
                <c:pt idx="228">
                  <c:v>1.1440188394598375E-3</c:v>
                </c:pt>
                <c:pt idx="229">
                  <c:v>7.7400007359163989E-4</c:v>
                </c:pt>
                <c:pt idx="230">
                  <c:v>8.160944916657467E-4</c:v>
                </c:pt>
                <c:pt idx="231">
                  <c:v>7.7153475365198516E-4</c:v>
                </c:pt>
                <c:pt idx="232">
                  <c:v>8.3224785664348525E-4</c:v>
                </c:pt>
                <c:pt idx="233">
                  <c:v>8.8784634065570142E-4</c:v>
                </c:pt>
                <c:pt idx="234">
                  <c:v>1.2765205872612871E-3</c:v>
                </c:pt>
                <c:pt idx="235">
                  <c:v>1.1665378812966845E-3</c:v>
                </c:pt>
                <c:pt idx="236">
                  <c:v>9.070169628730175E-4</c:v>
                </c:pt>
                <c:pt idx="237">
                  <c:v>6.8867056702358602E-4</c:v>
                </c:pt>
                <c:pt idx="238">
                  <c:v>6.9161423262317399E-4</c:v>
                </c:pt>
                <c:pt idx="239">
                  <c:v>1.0946388490267506E-3</c:v>
                </c:pt>
                <c:pt idx="240">
                  <c:v>1.0535379180925046E-3</c:v>
                </c:pt>
                <c:pt idx="241">
                  <c:v>8.1830224086543765E-4</c:v>
                </c:pt>
                <c:pt idx="242">
                  <c:v>1.1067814696250505E-3</c:v>
                </c:pt>
                <c:pt idx="243">
                  <c:v>9.5153990506678437E-4</c:v>
                </c:pt>
                <c:pt idx="244">
                  <c:v>1.3125804908562387E-3</c:v>
                </c:pt>
                <c:pt idx="245">
                  <c:v>1.0531699598925561E-3</c:v>
                </c:pt>
                <c:pt idx="246">
                  <c:v>1.2497700261250321E-3</c:v>
                </c:pt>
                <c:pt idx="247">
                  <c:v>1.476763439673253E-3</c:v>
                </c:pt>
                <c:pt idx="248">
                  <c:v>9.6176914302535232E-4</c:v>
                </c:pt>
                <c:pt idx="249">
                  <c:v>8.042094418074106E-4</c:v>
                </c:pt>
                <c:pt idx="250">
                  <c:v>7.8724656878978547E-4</c:v>
                </c:pt>
                <c:pt idx="251">
                  <c:v>8.3828237112264041E-4</c:v>
                </c:pt>
                <c:pt idx="252">
                  <c:v>8.3463958494315042E-4</c:v>
                </c:pt>
                <c:pt idx="253">
                  <c:v>6.4874710232917538E-4</c:v>
                </c:pt>
                <c:pt idx="254">
                  <c:v>5.0958531110865805E-4</c:v>
                </c:pt>
                <c:pt idx="255">
                  <c:v>5.9487802185671703E-4</c:v>
                </c:pt>
                <c:pt idx="256">
                  <c:v>3.230636199727711E-4</c:v>
                </c:pt>
                <c:pt idx="257">
                  <c:v>3.2170217463296173E-4</c:v>
                </c:pt>
                <c:pt idx="258">
                  <c:v>2.68035471170475E-4</c:v>
                </c:pt>
                <c:pt idx="259">
                  <c:v>2.5689369687603486E-4</c:v>
                </c:pt>
              </c:numCache>
            </c:numRef>
          </c:yVal>
          <c:smooth val="1"/>
          <c:extLst>
            <c:ext xmlns:c16="http://schemas.microsoft.com/office/drawing/2014/chart" uri="{C3380CC4-5D6E-409C-BE32-E72D297353CC}">
              <c16:uniqueId val="{0000000C-950D-493E-8338-312A81E4B861}"/>
            </c:ext>
          </c:extLst>
        </c:ser>
        <c:ser>
          <c:idx val="14"/>
          <c:order val="7"/>
          <c:tx>
            <c:strRef>
              <c:f>'bragg-norm(kaki)'!$S$4</c:f>
              <c:strCache>
                <c:ptCount val="1"/>
                <c:pt idx="0">
                  <c:v>14</c:v>
                </c:pt>
              </c:strCache>
            </c:strRef>
          </c:tx>
          <c:spPr>
            <a:ln w="19050" cap="rnd">
              <a:solidFill>
                <a:schemeClr val="accent3">
                  <a:lumMod val="80000"/>
                  <a:lumOff val="2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'bragg-norm(kaki)'!$S$5:$S$264</c:f>
              <c:numCache>
                <c:formatCode>General</c:formatCode>
                <c:ptCount val="260"/>
                <c:pt idx="0">
                  <c:v>0.2463943187641848</c:v>
                </c:pt>
                <c:pt idx="1">
                  <c:v>0.25045757376089023</c:v>
                </c:pt>
                <c:pt idx="2">
                  <c:v>0.25069185152646611</c:v>
                </c:pt>
                <c:pt idx="3">
                  <c:v>0.25183761622373529</c:v>
                </c:pt>
                <c:pt idx="4">
                  <c:v>0.25355443297459551</c:v>
                </c:pt>
                <c:pt idx="5">
                  <c:v>0.25628523317958857</c:v>
                </c:pt>
                <c:pt idx="6">
                  <c:v>0.25232081411523544</c:v>
                </c:pt>
                <c:pt idx="7">
                  <c:v>0.25271249725455747</c:v>
                </c:pt>
                <c:pt idx="8">
                  <c:v>0.25827293359689585</c:v>
                </c:pt>
                <c:pt idx="9">
                  <c:v>0.2532835493081485</c:v>
                </c:pt>
                <c:pt idx="10">
                  <c:v>0.25593747712131198</c:v>
                </c:pt>
                <c:pt idx="11">
                  <c:v>0.25701369060692586</c:v>
                </c:pt>
                <c:pt idx="12">
                  <c:v>0.25728823486346003</c:v>
                </c:pt>
                <c:pt idx="13">
                  <c:v>0.25496376015813754</c:v>
                </c:pt>
                <c:pt idx="14">
                  <c:v>0.25314078629475073</c:v>
                </c:pt>
                <c:pt idx="15">
                  <c:v>0.25740171315616078</c:v>
                </c:pt>
                <c:pt idx="16">
                  <c:v>0.25752983380921007</c:v>
                </c:pt>
                <c:pt idx="17">
                  <c:v>0.26053517827073724</c:v>
                </c:pt>
                <c:pt idx="18">
                  <c:v>0.26303170071015453</c:v>
                </c:pt>
                <c:pt idx="19">
                  <c:v>0.26140639871147231</c:v>
                </c:pt>
                <c:pt idx="20">
                  <c:v>0.2634416867999122</c:v>
                </c:pt>
                <c:pt idx="21">
                  <c:v>0.26699245918442055</c:v>
                </c:pt>
                <c:pt idx="22">
                  <c:v>0.2598506479244454</c:v>
                </c:pt>
                <c:pt idx="23">
                  <c:v>0.25954681894721426</c:v>
                </c:pt>
                <c:pt idx="24">
                  <c:v>0.25893916099275205</c:v>
                </c:pt>
                <c:pt idx="25">
                  <c:v>0.26488761988432535</c:v>
                </c:pt>
                <c:pt idx="26">
                  <c:v>0.26198843253532472</c:v>
                </c:pt>
                <c:pt idx="27">
                  <c:v>0.26909363789442864</c:v>
                </c:pt>
                <c:pt idx="28">
                  <c:v>0.26444468848378361</c:v>
                </c:pt>
                <c:pt idx="29">
                  <c:v>0.26656783073431439</c:v>
                </c:pt>
                <c:pt idx="30">
                  <c:v>0.26967933230836816</c:v>
                </c:pt>
                <c:pt idx="31">
                  <c:v>0.27081045464528886</c:v>
                </c:pt>
                <c:pt idx="32">
                  <c:v>0.26940478805183393</c:v>
                </c:pt>
                <c:pt idx="33">
                  <c:v>0.26698513800424628</c:v>
                </c:pt>
                <c:pt idx="34">
                  <c:v>0.26723405813017059</c:v>
                </c:pt>
                <c:pt idx="35">
                  <c:v>0.26706201039607586</c:v>
                </c:pt>
                <c:pt idx="36">
                  <c:v>0.2700783366278644</c:v>
                </c:pt>
                <c:pt idx="37">
                  <c:v>0.27292261512555827</c:v>
                </c:pt>
                <c:pt idx="38">
                  <c:v>0.26950362398418626</c:v>
                </c:pt>
                <c:pt idx="39">
                  <c:v>0.27303243282817191</c:v>
                </c:pt>
                <c:pt idx="40">
                  <c:v>0.27272860385094078</c:v>
                </c:pt>
                <c:pt idx="41">
                  <c:v>0.27562779119994146</c:v>
                </c:pt>
                <c:pt idx="42">
                  <c:v>0.27644044219928254</c:v>
                </c:pt>
                <c:pt idx="43">
                  <c:v>0.27288234863459992</c:v>
                </c:pt>
                <c:pt idx="44">
                  <c:v>0.27357053957097882</c:v>
                </c:pt>
                <c:pt idx="45">
                  <c:v>0.27420748224613811</c:v>
                </c:pt>
                <c:pt idx="46">
                  <c:v>0.27845742733728679</c:v>
                </c:pt>
                <c:pt idx="47">
                  <c:v>0.27620982502379382</c:v>
                </c:pt>
                <c:pt idx="48">
                  <c:v>0.27568636064133539</c:v>
                </c:pt>
                <c:pt idx="49">
                  <c:v>0.27641481806867269</c:v>
                </c:pt>
                <c:pt idx="50">
                  <c:v>0.27751665568489642</c:v>
                </c:pt>
                <c:pt idx="51">
                  <c:v>0.28491104766088293</c:v>
                </c:pt>
                <c:pt idx="52">
                  <c:v>0.28039387949337435</c:v>
                </c:pt>
                <c:pt idx="53">
                  <c:v>0.28337359982429167</c:v>
                </c:pt>
                <c:pt idx="54">
                  <c:v>0.27981550625960905</c:v>
                </c:pt>
                <c:pt idx="55">
                  <c:v>0.28237425873050737</c:v>
                </c:pt>
                <c:pt idx="56">
                  <c:v>0.28224247748737102</c:v>
                </c:pt>
                <c:pt idx="57">
                  <c:v>0.28741123069038732</c:v>
                </c:pt>
                <c:pt idx="58">
                  <c:v>0.28646679844790979</c:v>
                </c:pt>
                <c:pt idx="59">
                  <c:v>0.28819093637894433</c:v>
                </c:pt>
                <c:pt idx="60">
                  <c:v>0.28402884544988655</c:v>
                </c:pt>
                <c:pt idx="61">
                  <c:v>0.28466578812504578</c:v>
                </c:pt>
                <c:pt idx="62">
                  <c:v>0.28510139834541326</c:v>
                </c:pt>
                <c:pt idx="63">
                  <c:v>0.28599458232667108</c:v>
                </c:pt>
                <c:pt idx="64">
                  <c:v>0.28907679918002782</c:v>
                </c:pt>
                <c:pt idx="65">
                  <c:v>0.2877333626180541</c:v>
                </c:pt>
                <c:pt idx="66">
                  <c:v>0.2873563218390805</c:v>
                </c:pt>
                <c:pt idx="67">
                  <c:v>0.28994801962076289</c:v>
                </c:pt>
                <c:pt idx="68">
                  <c:v>0.29371476682041148</c:v>
                </c:pt>
                <c:pt idx="69">
                  <c:v>0.29087414891280478</c:v>
                </c:pt>
                <c:pt idx="70">
                  <c:v>0.29592576323303316</c:v>
                </c:pt>
                <c:pt idx="71">
                  <c:v>0.29444688483783588</c:v>
                </c:pt>
                <c:pt idx="72">
                  <c:v>0.29596969031407866</c:v>
                </c:pt>
                <c:pt idx="73">
                  <c:v>0.29386485101398346</c:v>
                </c:pt>
                <c:pt idx="74">
                  <c:v>0.30287722380847792</c:v>
                </c:pt>
                <c:pt idx="75">
                  <c:v>0.29782194889816244</c:v>
                </c:pt>
                <c:pt idx="76">
                  <c:v>0.29967054689215905</c:v>
                </c:pt>
                <c:pt idx="77">
                  <c:v>0.29802328135295414</c:v>
                </c:pt>
                <c:pt idx="78">
                  <c:v>0.296009956805037</c:v>
                </c:pt>
                <c:pt idx="79">
                  <c:v>0.30029284720696975</c:v>
                </c:pt>
                <c:pt idx="80">
                  <c:v>0.30184127681382245</c:v>
                </c:pt>
                <c:pt idx="81">
                  <c:v>0.30184859799399666</c:v>
                </c:pt>
                <c:pt idx="82">
                  <c:v>0.29726553920491988</c:v>
                </c:pt>
                <c:pt idx="83">
                  <c:v>0.30433413866315256</c:v>
                </c:pt>
                <c:pt idx="84">
                  <c:v>0.3061680942968007</c:v>
                </c:pt>
                <c:pt idx="85">
                  <c:v>0.30791785635844499</c:v>
                </c:pt>
                <c:pt idx="86">
                  <c:v>0.30619005783732339</c:v>
                </c:pt>
                <c:pt idx="87">
                  <c:v>0.30679039461161139</c:v>
                </c:pt>
                <c:pt idx="88">
                  <c:v>0.30332015520901973</c:v>
                </c:pt>
                <c:pt idx="89">
                  <c:v>0.30884398565048687</c:v>
                </c:pt>
                <c:pt idx="90">
                  <c:v>0.31366498279522659</c:v>
                </c:pt>
                <c:pt idx="91">
                  <c:v>0.31045830587890771</c:v>
                </c:pt>
                <c:pt idx="92">
                  <c:v>0.31601508163115899</c:v>
                </c:pt>
                <c:pt idx="93">
                  <c:v>0.31666666666666671</c:v>
                </c:pt>
                <c:pt idx="94">
                  <c:v>0.31622373526612496</c:v>
                </c:pt>
                <c:pt idx="95">
                  <c:v>0.31776118310271617</c:v>
                </c:pt>
                <c:pt idx="96">
                  <c:v>0.31736583937330698</c:v>
                </c:pt>
                <c:pt idx="97">
                  <c:v>0.32104473241086467</c:v>
                </c:pt>
                <c:pt idx="98">
                  <c:v>0.32011128193864852</c:v>
                </c:pt>
                <c:pt idx="99">
                  <c:v>0.3231642140713083</c:v>
                </c:pt>
                <c:pt idx="100">
                  <c:v>0.32497254557434657</c:v>
                </c:pt>
                <c:pt idx="101">
                  <c:v>0.32446006296214952</c:v>
                </c:pt>
                <c:pt idx="102">
                  <c:v>0.33022549234936677</c:v>
                </c:pt>
                <c:pt idx="103">
                  <c:v>0.32592063840691121</c:v>
                </c:pt>
                <c:pt idx="104">
                  <c:v>0.33073065378138961</c:v>
                </c:pt>
                <c:pt idx="105">
                  <c:v>0.33156526832125344</c:v>
                </c:pt>
                <c:pt idx="106">
                  <c:v>0.33038655831320013</c:v>
                </c:pt>
                <c:pt idx="107">
                  <c:v>0.33486345998975037</c:v>
                </c:pt>
                <c:pt idx="108">
                  <c:v>0.33171901310491253</c:v>
                </c:pt>
                <c:pt idx="109">
                  <c:v>0.33477560582765942</c:v>
                </c:pt>
                <c:pt idx="110">
                  <c:v>0.33450472216121241</c:v>
                </c:pt>
                <c:pt idx="111">
                  <c:v>0.33881323669375507</c:v>
                </c:pt>
                <c:pt idx="112">
                  <c:v>0.33942821582839156</c:v>
                </c:pt>
                <c:pt idx="113">
                  <c:v>0.33775532615857679</c:v>
                </c:pt>
                <c:pt idx="114">
                  <c:v>0.33790541035214883</c:v>
                </c:pt>
                <c:pt idx="115">
                  <c:v>0.34305220001464243</c:v>
                </c:pt>
                <c:pt idx="116">
                  <c:v>0.3424848085511385</c:v>
                </c:pt>
                <c:pt idx="117">
                  <c:v>0.34600263562486272</c:v>
                </c:pt>
                <c:pt idx="118">
                  <c:v>0.35135441833223519</c:v>
                </c:pt>
                <c:pt idx="119">
                  <c:v>0.35007687239182955</c:v>
                </c:pt>
                <c:pt idx="120">
                  <c:v>0.34904092539717407</c:v>
                </c:pt>
                <c:pt idx="121">
                  <c:v>0.34811113551504508</c:v>
                </c:pt>
                <c:pt idx="122">
                  <c:v>0.35042096786001903</c:v>
                </c:pt>
                <c:pt idx="123">
                  <c:v>0.35272347902481882</c:v>
                </c:pt>
                <c:pt idx="124">
                  <c:v>0.34933011201405667</c:v>
                </c:pt>
                <c:pt idx="125">
                  <c:v>0.35489786953656932</c:v>
                </c:pt>
                <c:pt idx="126">
                  <c:v>0.35669155867925911</c:v>
                </c:pt>
                <c:pt idx="127">
                  <c:v>0.35851819313273303</c:v>
                </c:pt>
                <c:pt idx="128">
                  <c:v>0.36222271030090053</c:v>
                </c:pt>
                <c:pt idx="129">
                  <c:v>0.36448861556482909</c:v>
                </c:pt>
                <c:pt idx="130">
                  <c:v>0.36208726846767703</c:v>
                </c:pt>
                <c:pt idx="131">
                  <c:v>0.36497181345632917</c:v>
                </c:pt>
                <c:pt idx="132">
                  <c:v>0.37067135222197822</c:v>
                </c:pt>
                <c:pt idx="133">
                  <c:v>0.37231861776118313</c:v>
                </c:pt>
                <c:pt idx="134">
                  <c:v>0.37334358298557729</c:v>
                </c:pt>
                <c:pt idx="135">
                  <c:v>0.37751665568489645</c:v>
                </c:pt>
                <c:pt idx="136">
                  <c:v>0.37700417307269934</c:v>
                </c:pt>
                <c:pt idx="137">
                  <c:v>0.37923713302584378</c:v>
                </c:pt>
                <c:pt idx="138">
                  <c:v>0.38384947653561757</c:v>
                </c:pt>
                <c:pt idx="139">
                  <c:v>0.38707079581228498</c:v>
                </c:pt>
                <c:pt idx="140">
                  <c:v>0.39322058715864999</c:v>
                </c:pt>
                <c:pt idx="141">
                  <c:v>0.39128047441247532</c:v>
                </c:pt>
                <c:pt idx="142">
                  <c:v>0.39527051760743837</c:v>
                </c:pt>
                <c:pt idx="143">
                  <c:v>0.40028552602679557</c:v>
                </c:pt>
                <c:pt idx="144">
                  <c:v>0.40438538692437226</c:v>
                </c:pt>
                <c:pt idx="145">
                  <c:v>0.40716743539058498</c:v>
                </c:pt>
                <c:pt idx="146">
                  <c:v>0.40775312980452455</c:v>
                </c:pt>
                <c:pt idx="147">
                  <c:v>0.41587963979793546</c:v>
                </c:pt>
                <c:pt idx="148">
                  <c:v>0.41932059447983017</c:v>
                </c:pt>
                <c:pt idx="149">
                  <c:v>0.42759352807672601</c:v>
                </c:pt>
                <c:pt idx="150">
                  <c:v>0.43048539424555238</c:v>
                </c:pt>
                <c:pt idx="151">
                  <c:v>0.43539058496229599</c:v>
                </c:pt>
                <c:pt idx="152">
                  <c:v>0.43857529833809211</c:v>
                </c:pt>
                <c:pt idx="153">
                  <c:v>0.44856870927593528</c:v>
                </c:pt>
                <c:pt idx="154">
                  <c:v>0.45003294531078414</c:v>
                </c:pt>
                <c:pt idx="155">
                  <c:v>0.45124094003953441</c:v>
                </c:pt>
                <c:pt idx="156">
                  <c:v>0.46024599165385466</c:v>
                </c:pt>
                <c:pt idx="157">
                  <c:v>0.4626619811113552</c:v>
                </c:pt>
                <c:pt idx="158">
                  <c:v>0.47562047001976721</c:v>
                </c:pt>
                <c:pt idx="159">
                  <c:v>0.48374698001317812</c:v>
                </c:pt>
                <c:pt idx="160">
                  <c:v>0.4905922834760964</c:v>
                </c:pt>
                <c:pt idx="161">
                  <c:v>0.49952412328867418</c:v>
                </c:pt>
                <c:pt idx="162">
                  <c:v>0.50841935720038078</c:v>
                </c:pt>
                <c:pt idx="163">
                  <c:v>0.51636283768943558</c:v>
                </c:pt>
                <c:pt idx="164">
                  <c:v>0.52544110110549824</c:v>
                </c:pt>
                <c:pt idx="165">
                  <c:v>0.53843619591478153</c:v>
                </c:pt>
                <c:pt idx="166">
                  <c:v>0.54967420748224616</c:v>
                </c:pt>
                <c:pt idx="167">
                  <c:v>0.56351123801156744</c:v>
                </c:pt>
                <c:pt idx="168">
                  <c:v>0.57537154989384287</c:v>
                </c:pt>
                <c:pt idx="169">
                  <c:v>0.59319862361812725</c:v>
                </c:pt>
                <c:pt idx="170">
                  <c:v>0.61347829270078336</c:v>
                </c:pt>
                <c:pt idx="171">
                  <c:v>0.63196427264074972</c:v>
                </c:pt>
                <c:pt idx="172">
                  <c:v>0.65143861190423902</c:v>
                </c:pt>
                <c:pt idx="173">
                  <c:v>0.67567171828098693</c:v>
                </c:pt>
                <c:pt idx="174">
                  <c:v>0.70382165605095548</c:v>
                </c:pt>
                <c:pt idx="175">
                  <c:v>0.74035434512043352</c:v>
                </c:pt>
                <c:pt idx="176">
                  <c:v>0.77608170437074464</c:v>
                </c:pt>
                <c:pt idx="177">
                  <c:v>0.8188373965883301</c:v>
                </c:pt>
                <c:pt idx="178">
                  <c:v>0.86496083168606785</c:v>
                </c:pt>
                <c:pt idx="179">
                  <c:v>0.91452522146570037</c:v>
                </c:pt>
                <c:pt idx="180">
                  <c:v>0.95563364814408092</c:v>
                </c:pt>
                <c:pt idx="181">
                  <c:v>0.99483856797715808</c:v>
                </c:pt>
                <c:pt idx="182">
                  <c:v>1</c:v>
                </c:pt>
                <c:pt idx="183">
                  <c:v>0.99147082509700568</c:v>
                </c:pt>
                <c:pt idx="184">
                  <c:v>0.92389633208873279</c:v>
                </c:pt>
                <c:pt idx="185">
                  <c:v>0.830770920272348</c:v>
                </c:pt>
                <c:pt idx="186">
                  <c:v>0.71970861702906519</c:v>
                </c:pt>
                <c:pt idx="187">
                  <c:v>0.59641994289479461</c:v>
                </c:pt>
                <c:pt idx="188">
                  <c:v>0.46471191156014358</c:v>
                </c:pt>
                <c:pt idx="189">
                  <c:v>0.34336335017204772</c:v>
                </c:pt>
                <c:pt idx="190">
                  <c:v>0.24354271908631675</c:v>
                </c:pt>
                <c:pt idx="191">
                  <c:v>0.1679478731971594</c:v>
                </c:pt>
                <c:pt idx="192">
                  <c:v>0.11001171388827879</c:v>
                </c:pt>
                <c:pt idx="193">
                  <c:v>6.0784098396661553E-2</c:v>
                </c:pt>
                <c:pt idx="194">
                  <c:v>2.9230543963686947E-2</c:v>
                </c:pt>
                <c:pt idx="195">
                  <c:v>1.552602679551944E-2</c:v>
                </c:pt>
                <c:pt idx="196">
                  <c:v>8.6232520682333995E-3</c:v>
                </c:pt>
                <c:pt idx="197">
                  <c:v>5.5198037923713302E-3</c:v>
                </c:pt>
                <c:pt idx="198">
                  <c:v>1.3323449740098106E-3</c:v>
                </c:pt>
                <c:pt idx="199">
                  <c:v>6.7087634526685703E-4</c:v>
                </c:pt>
                <c:pt idx="200">
                  <c:v>5.4674573541254852E-4</c:v>
                </c:pt>
                <c:pt idx="201">
                  <c:v>2.999158064279962E-4</c:v>
                </c:pt>
                <c:pt idx="202">
                  <c:v>8.212533860458307E-4</c:v>
                </c:pt>
                <c:pt idx="203">
                  <c:v>7.2201478878395199E-4</c:v>
                </c:pt>
                <c:pt idx="204">
                  <c:v>3.8029870415110916E-4</c:v>
                </c:pt>
                <c:pt idx="205">
                  <c:v>2.5709788417892965E-3</c:v>
                </c:pt>
                <c:pt idx="206">
                  <c:v>8.6247163042682486E-4</c:v>
                </c:pt>
                <c:pt idx="207">
                  <c:v>5.4147448568709288E-4</c:v>
                </c:pt>
                <c:pt idx="208">
                  <c:v>4.7627937623544923E-4</c:v>
                </c:pt>
                <c:pt idx="209">
                  <c:v>5.5428655099201999E-4</c:v>
                </c:pt>
                <c:pt idx="210">
                  <c:v>4.0830221831759283E-4</c:v>
                </c:pt>
                <c:pt idx="211">
                  <c:v>4.1756351123801159E-4</c:v>
                </c:pt>
                <c:pt idx="212">
                  <c:v>4.9352075554579401E-4</c:v>
                </c:pt>
                <c:pt idx="213">
                  <c:v>6.7801449593674502E-4</c:v>
                </c:pt>
                <c:pt idx="214">
                  <c:v>1.5354345120433413E-3</c:v>
                </c:pt>
                <c:pt idx="215">
                  <c:v>7.1465700270883679E-4</c:v>
                </c:pt>
                <c:pt idx="216">
                  <c:v>3.6186763306244972E-4</c:v>
                </c:pt>
                <c:pt idx="217">
                  <c:v>4.0786294750713817E-4</c:v>
                </c:pt>
                <c:pt idx="218">
                  <c:v>3.9790614247016621E-4</c:v>
                </c:pt>
                <c:pt idx="219">
                  <c:v>6.6542206603704523E-4</c:v>
                </c:pt>
                <c:pt idx="220">
                  <c:v>4.3220587158649976E-4</c:v>
                </c:pt>
                <c:pt idx="221">
                  <c:v>5.5241965004758776E-4</c:v>
                </c:pt>
                <c:pt idx="222">
                  <c:v>8.358591404934476E-4</c:v>
                </c:pt>
                <c:pt idx="223">
                  <c:v>8.531371257046636E-4</c:v>
                </c:pt>
                <c:pt idx="224">
                  <c:v>6.3372135588256827E-4</c:v>
                </c:pt>
                <c:pt idx="225">
                  <c:v>4.3802620982502383E-4</c:v>
                </c:pt>
                <c:pt idx="226">
                  <c:v>3.8179954608682923E-4</c:v>
                </c:pt>
                <c:pt idx="227">
                  <c:v>3.6285599238597264E-4</c:v>
                </c:pt>
                <c:pt idx="228">
                  <c:v>4.0420235742001615E-4</c:v>
                </c:pt>
                <c:pt idx="229">
                  <c:v>3.7963979793542718E-4</c:v>
                </c:pt>
                <c:pt idx="230">
                  <c:v>5.3616663006076585E-4</c:v>
                </c:pt>
                <c:pt idx="231">
                  <c:v>3.7217219415769821E-4</c:v>
                </c:pt>
                <c:pt idx="232">
                  <c:v>4.7023940259169783E-4</c:v>
                </c:pt>
                <c:pt idx="233">
                  <c:v>4.730214510579106E-4</c:v>
                </c:pt>
                <c:pt idx="234">
                  <c:v>4.0837543011933527E-4</c:v>
                </c:pt>
                <c:pt idx="235">
                  <c:v>5.9554140127388543E-4</c:v>
                </c:pt>
                <c:pt idx="236">
                  <c:v>6.7786807233326024E-4</c:v>
                </c:pt>
                <c:pt idx="237">
                  <c:v>7.6850428289040201E-4</c:v>
                </c:pt>
                <c:pt idx="238">
                  <c:v>9.3074163555165103E-4</c:v>
                </c:pt>
                <c:pt idx="239">
                  <c:v>4.1470825097005638E-4</c:v>
                </c:pt>
                <c:pt idx="240">
                  <c:v>4.3388974302657594E-4</c:v>
                </c:pt>
                <c:pt idx="241">
                  <c:v>6.1885936012885288E-4</c:v>
                </c:pt>
                <c:pt idx="242">
                  <c:v>4.811479610513215E-4</c:v>
                </c:pt>
                <c:pt idx="243">
                  <c:v>8.8242184640164006E-4</c:v>
                </c:pt>
                <c:pt idx="244">
                  <c:v>2.1093784318032068E-3</c:v>
                </c:pt>
                <c:pt idx="245">
                  <c:v>5.6706201039607583E-4</c:v>
                </c:pt>
                <c:pt idx="246">
                  <c:v>5.9078263416062677E-4</c:v>
                </c:pt>
                <c:pt idx="247">
                  <c:v>6.05608024013471E-4</c:v>
                </c:pt>
                <c:pt idx="248">
                  <c:v>6.7881982575591199E-4</c:v>
                </c:pt>
                <c:pt idx="249">
                  <c:v>7.0649388681455461E-4</c:v>
                </c:pt>
                <c:pt idx="250">
                  <c:v>6.0919540229885057E-4</c:v>
                </c:pt>
                <c:pt idx="251">
                  <c:v>6.2211728530639152E-4</c:v>
                </c:pt>
                <c:pt idx="252">
                  <c:v>6.7611098909144151E-4</c:v>
                </c:pt>
                <c:pt idx="253">
                  <c:v>8.7352661248993346E-4</c:v>
                </c:pt>
                <c:pt idx="254">
                  <c:v>5.5875247089830888E-4</c:v>
                </c:pt>
                <c:pt idx="255">
                  <c:v>6.5813749176367236E-4</c:v>
                </c:pt>
                <c:pt idx="256">
                  <c:v>5.2426971227761921E-4</c:v>
                </c:pt>
                <c:pt idx="257">
                  <c:v>2.3260487590599606E-4</c:v>
                </c:pt>
                <c:pt idx="258">
                  <c:v>2.4512409400395349E-4</c:v>
                </c:pt>
                <c:pt idx="259">
                  <c:v>2.4522659052639284E-4</c:v>
                </c:pt>
              </c:numCache>
            </c:numRef>
          </c:yVal>
          <c:smooth val="1"/>
          <c:extLst>
            <c:ext xmlns:c16="http://schemas.microsoft.com/office/drawing/2014/chart" uri="{C3380CC4-5D6E-409C-BE32-E72D297353CC}">
              <c16:uniqueId val="{0000000E-950D-493E-8338-312A81E4B861}"/>
            </c:ext>
          </c:extLst>
        </c:ser>
        <c:ser>
          <c:idx val="16"/>
          <c:order val="8"/>
          <c:tx>
            <c:strRef>
              <c:f>'bragg-norm(kaki)'!$U$4</c:f>
              <c:strCache>
                <c:ptCount val="1"/>
                <c:pt idx="0">
                  <c:v>16</c:v>
                </c:pt>
              </c:strCache>
            </c:strRef>
          </c:tx>
          <c:spPr>
            <a:ln w="19050" cap="rnd">
              <a:solidFill>
                <a:schemeClr val="accent5">
                  <a:lumMod val="80000"/>
                  <a:lumOff val="2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'bragg-norm(kaki)'!$U$5:$U$264</c:f>
              <c:numCache>
                <c:formatCode>General</c:formatCode>
                <c:ptCount val="260"/>
                <c:pt idx="0">
                  <c:v>0.25643828510023348</c:v>
                </c:pt>
                <c:pt idx="1">
                  <c:v>0.26258198391818283</c:v>
                </c:pt>
                <c:pt idx="2">
                  <c:v>0.25680142290732577</c:v>
                </c:pt>
                <c:pt idx="3">
                  <c:v>0.26540186015488937</c:v>
                </c:pt>
                <c:pt idx="4">
                  <c:v>0.26186311927965317</c:v>
                </c:pt>
                <c:pt idx="5">
                  <c:v>0.26585022418201359</c:v>
                </c:pt>
                <c:pt idx="6">
                  <c:v>0.2616667284247971</c:v>
                </c:pt>
                <c:pt idx="7">
                  <c:v>0.26067365768703449</c:v>
                </c:pt>
                <c:pt idx="8">
                  <c:v>0.26426427539185537</c:v>
                </c:pt>
                <c:pt idx="9">
                  <c:v>0.26345647904546632</c:v>
                </c:pt>
                <c:pt idx="10">
                  <c:v>0.25873939304109383</c:v>
                </c:pt>
                <c:pt idx="11">
                  <c:v>0.26142957720383891</c:v>
                </c:pt>
                <c:pt idx="12">
                  <c:v>0.26236706562418943</c:v>
                </c:pt>
                <c:pt idx="13">
                  <c:v>0.26777337236447174</c:v>
                </c:pt>
                <c:pt idx="14">
                  <c:v>0.26600214918293996</c:v>
                </c:pt>
                <c:pt idx="15">
                  <c:v>0.26807722236632453</c:v>
                </c:pt>
                <c:pt idx="16">
                  <c:v>0.26317115648275097</c:v>
                </c:pt>
                <c:pt idx="17">
                  <c:v>0.26222996257457293</c:v>
                </c:pt>
                <c:pt idx="18">
                  <c:v>0.2681290991959091</c:v>
                </c:pt>
                <c:pt idx="19">
                  <c:v>0.27381702301107941</c:v>
                </c:pt>
                <c:pt idx="20">
                  <c:v>0.26947419127728162</c:v>
                </c:pt>
                <c:pt idx="21">
                  <c:v>0.27131952421536293</c:v>
                </c:pt>
                <c:pt idx="22">
                  <c:v>0.26979656871827173</c:v>
                </c:pt>
                <c:pt idx="23">
                  <c:v>0.27084892726127396</c:v>
                </c:pt>
                <c:pt idx="24">
                  <c:v>0.26907770407974207</c:v>
                </c:pt>
                <c:pt idx="25">
                  <c:v>0.2683217845629377</c:v>
                </c:pt>
                <c:pt idx="26">
                  <c:v>0.26999666506095527</c:v>
                </c:pt>
                <c:pt idx="27">
                  <c:v>0.27142327787453219</c:v>
                </c:pt>
                <c:pt idx="28">
                  <c:v>0.2753955608255827</c:v>
                </c:pt>
                <c:pt idx="29">
                  <c:v>0.27381702301107941</c:v>
                </c:pt>
                <c:pt idx="30">
                  <c:v>0.27540667728906509</c:v>
                </c:pt>
                <c:pt idx="31">
                  <c:v>0.28002742060992331</c:v>
                </c:pt>
                <c:pt idx="32">
                  <c:v>0.28204320598806831</c:v>
                </c:pt>
                <c:pt idx="33">
                  <c:v>0.27462111386964094</c:v>
                </c:pt>
                <c:pt idx="34">
                  <c:v>0.27452847667395414</c:v>
                </c:pt>
                <c:pt idx="35">
                  <c:v>0.27680364620002224</c:v>
                </c:pt>
                <c:pt idx="36">
                  <c:v>0.27615148034238707</c:v>
                </c:pt>
                <c:pt idx="37">
                  <c:v>0.27918256938525954</c:v>
                </c:pt>
                <c:pt idx="38">
                  <c:v>0.27976433097417275</c:v>
                </c:pt>
                <c:pt idx="39">
                  <c:v>0.27961981694890131</c:v>
                </c:pt>
                <c:pt idx="40">
                  <c:v>0.27834142364842335</c:v>
                </c:pt>
                <c:pt idx="41">
                  <c:v>0.27971986512024311</c:v>
                </c:pt>
                <c:pt idx="42">
                  <c:v>0.28600807796346389</c:v>
                </c:pt>
                <c:pt idx="43">
                  <c:v>0.28522992551969467</c:v>
                </c:pt>
                <c:pt idx="44">
                  <c:v>0.28297328343276396</c:v>
                </c:pt>
                <c:pt idx="45">
                  <c:v>0.28289917367621448</c:v>
                </c:pt>
                <c:pt idx="46">
                  <c:v>0.28551895357023749</c:v>
                </c:pt>
                <c:pt idx="47">
                  <c:v>0.2910845962871012</c:v>
                </c:pt>
                <c:pt idx="48">
                  <c:v>0.28498906881090896</c:v>
                </c:pt>
                <c:pt idx="49">
                  <c:v>0.28295846148145404</c:v>
                </c:pt>
                <c:pt idx="50">
                  <c:v>0.28542631637455068</c:v>
                </c:pt>
                <c:pt idx="51">
                  <c:v>0.28647496942972545</c:v>
                </c:pt>
                <c:pt idx="52">
                  <c:v>0.28442583466113319</c:v>
                </c:pt>
                <c:pt idx="53">
                  <c:v>0.2867602919924408</c:v>
                </c:pt>
                <c:pt idx="54">
                  <c:v>0.28681957979768036</c:v>
                </c:pt>
                <c:pt idx="55">
                  <c:v>0.28988401823100007</c:v>
                </c:pt>
                <c:pt idx="56">
                  <c:v>0.29117723348278801</c:v>
                </c:pt>
                <c:pt idx="57">
                  <c:v>0.29120317189758033</c:v>
                </c:pt>
                <c:pt idx="58">
                  <c:v>0.29601660058546708</c:v>
                </c:pt>
                <c:pt idx="59">
                  <c:v>0.29702078778671215</c:v>
                </c:pt>
                <c:pt idx="60">
                  <c:v>0.29827694816022526</c:v>
                </c:pt>
                <c:pt idx="61">
                  <c:v>0.29915885426316374</c:v>
                </c:pt>
                <c:pt idx="62">
                  <c:v>0.29377848593767369</c:v>
                </c:pt>
                <c:pt idx="63">
                  <c:v>0.29361544447326493</c:v>
                </c:pt>
                <c:pt idx="64">
                  <c:v>0.2982176603549857</c:v>
                </c:pt>
                <c:pt idx="65">
                  <c:v>0.29590543595064289</c:v>
                </c:pt>
                <c:pt idx="66">
                  <c:v>0.29890317560306817</c:v>
                </c:pt>
                <c:pt idx="67">
                  <c:v>0.29773594693741434</c:v>
                </c:pt>
                <c:pt idx="68">
                  <c:v>0.30152295549709118</c:v>
                </c:pt>
                <c:pt idx="69">
                  <c:v>0.30156742135102088</c:v>
                </c:pt>
                <c:pt idx="70">
                  <c:v>0.30444287990513952</c:v>
                </c:pt>
                <c:pt idx="71">
                  <c:v>0.30665505613814059</c:v>
                </c:pt>
                <c:pt idx="72">
                  <c:v>0.30214547745210657</c:v>
                </c:pt>
                <c:pt idx="73">
                  <c:v>0.30155259939971096</c:v>
                </c:pt>
                <c:pt idx="74">
                  <c:v>0.30573238966909994</c:v>
                </c:pt>
                <c:pt idx="75">
                  <c:v>0.30548782747248676</c:v>
                </c:pt>
                <c:pt idx="76">
                  <c:v>0.30704783784785267</c:v>
                </c:pt>
                <c:pt idx="77">
                  <c:v>0.3052803201541483</c:v>
                </c:pt>
                <c:pt idx="78">
                  <c:v>0.30523214881239114</c:v>
                </c:pt>
                <c:pt idx="79">
                  <c:v>0.31076444213880755</c:v>
                </c:pt>
                <c:pt idx="80">
                  <c:v>0.3150628080186757</c:v>
                </c:pt>
                <c:pt idx="81">
                  <c:v>0.31107570311631527</c:v>
                </c:pt>
                <c:pt idx="82">
                  <c:v>0.31779004705969544</c:v>
                </c:pt>
                <c:pt idx="83">
                  <c:v>0.31645607144180532</c:v>
                </c:pt>
                <c:pt idx="84">
                  <c:v>0.32186608366991515</c:v>
                </c:pt>
                <c:pt idx="85">
                  <c:v>0.31644495497832292</c:v>
                </c:pt>
                <c:pt idx="86">
                  <c:v>0.31798643791455145</c:v>
                </c:pt>
                <c:pt idx="87">
                  <c:v>0.32932152517878976</c:v>
                </c:pt>
                <c:pt idx="88">
                  <c:v>0.32648682699077336</c:v>
                </c:pt>
                <c:pt idx="89">
                  <c:v>0.32291473672508986</c:v>
                </c:pt>
                <c:pt idx="90">
                  <c:v>0.3228332159928855</c:v>
                </c:pt>
                <c:pt idx="91">
                  <c:v>0.32438581539259642</c:v>
                </c:pt>
                <c:pt idx="92">
                  <c:v>0.32260718123540966</c:v>
                </c:pt>
                <c:pt idx="93">
                  <c:v>0.32423389039167005</c:v>
                </c:pt>
                <c:pt idx="94">
                  <c:v>0.32541594100863375</c:v>
                </c:pt>
                <c:pt idx="95">
                  <c:v>0.32877681846815132</c:v>
                </c:pt>
                <c:pt idx="96">
                  <c:v>0.32539370808166895</c:v>
                </c:pt>
                <c:pt idx="97">
                  <c:v>0.32616815503761071</c:v>
                </c:pt>
                <c:pt idx="98">
                  <c:v>0.33122614592211064</c:v>
                </c:pt>
                <c:pt idx="99">
                  <c:v>0.33455737947900843</c:v>
                </c:pt>
                <c:pt idx="100">
                  <c:v>0.33625449290399084</c:v>
                </c:pt>
                <c:pt idx="101">
                  <c:v>0.33803312706117761</c:v>
                </c:pt>
                <c:pt idx="102">
                  <c:v>0.34109386000666986</c:v>
                </c:pt>
                <c:pt idx="103">
                  <c:v>0.34336902953273796</c:v>
                </c:pt>
                <c:pt idx="104">
                  <c:v>0.34150516915551932</c:v>
                </c:pt>
                <c:pt idx="105">
                  <c:v>0.34461407344276873</c:v>
                </c:pt>
                <c:pt idx="106">
                  <c:v>0.34712268870196761</c:v>
                </c:pt>
                <c:pt idx="107">
                  <c:v>0.34758958016822916</c:v>
                </c:pt>
                <c:pt idx="108">
                  <c:v>0.34623707711120166</c:v>
                </c:pt>
                <c:pt idx="109">
                  <c:v>0.34685589357838958</c:v>
                </c:pt>
                <c:pt idx="110">
                  <c:v>0.35053914847889728</c:v>
                </c:pt>
                <c:pt idx="111">
                  <c:v>0.35015007225701261</c:v>
                </c:pt>
                <c:pt idx="112">
                  <c:v>0.35138029421573347</c:v>
                </c:pt>
                <c:pt idx="113">
                  <c:v>0.35573794790084118</c:v>
                </c:pt>
                <c:pt idx="114">
                  <c:v>0.3563234149775818</c:v>
                </c:pt>
                <c:pt idx="115">
                  <c:v>0.3573943009597213</c:v>
                </c:pt>
                <c:pt idx="116">
                  <c:v>0.35877644791936864</c:v>
                </c:pt>
                <c:pt idx="117">
                  <c:v>0.36218920220847073</c:v>
                </c:pt>
                <c:pt idx="118">
                  <c:v>0.36099232964019712</c:v>
                </c:pt>
                <c:pt idx="119">
                  <c:v>0.36246340830770374</c:v>
                </c:pt>
                <c:pt idx="120">
                  <c:v>0.37169748397376512</c:v>
                </c:pt>
                <c:pt idx="121">
                  <c:v>0.37273502056545743</c:v>
                </c:pt>
                <c:pt idx="122">
                  <c:v>0.37020787786712117</c:v>
                </c:pt>
                <c:pt idx="123">
                  <c:v>0.37747804498462223</c:v>
                </c:pt>
                <c:pt idx="124">
                  <c:v>0.37825619742839145</c:v>
                </c:pt>
                <c:pt idx="125">
                  <c:v>0.3852966243005892</c:v>
                </c:pt>
                <c:pt idx="126">
                  <c:v>0.38262867306480902</c:v>
                </c:pt>
                <c:pt idx="127">
                  <c:v>0.38751991699707267</c:v>
                </c:pt>
                <c:pt idx="128">
                  <c:v>0.39274465483380888</c:v>
                </c:pt>
                <c:pt idx="129">
                  <c:v>0.3928187645903583</c:v>
                </c:pt>
                <c:pt idx="130">
                  <c:v>0.39589431948716053</c:v>
                </c:pt>
                <c:pt idx="131">
                  <c:v>0.39956275243635825</c:v>
                </c:pt>
                <c:pt idx="132">
                  <c:v>0.40363878904657796</c:v>
                </c:pt>
                <c:pt idx="133">
                  <c:v>0.4060473561344351</c:v>
                </c:pt>
                <c:pt idx="134">
                  <c:v>0.41327305739800646</c:v>
                </c:pt>
                <c:pt idx="135">
                  <c:v>0.4177196427909734</c:v>
                </c:pt>
                <c:pt idx="136">
                  <c:v>0.41779375254752288</c:v>
                </c:pt>
                <c:pt idx="137">
                  <c:v>0.42564938674176456</c:v>
                </c:pt>
                <c:pt idx="138">
                  <c:v>0.4239078074628525</c:v>
                </c:pt>
                <c:pt idx="139">
                  <c:v>0.42627931967243488</c:v>
                </c:pt>
                <c:pt idx="140">
                  <c:v>0.43176344165709413</c:v>
                </c:pt>
                <c:pt idx="141">
                  <c:v>0.43380145996220398</c:v>
                </c:pt>
                <c:pt idx="142">
                  <c:v>0.43769222218105014</c:v>
                </c:pt>
                <c:pt idx="143">
                  <c:v>0.4440656612443028</c:v>
                </c:pt>
                <c:pt idx="144">
                  <c:v>0.44673361248008303</c:v>
                </c:pt>
                <c:pt idx="145">
                  <c:v>0.45366287471745653</c:v>
                </c:pt>
                <c:pt idx="146">
                  <c:v>0.46151850891169821</c:v>
                </c:pt>
                <c:pt idx="147">
                  <c:v>0.46789194797495087</c:v>
                </c:pt>
                <c:pt idx="148">
                  <c:v>0.47915663097046729</c:v>
                </c:pt>
                <c:pt idx="149">
                  <c:v>0.48838329566087374</c:v>
                </c:pt>
                <c:pt idx="150">
                  <c:v>0.49471967984585169</c:v>
                </c:pt>
                <c:pt idx="151">
                  <c:v>0.5057249786934449</c:v>
                </c:pt>
                <c:pt idx="152">
                  <c:v>0.50731833845925822</c:v>
                </c:pt>
                <c:pt idx="153">
                  <c:v>0.51887946048097233</c:v>
                </c:pt>
                <c:pt idx="154">
                  <c:v>0.52462296661355468</c:v>
                </c:pt>
                <c:pt idx="155">
                  <c:v>0.53325675325156563</c:v>
                </c:pt>
                <c:pt idx="156">
                  <c:v>0.54548486308222477</c:v>
                </c:pt>
                <c:pt idx="157">
                  <c:v>0.5627153814799718</c:v>
                </c:pt>
                <c:pt idx="158">
                  <c:v>0.56975580835216955</c:v>
                </c:pt>
                <c:pt idx="159">
                  <c:v>0.58124282061733423</c:v>
                </c:pt>
                <c:pt idx="160">
                  <c:v>0.59339682069144406</c:v>
                </c:pt>
                <c:pt idx="161">
                  <c:v>0.61637084522177343</c:v>
                </c:pt>
                <c:pt idx="162">
                  <c:v>0.63419424167191607</c:v>
                </c:pt>
                <c:pt idx="163">
                  <c:v>0.65987327231630044</c:v>
                </c:pt>
                <c:pt idx="164">
                  <c:v>0.68462593100381663</c:v>
                </c:pt>
                <c:pt idx="165">
                  <c:v>0.70945269944788225</c:v>
                </c:pt>
                <c:pt idx="166">
                  <c:v>0.73631748619705784</c:v>
                </c:pt>
                <c:pt idx="167">
                  <c:v>0.77492866935932114</c:v>
                </c:pt>
                <c:pt idx="168">
                  <c:v>0.81913513914106795</c:v>
                </c:pt>
                <c:pt idx="169">
                  <c:v>0.86397154185348501</c:v>
                </c:pt>
                <c:pt idx="170">
                  <c:v>0.9001000481713417</c:v>
                </c:pt>
                <c:pt idx="171">
                  <c:v>0.95308852410419831</c:v>
                </c:pt>
                <c:pt idx="172">
                  <c:v>0.98499277429873644</c:v>
                </c:pt>
                <c:pt idx="173">
                  <c:v>1</c:v>
                </c:pt>
                <c:pt idx="174">
                  <c:v>0.99207025604920895</c:v>
                </c:pt>
                <c:pt idx="175">
                  <c:v>0.96157409122911031</c:v>
                </c:pt>
                <c:pt idx="176">
                  <c:v>0.89539407863045173</c:v>
                </c:pt>
                <c:pt idx="177">
                  <c:v>0.8007188646385297</c:v>
                </c:pt>
                <c:pt idx="178">
                  <c:v>0.68903546151850892</c:v>
                </c:pt>
                <c:pt idx="179">
                  <c:v>0.56564271686367518</c:v>
                </c:pt>
                <c:pt idx="180">
                  <c:v>0.42194389891429207</c:v>
                </c:pt>
                <c:pt idx="181">
                  <c:v>0.30889687627376144</c:v>
                </c:pt>
                <c:pt idx="182">
                  <c:v>0.21754177937525476</c:v>
                </c:pt>
                <c:pt idx="183">
                  <c:v>0.14538481491088301</c:v>
                </c:pt>
                <c:pt idx="184">
                  <c:v>8.8802015785378149E-2</c:v>
                </c:pt>
                <c:pt idx="185">
                  <c:v>4.9909215548226922E-2</c:v>
                </c:pt>
                <c:pt idx="186">
                  <c:v>2.68080927854152E-2</c:v>
                </c:pt>
                <c:pt idx="187">
                  <c:v>1.3935969170341277E-2</c:v>
                </c:pt>
                <c:pt idx="188">
                  <c:v>4.7552525289954427E-3</c:v>
                </c:pt>
                <c:pt idx="189">
                  <c:v>3.0151183903360879E-3</c:v>
                </c:pt>
                <c:pt idx="190">
                  <c:v>2.044169414903472E-3</c:v>
                </c:pt>
                <c:pt idx="191">
                  <c:v>1.5234742653870382E-3</c:v>
                </c:pt>
                <c:pt idx="192">
                  <c:v>1.6157779671693779E-3</c:v>
                </c:pt>
                <c:pt idx="193">
                  <c:v>1.8716419016563529E-3</c:v>
                </c:pt>
                <c:pt idx="194">
                  <c:v>1.0875606773631749E-3</c:v>
                </c:pt>
                <c:pt idx="195">
                  <c:v>1.0263460184533294E-3</c:v>
                </c:pt>
                <c:pt idx="196">
                  <c:v>6.1188720495053178E-4</c:v>
                </c:pt>
                <c:pt idx="197">
                  <c:v>5.6089969244451038E-4</c:v>
                </c:pt>
                <c:pt idx="198">
                  <c:v>9.7791529254826403E-4</c:v>
                </c:pt>
                <c:pt idx="199">
                  <c:v>1.8969133286397156E-3</c:v>
                </c:pt>
                <c:pt idx="200">
                  <c:v>1.7341683032571237E-3</c:v>
                </c:pt>
                <c:pt idx="201">
                  <c:v>5.7979768036461995E-4</c:v>
                </c:pt>
                <c:pt idx="202">
                  <c:v>6.5012783933004786E-4</c:v>
                </c:pt>
                <c:pt idx="203">
                  <c:v>8.3655093193018865E-4</c:v>
                </c:pt>
                <c:pt idx="204">
                  <c:v>8.6967799310779274E-4</c:v>
                </c:pt>
                <c:pt idx="205">
                  <c:v>4.2068403305295143E-4</c:v>
                </c:pt>
                <c:pt idx="206">
                  <c:v>4.6148145403342351E-4</c:v>
                </c:pt>
                <c:pt idx="207">
                  <c:v>4.464371734538852E-4</c:v>
                </c:pt>
                <c:pt idx="208">
                  <c:v>4.3031830140437987E-4</c:v>
                </c:pt>
                <c:pt idx="209">
                  <c:v>4.6655797235706079E-4</c:v>
                </c:pt>
                <c:pt idx="210">
                  <c:v>5.8620817430614738E-4</c:v>
                </c:pt>
                <c:pt idx="211">
                  <c:v>5.2173268610812616E-4</c:v>
                </c:pt>
                <c:pt idx="212">
                  <c:v>4.4947567347241262E-4</c:v>
                </c:pt>
                <c:pt idx="213">
                  <c:v>5.1169081409567572E-4</c:v>
                </c:pt>
                <c:pt idx="214">
                  <c:v>5.6330825953236738E-4</c:v>
                </c:pt>
                <c:pt idx="215">
                  <c:v>4.922370030014452E-4</c:v>
                </c:pt>
                <c:pt idx="216">
                  <c:v>5.1828658242857669E-4</c:v>
                </c:pt>
                <c:pt idx="217">
                  <c:v>4.1368066105902841E-4</c:v>
                </c:pt>
                <c:pt idx="218">
                  <c:v>1.1960573609515694E-3</c:v>
                </c:pt>
                <c:pt idx="219">
                  <c:v>5.3140400933782942E-4</c:v>
                </c:pt>
                <c:pt idx="220">
                  <c:v>4.6018453329380808E-4</c:v>
                </c:pt>
                <c:pt idx="221">
                  <c:v>5.3296031422536781E-4</c:v>
                </c:pt>
                <c:pt idx="222">
                  <c:v>1.3144476970393152E-3</c:v>
                </c:pt>
                <c:pt idx="223">
                  <c:v>5.550820765553785E-4</c:v>
                </c:pt>
                <c:pt idx="224">
                  <c:v>1.0954163115574167E-3</c:v>
                </c:pt>
                <c:pt idx="225">
                  <c:v>1.2004298365879866E-3</c:v>
                </c:pt>
                <c:pt idx="226">
                  <c:v>1.4398784599992591E-3</c:v>
                </c:pt>
                <c:pt idx="227">
                  <c:v>6.1281357690739981E-4</c:v>
                </c:pt>
                <c:pt idx="228">
                  <c:v>8.2306295623818873E-4</c:v>
                </c:pt>
                <c:pt idx="229">
                  <c:v>4.4328750880053361E-4</c:v>
                </c:pt>
                <c:pt idx="230">
                  <c:v>7.1927224219068436E-4</c:v>
                </c:pt>
                <c:pt idx="231">
                  <c:v>6.7543632119168486E-4</c:v>
                </c:pt>
                <c:pt idx="232">
                  <c:v>7.5829102901396963E-4</c:v>
                </c:pt>
                <c:pt idx="233">
                  <c:v>8.6549079186274878E-4</c:v>
                </c:pt>
                <c:pt idx="234">
                  <c:v>1.066809945529329E-3</c:v>
                </c:pt>
                <c:pt idx="235">
                  <c:v>4.6926297847111568E-4</c:v>
                </c:pt>
                <c:pt idx="236">
                  <c:v>5.7186793641382885E-4</c:v>
                </c:pt>
                <c:pt idx="237">
                  <c:v>4.5403342350020383E-4</c:v>
                </c:pt>
                <c:pt idx="238">
                  <c:v>4.6700263089635756E-4</c:v>
                </c:pt>
                <c:pt idx="239">
                  <c:v>4.3595064290213805E-4</c:v>
                </c:pt>
                <c:pt idx="240">
                  <c:v>5.3069996665060953E-4</c:v>
                </c:pt>
                <c:pt idx="241">
                  <c:v>8.6326749916626521E-4</c:v>
                </c:pt>
                <c:pt idx="242">
                  <c:v>3.2527513247118981E-4</c:v>
                </c:pt>
                <c:pt idx="243">
                  <c:v>2.3073702152888426E-4</c:v>
                </c:pt>
                <c:pt idx="244">
                  <c:v>2.7994589987771892E-4</c:v>
                </c:pt>
                <c:pt idx="245">
                  <c:v>2.7787453218216179E-4</c:v>
                </c:pt>
                <c:pt idx="246">
                  <c:v>2.9640567680735166E-4</c:v>
                </c:pt>
                <c:pt idx="247">
                  <c:v>1.9531626338607479E-4</c:v>
                </c:pt>
                <c:pt idx="248">
                  <c:v>2.2579760625486344E-4</c:v>
                </c:pt>
                <c:pt idx="249">
                  <c:v>2.0278652684625929E-4</c:v>
                </c:pt>
                <c:pt idx="250">
                  <c:v>2.2021343609886243E-4</c:v>
                </c:pt>
                <c:pt idx="251">
                  <c:v>2.0235669025827249E-4</c:v>
                </c:pt>
                <c:pt idx="252">
                  <c:v>2.4571830881535552E-4</c:v>
                </c:pt>
                <c:pt idx="253">
                  <c:v>2.4410642161040505E-4</c:v>
                </c:pt>
                <c:pt idx="254">
                  <c:v>2.2201059769518658E-4</c:v>
                </c:pt>
                <c:pt idx="255">
                  <c:v>2.18249527550302E-4</c:v>
                </c:pt>
                <c:pt idx="256">
                  <c:v>1.9251862007633306E-4</c:v>
                </c:pt>
                <c:pt idx="257">
                  <c:v>2.0505799088449994E-4</c:v>
                </c:pt>
                <c:pt idx="258">
                  <c:v>1.9266313410160448E-4</c:v>
                </c:pt>
                <c:pt idx="259">
                  <c:v>1.8715677918998037E-4</c:v>
                </c:pt>
              </c:numCache>
            </c:numRef>
          </c:yVal>
          <c:smooth val="1"/>
          <c:extLst>
            <c:ext xmlns:c16="http://schemas.microsoft.com/office/drawing/2014/chart" uri="{C3380CC4-5D6E-409C-BE32-E72D297353CC}">
              <c16:uniqueId val="{00000010-950D-493E-8338-312A81E4B861}"/>
            </c:ext>
          </c:extLst>
        </c:ser>
        <c:ser>
          <c:idx val="18"/>
          <c:order val="9"/>
          <c:tx>
            <c:strRef>
              <c:f>'bragg-norm(kaki)'!$W$4</c:f>
              <c:strCache>
                <c:ptCount val="1"/>
                <c:pt idx="0">
                  <c:v>18</c:v>
                </c:pt>
              </c:strCache>
            </c:strRef>
          </c:tx>
          <c:spPr>
            <a:ln w="19050" cap="rnd">
              <a:solidFill>
                <a:schemeClr val="accent1">
                  <a:lumMod val="8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'bragg-norm(kaki)'!$W$5:$W$264</c:f>
              <c:numCache>
                <c:formatCode>General</c:formatCode>
                <c:ptCount val="260"/>
                <c:pt idx="0">
                  <c:v>0.25751422801542134</c:v>
                </c:pt>
                <c:pt idx="1">
                  <c:v>0.25577382045162478</c:v>
                </c:pt>
                <c:pt idx="2">
                  <c:v>0.25876996511841382</c:v>
                </c:pt>
                <c:pt idx="3">
                  <c:v>0.26002570222140631</c:v>
                </c:pt>
                <c:pt idx="4">
                  <c:v>0.25948962731778963</c:v>
                </c:pt>
                <c:pt idx="5">
                  <c:v>0.26123003488158619</c:v>
                </c:pt>
                <c:pt idx="6">
                  <c:v>0.2612373783734166</c:v>
                </c:pt>
                <c:pt idx="7">
                  <c:v>0.26689921057462829</c:v>
                </c:pt>
                <c:pt idx="8">
                  <c:v>0.26465210207453649</c:v>
                </c:pt>
                <c:pt idx="9">
                  <c:v>0.26572792362768499</c:v>
                </c:pt>
                <c:pt idx="10">
                  <c:v>0.26345511290618689</c:v>
                </c:pt>
                <c:pt idx="11">
                  <c:v>0.26179548375252437</c:v>
                </c:pt>
                <c:pt idx="12">
                  <c:v>0.2623168716724803</c:v>
                </c:pt>
                <c:pt idx="13">
                  <c:v>0.26032678538645132</c:v>
                </c:pt>
                <c:pt idx="14">
                  <c:v>0.26431430145033963</c:v>
                </c:pt>
                <c:pt idx="15">
                  <c:v>0.26801542133284378</c:v>
                </c:pt>
                <c:pt idx="16">
                  <c:v>0.2697558288966404</c:v>
                </c:pt>
                <c:pt idx="17">
                  <c:v>0.27137139709932073</c:v>
                </c:pt>
                <c:pt idx="18">
                  <c:v>0.27180833486322747</c:v>
                </c:pt>
                <c:pt idx="19">
                  <c:v>0.26978153111804665</c:v>
                </c:pt>
                <c:pt idx="20">
                  <c:v>0.27122819900862866</c:v>
                </c:pt>
                <c:pt idx="21">
                  <c:v>0.27271892785019275</c:v>
                </c:pt>
                <c:pt idx="22">
                  <c:v>0.27566366807416931</c:v>
                </c:pt>
                <c:pt idx="23">
                  <c:v>0.27283642371947864</c:v>
                </c:pt>
                <c:pt idx="24">
                  <c:v>0.27336882687718012</c:v>
                </c:pt>
                <c:pt idx="25">
                  <c:v>0.26954653937947498</c:v>
                </c:pt>
                <c:pt idx="26">
                  <c:v>0.27218652469249133</c:v>
                </c:pt>
                <c:pt idx="27">
                  <c:v>0.27497337984211495</c:v>
                </c:pt>
                <c:pt idx="28">
                  <c:v>0.27499173857169085</c:v>
                </c:pt>
                <c:pt idx="29">
                  <c:v>0.2742684046263999</c:v>
                </c:pt>
                <c:pt idx="30">
                  <c:v>0.27711767945658161</c:v>
                </c:pt>
                <c:pt idx="31">
                  <c:v>0.27452175509454746</c:v>
                </c:pt>
                <c:pt idx="32">
                  <c:v>0.27506517348999449</c:v>
                </c:pt>
                <c:pt idx="33">
                  <c:v>0.27812006609142648</c:v>
                </c:pt>
                <c:pt idx="34">
                  <c:v>0.2805801358545989</c:v>
                </c:pt>
                <c:pt idx="35">
                  <c:v>0.27730126675234079</c:v>
                </c:pt>
                <c:pt idx="36">
                  <c:v>0.28001101523774558</c:v>
                </c:pt>
                <c:pt idx="37">
                  <c:v>0.28263264182118603</c:v>
                </c:pt>
                <c:pt idx="38">
                  <c:v>0.28050302919038006</c:v>
                </c:pt>
                <c:pt idx="39">
                  <c:v>0.28038920506700937</c:v>
                </c:pt>
                <c:pt idx="40">
                  <c:v>0.28226546722966772</c:v>
                </c:pt>
                <c:pt idx="41">
                  <c:v>0.28757114007710671</c:v>
                </c:pt>
                <c:pt idx="42">
                  <c:v>0.28752340738020932</c:v>
                </c:pt>
                <c:pt idx="43">
                  <c:v>0.28598127409583257</c:v>
                </c:pt>
                <c:pt idx="44">
                  <c:v>0.28711584358362402</c:v>
                </c:pt>
                <c:pt idx="45">
                  <c:v>0.28936662382963102</c:v>
                </c:pt>
                <c:pt idx="46">
                  <c:v>0.29034697998898473</c:v>
                </c:pt>
                <c:pt idx="47">
                  <c:v>0.28761887277400405</c:v>
                </c:pt>
                <c:pt idx="48">
                  <c:v>0.2865540664586011</c:v>
                </c:pt>
                <c:pt idx="49">
                  <c:v>0.29004222507802457</c:v>
                </c:pt>
                <c:pt idx="50">
                  <c:v>0.29388654305122086</c:v>
                </c:pt>
                <c:pt idx="51">
                  <c:v>0.29132366440242335</c:v>
                </c:pt>
                <c:pt idx="52">
                  <c:v>0.2906223609326235</c:v>
                </c:pt>
                <c:pt idx="53">
                  <c:v>0.29557921791812009</c:v>
                </c:pt>
                <c:pt idx="54">
                  <c:v>0.29950431430145036</c:v>
                </c:pt>
                <c:pt idx="55">
                  <c:v>0.29556453093445934</c:v>
                </c:pt>
                <c:pt idx="56">
                  <c:v>0.29666605470901414</c:v>
                </c:pt>
                <c:pt idx="57">
                  <c:v>0.2995814209656692</c:v>
                </c:pt>
                <c:pt idx="58">
                  <c:v>0.29711767945658163</c:v>
                </c:pt>
                <c:pt idx="59">
                  <c:v>0.30294106847806135</c:v>
                </c:pt>
                <c:pt idx="60">
                  <c:v>0.29959243620341475</c:v>
                </c:pt>
                <c:pt idx="61">
                  <c:v>0.30012116761520108</c:v>
                </c:pt>
                <c:pt idx="62">
                  <c:v>0.30211859739306041</c:v>
                </c:pt>
                <c:pt idx="63">
                  <c:v>0.30139526344776946</c:v>
                </c:pt>
                <c:pt idx="64">
                  <c:v>0.29847255369928405</c:v>
                </c:pt>
                <c:pt idx="65">
                  <c:v>0.30619056361299801</c:v>
                </c:pt>
                <c:pt idx="66">
                  <c:v>0.30206719295024786</c:v>
                </c:pt>
                <c:pt idx="67">
                  <c:v>0.30577565632458237</c:v>
                </c:pt>
                <c:pt idx="68">
                  <c:v>0.3085184505232238</c:v>
                </c:pt>
                <c:pt idx="69">
                  <c:v>0.30644758582706078</c:v>
                </c:pt>
                <c:pt idx="70">
                  <c:v>0.31394529098586377</c:v>
                </c:pt>
                <c:pt idx="71">
                  <c:v>0.30842298512942906</c:v>
                </c:pt>
                <c:pt idx="72">
                  <c:v>0.31120984027905269</c:v>
                </c:pt>
                <c:pt idx="73">
                  <c:v>0.31194418946208924</c:v>
                </c:pt>
                <c:pt idx="74">
                  <c:v>0.31050853680925283</c:v>
                </c:pt>
                <c:pt idx="75">
                  <c:v>0.31329172021296126</c:v>
                </c:pt>
                <c:pt idx="76">
                  <c:v>0.31233339452909858</c:v>
                </c:pt>
                <c:pt idx="77">
                  <c:v>0.31574811823021848</c:v>
                </c:pt>
                <c:pt idx="78">
                  <c:v>0.31619974297778597</c:v>
                </c:pt>
                <c:pt idx="79">
                  <c:v>0.31983477143381683</c:v>
                </c:pt>
                <c:pt idx="80">
                  <c:v>0.318612080044061</c:v>
                </c:pt>
                <c:pt idx="81">
                  <c:v>0.31969524508903985</c:v>
                </c:pt>
                <c:pt idx="82">
                  <c:v>0.32268771800991375</c:v>
                </c:pt>
                <c:pt idx="83">
                  <c:v>0.32217734532770337</c:v>
                </c:pt>
                <c:pt idx="84">
                  <c:v>0.32558105379107766</c:v>
                </c:pt>
                <c:pt idx="85">
                  <c:v>0.32520286396181386</c:v>
                </c:pt>
                <c:pt idx="86">
                  <c:v>0.325970258858087</c:v>
                </c:pt>
                <c:pt idx="87">
                  <c:v>0.32662750137690472</c:v>
                </c:pt>
                <c:pt idx="88">
                  <c:v>0.32843400036717463</c:v>
                </c:pt>
                <c:pt idx="89">
                  <c:v>0.33266385166146506</c:v>
                </c:pt>
                <c:pt idx="90">
                  <c:v>0.33214613548742428</c:v>
                </c:pt>
                <c:pt idx="91">
                  <c:v>0.33528547824490545</c:v>
                </c:pt>
                <c:pt idx="92">
                  <c:v>0.33551679823756198</c:v>
                </c:pt>
                <c:pt idx="93">
                  <c:v>0.34083715806866172</c:v>
                </c:pt>
                <c:pt idx="94">
                  <c:v>0.34104277583991188</c:v>
                </c:pt>
                <c:pt idx="95">
                  <c:v>0.33473104461171288</c:v>
                </c:pt>
                <c:pt idx="96">
                  <c:v>0.33709932072700571</c:v>
                </c:pt>
                <c:pt idx="97">
                  <c:v>0.33916284193133833</c:v>
                </c:pt>
                <c:pt idx="98">
                  <c:v>0.33616669726454929</c:v>
                </c:pt>
                <c:pt idx="99">
                  <c:v>0.34569120616853316</c:v>
                </c:pt>
                <c:pt idx="100">
                  <c:v>0.34060583807600514</c:v>
                </c:pt>
                <c:pt idx="101">
                  <c:v>0.34237929135303841</c:v>
                </c:pt>
                <c:pt idx="102">
                  <c:v>0.34369010464475863</c:v>
                </c:pt>
                <c:pt idx="103">
                  <c:v>0.34518817697815313</c:v>
                </c:pt>
                <c:pt idx="104">
                  <c:v>0.34677804295942721</c:v>
                </c:pt>
                <c:pt idx="105">
                  <c:v>0.35175693042041495</c:v>
                </c:pt>
                <c:pt idx="106">
                  <c:v>0.35216082247108499</c:v>
                </c:pt>
                <c:pt idx="107">
                  <c:v>0.35344226179548377</c:v>
                </c:pt>
                <c:pt idx="108">
                  <c:v>0.35940517716174042</c:v>
                </c:pt>
                <c:pt idx="109">
                  <c:v>0.35801725720580135</c:v>
                </c:pt>
                <c:pt idx="110">
                  <c:v>0.35929869653020013</c:v>
                </c:pt>
                <c:pt idx="111">
                  <c:v>0.36368643289884345</c:v>
                </c:pt>
                <c:pt idx="112">
                  <c:v>0.36904718193501013</c:v>
                </c:pt>
                <c:pt idx="113">
                  <c:v>0.37319625481916652</c:v>
                </c:pt>
                <c:pt idx="114">
                  <c:v>0.370772902515146</c:v>
                </c:pt>
                <c:pt idx="115">
                  <c:v>0.37628052138792001</c:v>
                </c:pt>
                <c:pt idx="116">
                  <c:v>0.37473838810354326</c:v>
                </c:pt>
                <c:pt idx="117">
                  <c:v>0.38670827978703876</c:v>
                </c:pt>
                <c:pt idx="118">
                  <c:v>0.38406462272810726</c:v>
                </c:pt>
                <c:pt idx="119">
                  <c:v>0.38971911143748855</c:v>
                </c:pt>
                <c:pt idx="120">
                  <c:v>0.3874793464292271</c:v>
                </c:pt>
                <c:pt idx="121">
                  <c:v>0.38986598127409583</c:v>
                </c:pt>
                <c:pt idx="122">
                  <c:v>0.39239948595557195</c:v>
                </c:pt>
                <c:pt idx="123">
                  <c:v>0.39812740958325687</c:v>
                </c:pt>
                <c:pt idx="124">
                  <c:v>0.4</c:v>
                </c:pt>
                <c:pt idx="125">
                  <c:v>0.40800440609509825</c:v>
                </c:pt>
                <c:pt idx="126">
                  <c:v>0.41303469799889853</c:v>
                </c:pt>
                <c:pt idx="127">
                  <c:v>0.41538461538461541</c:v>
                </c:pt>
                <c:pt idx="128">
                  <c:v>0.41696346612814394</c:v>
                </c:pt>
                <c:pt idx="129">
                  <c:v>0.42081879933908578</c:v>
                </c:pt>
                <c:pt idx="130">
                  <c:v>0.42515145951900135</c:v>
                </c:pt>
                <c:pt idx="131">
                  <c:v>0.43242151643106302</c:v>
                </c:pt>
                <c:pt idx="132">
                  <c:v>0.4362768496420048</c:v>
                </c:pt>
                <c:pt idx="133">
                  <c:v>0.44281255737102992</c:v>
                </c:pt>
                <c:pt idx="134">
                  <c:v>0.44604369377639075</c:v>
                </c:pt>
                <c:pt idx="135">
                  <c:v>0.44945841747751059</c:v>
                </c:pt>
                <c:pt idx="136">
                  <c:v>0.4583073251331008</c:v>
                </c:pt>
                <c:pt idx="137">
                  <c:v>0.46374150908757117</c:v>
                </c:pt>
                <c:pt idx="138">
                  <c:v>0.46572425188176986</c:v>
                </c:pt>
                <c:pt idx="139">
                  <c:v>0.4724435469065541</c:v>
                </c:pt>
                <c:pt idx="140">
                  <c:v>0.4802276482467413</c:v>
                </c:pt>
                <c:pt idx="141">
                  <c:v>0.49021479713603816</c:v>
                </c:pt>
                <c:pt idx="142">
                  <c:v>0.49373967321461359</c:v>
                </c:pt>
                <c:pt idx="143">
                  <c:v>0.50324949513493666</c:v>
                </c:pt>
                <c:pt idx="144">
                  <c:v>0.51162107582155314</c:v>
                </c:pt>
                <c:pt idx="145">
                  <c:v>0.52072700569120622</c:v>
                </c:pt>
                <c:pt idx="146">
                  <c:v>0.53185239581420973</c:v>
                </c:pt>
                <c:pt idx="147">
                  <c:v>0.53710299247292093</c:v>
                </c:pt>
                <c:pt idx="148">
                  <c:v>0.54910960161556821</c:v>
                </c:pt>
                <c:pt idx="149">
                  <c:v>0.56313567101156603</c:v>
                </c:pt>
                <c:pt idx="150">
                  <c:v>0.57521571507251701</c:v>
                </c:pt>
                <c:pt idx="151">
                  <c:v>0.59129796218101704</c:v>
                </c:pt>
                <c:pt idx="152">
                  <c:v>0.60495685698549662</c:v>
                </c:pt>
                <c:pt idx="153">
                  <c:v>0.62680374518083348</c:v>
                </c:pt>
                <c:pt idx="154">
                  <c:v>0.64593354139893522</c:v>
                </c:pt>
                <c:pt idx="155">
                  <c:v>0.67387552781347537</c:v>
                </c:pt>
                <c:pt idx="156">
                  <c:v>0.70229484119698915</c:v>
                </c:pt>
                <c:pt idx="157">
                  <c:v>0.73225628786487984</c:v>
                </c:pt>
                <c:pt idx="158">
                  <c:v>0.76691756930420418</c:v>
                </c:pt>
                <c:pt idx="159">
                  <c:v>0.80473655223058571</c:v>
                </c:pt>
                <c:pt idx="160">
                  <c:v>0.8458233890214798</c:v>
                </c:pt>
                <c:pt idx="161">
                  <c:v>0.89201395263447769</c:v>
                </c:pt>
                <c:pt idx="162">
                  <c:v>0.93750688452359099</c:v>
                </c:pt>
                <c:pt idx="163">
                  <c:v>0.96691756930420425</c:v>
                </c:pt>
                <c:pt idx="164">
                  <c:v>1</c:v>
                </c:pt>
                <c:pt idx="165">
                  <c:v>0.99816412704240864</c:v>
                </c:pt>
                <c:pt idx="166">
                  <c:v>0.99199559390490188</c:v>
                </c:pt>
                <c:pt idx="167">
                  <c:v>0.94492381127226011</c:v>
                </c:pt>
                <c:pt idx="168">
                  <c:v>0.85559023315586569</c:v>
                </c:pt>
                <c:pt idx="169">
                  <c:v>0.74639250963833303</c:v>
                </c:pt>
                <c:pt idx="170">
                  <c:v>0.62261795483752524</c:v>
                </c:pt>
                <c:pt idx="171">
                  <c:v>0.48613915917018541</c:v>
                </c:pt>
                <c:pt idx="172">
                  <c:v>0.36381127225995968</c:v>
                </c:pt>
                <c:pt idx="173">
                  <c:v>0.2600440609509822</c:v>
                </c:pt>
                <c:pt idx="174">
                  <c:v>0.17855700385533321</c:v>
                </c:pt>
                <c:pt idx="175">
                  <c:v>0.11363686432898845</c:v>
                </c:pt>
                <c:pt idx="176">
                  <c:v>6.5371764273912253E-2</c:v>
                </c:pt>
                <c:pt idx="177">
                  <c:v>3.470056912061685E-2</c:v>
                </c:pt>
                <c:pt idx="178">
                  <c:v>1.8324949513493668E-2</c:v>
                </c:pt>
                <c:pt idx="179">
                  <c:v>1.0132917202129613E-2</c:v>
                </c:pt>
                <c:pt idx="180">
                  <c:v>4.8680007343491838E-3</c:v>
                </c:pt>
                <c:pt idx="181">
                  <c:v>2.6245639801725723E-3</c:v>
                </c:pt>
                <c:pt idx="182">
                  <c:v>2.2306223609326239E-3</c:v>
                </c:pt>
                <c:pt idx="183">
                  <c:v>9.4786120800440616E-4</c:v>
                </c:pt>
                <c:pt idx="184">
                  <c:v>4.3939783366991008E-4</c:v>
                </c:pt>
                <c:pt idx="185">
                  <c:v>5.853130163392693E-4</c:v>
                </c:pt>
                <c:pt idx="186">
                  <c:v>4.9047181935010103E-4</c:v>
                </c:pt>
                <c:pt idx="187">
                  <c:v>6.5518634110519561E-4</c:v>
                </c:pt>
                <c:pt idx="188">
                  <c:v>4.9954103176060223E-4</c:v>
                </c:pt>
                <c:pt idx="189">
                  <c:v>4.8217367358178819E-4</c:v>
                </c:pt>
                <c:pt idx="190">
                  <c:v>4.797870387369194E-4</c:v>
                </c:pt>
                <c:pt idx="191">
                  <c:v>5.5571874426289705E-4</c:v>
                </c:pt>
                <c:pt idx="192">
                  <c:v>6.9256471452175514E-4</c:v>
                </c:pt>
                <c:pt idx="193">
                  <c:v>9.8252248944373055E-4</c:v>
                </c:pt>
                <c:pt idx="194">
                  <c:v>6.7108500091793649E-4</c:v>
                </c:pt>
                <c:pt idx="195">
                  <c:v>6.6212594088489079E-4</c:v>
                </c:pt>
                <c:pt idx="196">
                  <c:v>8.0506700936295217E-4</c:v>
                </c:pt>
                <c:pt idx="197">
                  <c:v>7.9192215898659822E-4</c:v>
                </c:pt>
                <c:pt idx="198">
                  <c:v>6.8856251147420596E-4</c:v>
                </c:pt>
                <c:pt idx="199">
                  <c:v>4.8143932439875163E-4</c:v>
                </c:pt>
                <c:pt idx="200">
                  <c:v>4.5768312832751974E-4</c:v>
                </c:pt>
                <c:pt idx="201">
                  <c:v>5.68863594639251E-4</c:v>
                </c:pt>
                <c:pt idx="202">
                  <c:v>7.1195153295391966E-4</c:v>
                </c:pt>
                <c:pt idx="203">
                  <c:v>7.0192766660547099E-4</c:v>
                </c:pt>
                <c:pt idx="204">
                  <c:v>6.7237011198825042E-4</c:v>
                </c:pt>
                <c:pt idx="205">
                  <c:v>6.9076555902331568E-4</c:v>
                </c:pt>
                <c:pt idx="206">
                  <c:v>7.9867817147053421E-4</c:v>
                </c:pt>
                <c:pt idx="207">
                  <c:v>8.0738020928951726E-4</c:v>
                </c:pt>
                <c:pt idx="208">
                  <c:v>9.5718744262897012E-4</c:v>
                </c:pt>
                <c:pt idx="209">
                  <c:v>9.8329355608591895E-4</c:v>
                </c:pt>
                <c:pt idx="210">
                  <c:v>7.9966954286763358E-4</c:v>
                </c:pt>
                <c:pt idx="211">
                  <c:v>8.4854048099871498E-4</c:v>
                </c:pt>
                <c:pt idx="212">
                  <c:v>9.0794932990637058E-4</c:v>
                </c:pt>
                <c:pt idx="213">
                  <c:v>8.0895906003304575E-4</c:v>
                </c:pt>
                <c:pt idx="214">
                  <c:v>6.8624931154764087E-4</c:v>
                </c:pt>
                <c:pt idx="215">
                  <c:v>6.3936111621075821E-4</c:v>
                </c:pt>
                <c:pt idx="216">
                  <c:v>9.5707729025151474E-4</c:v>
                </c:pt>
                <c:pt idx="217">
                  <c:v>6.950615017440793E-4</c:v>
                </c:pt>
                <c:pt idx="218">
                  <c:v>4.3113640536074908E-4</c:v>
                </c:pt>
                <c:pt idx="219">
                  <c:v>4.2548191665136773E-4</c:v>
                </c:pt>
                <c:pt idx="220">
                  <c:v>4.1013401872590422E-4</c:v>
                </c:pt>
                <c:pt idx="221">
                  <c:v>4.7567468331191485E-4</c:v>
                </c:pt>
                <c:pt idx="222">
                  <c:v>5.2884156416375982E-4</c:v>
                </c:pt>
                <c:pt idx="223">
                  <c:v>4.3833302735450712E-4</c:v>
                </c:pt>
                <c:pt idx="224">
                  <c:v>4.5485588397282917E-4</c:v>
                </c:pt>
                <c:pt idx="225">
                  <c:v>4.1769781531118046E-4</c:v>
                </c:pt>
                <c:pt idx="226">
                  <c:v>4.8562511474205993E-4</c:v>
                </c:pt>
                <c:pt idx="227">
                  <c:v>4.6631173122819905E-4</c:v>
                </c:pt>
                <c:pt idx="228">
                  <c:v>4.6102441711033605E-4</c:v>
                </c:pt>
                <c:pt idx="229">
                  <c:v>4.8628602900679274E-4</c:v>
                </c:pt>
                <c:pt idx="230">
                  <c:v>4.8276115292821741E-4</c:v>
                </c:pt>
                <c:pt idx="231">
                  <c:v>4.7387552781347528E-4</c:v>
                </c:pt>
                <c:pt idx="232">
                  <c:v>5.0596658711217187E-4</c:v>
                </c:pt>
                <c:pt idx="233">
                  <c:v>5.4892601431980916E-4</c:v>
                </c:pt>
                <c:pt idx="234">
                  <c:v>5.29025151459519E-4</c:v>
                </c:pt>
                <c:pt idx="235">
                  <c:v>6.8070497521571511E-4</c:v>
                </c:pt>
                <c:pt idx="236">
                  <c:v>7.0310262529832944E-4</c:v>
                </c:pt>
                <c:pt idx="237">
                  <c:v>5.597576647695979E-4</c:v>
                </c:pt>
                <c:pt idx="238">
                  <c:v>6.0664586010648067E-4</c:v>
                </c:pt>
                <c:pt idx="239">
                  <c:v>1.5025151459519004E-3</c:v>
                </c:pt>
                <c:pt idx="240">
                  <c:v>1.8865063337617036E-3</c:v>
                </c:pt>
                <c:pt idx="241">
                  <c:v>4.5999632825408483E-4</c:v>
                </c:pt>
                <c:pt idx="242">
                  <c:v>4.5812373783734174E-4</c:v>
                </c:pt>
                <c:pt idx="243">
                  <c:v>4.7853864512575737E-4</c:v>
                </c:pt>
                <c:pt idx="244">
                  <c:v>8.6098769965118423E-4</c:v>
                </c:pt>
                <c:pt idx="245">
                  <c:v>5.4962364604369386E-4</c:v>
                </c:pt>
                <c:pt idx="246">
                  <c:v>5.0901413622177346E-4</c:v>
                </c:pt>
                <c:pt idx="247">
                  <c:v>5.8608408298145771E-4</c:v>
                </c:pt>
                <c:pt idx="248">
                  <c:v>5.7837341655957413E-4</c:v>
                </c:pt>
                <c:pt idx="249">
                  <c:v>7.0512208555167986E-4</c:v>
                </c:pt>
                <c:pt idx="250">
                  <c:v>8.656508169634662E-4</c:v>
                </c:pt>
                <c:pt idx="251">
                  <c:v>3.9834771433816784E-4</c:v>
                </c:pt>
                <c:pt idx="252">
                  <c:v>4.9785202863961815E-4</c:v>
                </c:pt>
                <c:pt idx="253">
                  <c:v>5.5413989351936845E-4</c:v>
                </c:pt>
                <c:pt idx="254">
                  <c:v>2.8407930971176797E-4</c:v>
                </c:pt>
                <c:pt idx="255">
                  <c:v>2.8868000734349184E-4</c:v>
                </c:pt>
                <c:pt idx="256">
                  <c:v>3.4947677620708649E-4</c:v>
                </c:pt>
                <c:pt idx="257">
                  <c:v>3.5272627134202316E-4</c:v>
                </c:pt>
                <c:pt idx="258">
                  <c:v>3.2615017440793095E-4</c:v>
                </c:pt>
                <c:pt idx="259">
                  <c:v>3.6416743161373237E-4</c:v>
                </c:pt>
              </c:numCache>
            </c:numRef>
          </c:yVal>
          <c:smooth val="1"/>
          <c:extLst>
            <c:ext xmlns:c16="http://schemas.microsoft.com/office/drawing/2014/chart" uri="{C3380CC4-5D6E-409C-BE32-E72D297353CC}">
              <c16:uniqueId val="{00000012-950D-493E-8338-312A81E4B861}"/>
            </c:ext>
          </c:extLst>
        </c:ser>
        <c:ser>
          <c:idx val="20"/>
          <c:order val="10"/>
          <c:tx>
            <c:strRef>
              <c:f>'bragg-norm(kaki)'!$Y$4</c:f>
              <c:strCache>
                <c:ptCount val="1"/>
                <c:pt idx="0">
                  <c:v>20</c:v>
                </c:pt>
              </c:strCache>
            </c:strRef>
          </c:tx>
          <c:spPr>
            <a:ln w="19050" cap="rnd">
              <a:solidFill>
                <a:schemeClr val="accent3">
                  <a:lumMod val="8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'bragg-norm(kaki)'!$Y$5:$Y$264</c:f>
              <c:numCache>
                <c:formatCode>General</c:formatCode>
                <c:ptCount val="260"/>
                <c:pt idx="0">
                  <c:v>0.2627402083027725</c:v>
                </c:pt>
                <c:pt idx="1">
                  <c:v>0.26178670969634737</c:v>
                </c:pt>
                <c:pt idx="2">
                  <c:v>0.26828150212703539</c:v>
                </c:pt>
                <c:pt idx="3">
                  <c:v>0.26484890714390497</c:v>
                </c:pt>
                <c:pt idx="4">
                  <c:v>0.26714830570632242</c:v>
                </c:pt>
                <c:pt idx="5">
                  <c:v>0.27135470148159019</c:v>
                </c:pt>
                <c:pt idx="6">
                  <c:v>0.27032785682851695</c:v>
                </c:pt>
                <c:pt idx="7">
                  <c:v>0.26425847146838788</c:v>
                </c:pt>
                <c:pt idx="8">
                  <c:v>0.26585374798298372</c:v>
                </c:pt>
                <c:pt idx="9">
                  <c:v>0.26876191873258037</c:v>
                </c:pt>
                <c:pt idx="10">
                  <c:v>0.26476822649259207</c:v>
                </c:pt>
                <c:pt idx="11">
                  <c:v>0.26902963180284584</c:v>
                </c:pt>
                <c:pt idx="12">
                  <c:v>0.27429221064984599</c:v>
                </c:pt>
                <c:pt idx="13">
                  <c:v>0.27021783775854485</c:v>
                </c:pt>
                <c:pt idx="14">
                  <c:v>0.27168475869150654</c:v>
                </c:pt>
                <c:pt idx="15">
                  <c:v>0.27106498459733019</c:v>
                </c:pt>
                <c:pt idx="16">
                  <c:v>0.26799545254510787</c:v>
                </c:pt>
                <c:pt idx="17">
                  <c:v>0.2755060877218718</c:v>
                </c:pt>
                <c:pt idx="18">
                  <c:v>0.27569312014082448</c:v>
                </c:pt>
                <c:pt idx="19">
                  <c:v>0.2731810180431275</c:v>
                </c:pt>
                <c:pt idx="20">
                  <c:v>0.27360642511368644</c:v>
                </c:pt>
                <c:pt idx="21">
                  <c:v>0.27836291623881476</c:v>
                </c:pt>
                <c:pt idx="22">
                  <c:v>0.27836291623881476</c:v>
                </c:pt>
                <c:pt idx="23">
                  <c:v>0.27986284289276814</c:v>
                </c:pt>
                <c:pt idx="24">
                  <c:v>0.27246222678597626</c:v>
                </c:pt>
                <c:pt idx="25">
                  <c:v>0.27751210209769694</c:v>
                </c:pt>
                <c:pt idx="26">
                  <c:v>0.2799765292650726</c:v>
                </c:pt>
                <c:pt idx="27">
                  <c:v>0.27959879712483499</c:v>
                </c:pt>
                <c:pt idx="28">
                  <c:v>0.28319642071292361</c:v>
                </c:pt>
                <c:pt idx="29">
                  <c:v>0.28555816341499196</c:v>
                </c:pt>
                <c:pt idx="30">
                  <c:v>0.28337245122487903</c:v>
                </c:pt>
                <c:pt idx="31">
                  <c:v>0.27845093149479244</c:v>
                </c:pt>
                <c:pt idx="32">
                  <c:v>0.2832660994572393</c:v>
                </c:pt>
                <c:pt idx="33">
                  <c:v>0.28182484964060439</c:v>
                </c:pt>
                <c:pt idx="34">
                  <c:v>0.2819275341059117</c:v>
                </c:pt>
                <c:pt idx="35">
                  <c:v>0.28745782602317738</c:v>
                </c:pt>
                <c:pt idx="36">
                  <c:v>0.28940149625935163</c:v>
                </c:pt>
                <c:pt idx="37">
                  <c:v>0.28382352941176475</c:v>
                </c:pt>
                <c:pt idx="38">
                  <c:v>0.28726345899955996</c:v>
                </c:pt>
                <c:pt idx="39">
                  <c:v>0.28924013495672585</c:v>
                </c:pt>
                <c:pt idx="40">
                  <c:v>0.28680871351034182</c:v>
                </c:pt>
                <c:pt idx="41">
                  <c:v>0.29251503593956291</c:v>
                </c:pt>
                <c:pt idx="42">
                  <c:v>0.29515549361889398</c:v>
                </c:pt>
                <c:pt idx="43">
                  <c:v>0.29489511515329325</c:v>
                </c:pt>
                <c:pt idx="44">
                  <c:v>0.2897682264925921</c:v>
                </c:pt>
                <c:pt idx="45">
                  <c:v>0.28692239988264634</c:v>
                </c:pt>
                <c:pt idx="46">
                  <c:v>0.28847733607158577</c:v>
                </c:pt>
                <c:pt idx="47">
                  <c:v>0.29468241161801378</c:v>
                </c:pt>
                <c:pt idx="48">
                  <c:v>0.29260671849787295</c:v>
                </c:pt>
                <c:pt idx="49">
                  <c:v>0.29381692826756639</c:v>
                </c:pt>
                <c:pt idx="50">
                  <c:v>0.29597330203902011</c:v>
                </c:pt>
                <c:pt idx="51">
                  <c:v>0.29647938976089189</c:v>
                </c:pt>
                <c:pt idx="52">
                  <c:v>0.29858075399735956</c:v>
                </c:pt>
                <c:pt idx="53">
                  <c:v>0.29645005134223268</c:v>
                </c:pt>
                <c:pt idx="54">
                  <c:v>0.29987531172069826</c:v>
                </c:pt>
                <c:pt idx="55">
                  <c:v>0.29561757371277692</c:v>
                </c:pt>
                <c:pt idx="56">
                  <c:v>0.29861742702068361</c:v>
                </c:pt>
                <c:pt idx="57">
                  <c:v>0.29564691213143612</c:v>
                </c:pt>
                <c:pt idx="58">
                  <c:v>0.29893281502127039</c:v>
                </c:pt>
                <c:pt idx="59">
                  <c:v>0.30400836144931792</c:v>
                </c:pt>
                <c:pt idx="60">
                  <c:v>0.30238741381839523</c:v>
                </c:pt>
                <c:pt idx="61">
                  <c:v>0.30430174563591023</c:v>
                </c:pt>
                <c:pt idx="62">
                  <c:v>0.30572099163855071</c:v>
                </c:pt>
                <c:pt idx="63">
                  <c:v>0.30535792870764272</c:v>
                </c:pt>
                <c:pt idx="64">
                  <c:v>0.30900322722605256</c:v>
                </c:pt>
                <c:pt idx="65">
                  <c:v>0.30920492885433476</c:v>
                </c:pt>
                <c:pt idx="66">
                  <c:v>0.30606938536012912</c:v>
                </c:pt>
                <c:pt idx="67">
                  <c:v>0.31596376705295587</c:v>
                </c:pt>
                <c:pt idx="68">
                  <c:v>0.31220111485990909</c:v>
                </c:pt>
                <c:pt idx="69">
                  <c:v>0.30954232066891596</c:v>
                </c:pt>
                <c:pt idx="70">
                  <c:v>0.31358735514155789</c:v>
                </c:pt>
                <c:pt idx="71">
                  <c:v>0.31627915505354265</c:v>
                </c:pt>
                <c:pt idx="72">
                  <c:v>0.31828883673170016</c:v>
                </c:pt>
                <c:pt idx="73">
                  <c:v>0.32011515329323753</c:v>
                </c:pt>
                <c:pt idx="74">
                  <c:v>0.32158574152853164</c:v>
                </c:pt>
                <c:pt idx="75">
                  <c:v>0.32294997799618602</c:v>
                </c:pt>
                <c:pt idx="76">
                  <c:v>0.32121901129529123</c:v>
                </c:pt>
                <c:pt idx="77">
                  <c:v>0.32075326389907588</c:v>
                </c:pt>
                <c:pt idx="78">
                  <c:v>0.32627255390934434</c:v>
                </c:pt>
                <c:pt idx="79">
                  <c:v>0.32929074372891304</c:v>
                </c:pt>
                <c:pt idx="80">
                  <c:v>0.33007921373037996</c:v>
                </c:pt>
                <c:pt idx="81">
                  <c:v>0.32606718497872972</c:v>
                </c:pt>
                <c:pt idx="82">
                  <c:v>0.32916238814727888</c:v>
                </c:pt>
                <c:pt idx="83">
                  <c:v>0.32674930321255685</c:v>
                </c:pt>
                <c:pt idx="84">
                  <c:v>0.33038726712630195</c:v>
                </c:pt>
                <c:pt idx="85">
                  <c:v>0.3293824262872232</c:v>
                </c:pt>
                <c:pt idx="86">
                  <c:v>0.33397022150506089</c:v>
                </c:pt>
                <c:pt idx="87">
                  <c:v>0.3343369517383013</c:v>
                </c:pt>
                <c:pt idx="88">
                  <c:v>0.33515842746075991</c:v>
                </c:pt>
                <c:pt idx="89">
                  <c:v>0.33695907290597044</c:v>
                </c:pt>
                <c:pt idx="90">
                  <c:v>0.33838565351327571</c:v>
                </c:pt>
                <c:pt idx="91">
                  <c:v>0.34076940002933848</c:v>
                </c:pt>
                <c:pt idx="92">
                  <c:v>0.34195393868270502</c:v>
                </c:pt>
                <c:pt idx="93">
                  <c:v>0.34254804166055453</c:v>
                </c:pt>
                <c:pt idx="94">
                  <c:v>0.34358588822062491</c:v>
                </c:pt>
                <c:pt idx="95">
                  <c:v>0.34884113246296028</c:v>
                </c:pt>
                <c:pt idx="96">
                  <c:v>0.35162828223558751</c:v>
                </c:pt>
                <c:pt idx="97">
                  <c:v>0.35044007627988855</c:v>
                </c:pt>
                <c:pt idx="98">
                  <c:v>0.35054276074519586</c:v>
                </c:pt>
                <c:pt idx="99">
                  <c:v>0.35584201261552006</c:v>
                </c:pt>
                <c:pt idx="100">
                  <c:v>0.35675883819862114</c:v>
                </c:pt>
                <c:pt idx="101">
                  <c:v>0.36141997946310694</c:v>
                </c:pt>
                <c:pt idx="102">
                  <c:v>0.36313260965233973</c:v>
                </c:pt>
                <c:pt idx="103">
                  <c:v>0.36378905676984014</c:v>
                </c:pt>
                <c:pt idx="104">
                  <c:v>0.36422179844506386</c:v>
                </c:pt>
                <c:pt idx="105">
                  <c:v>0.36642951444917127</c:v>
                </c:pt>
                <c:pt idx="106">
                  <c:v>0.36893061463987092</c:v>
                </c:pt>
                <c:pt idx="107">
                  <c:v>0.36959072905970369</c:v>
                </c:pt>
                <c:pt idx="108">
                  <c:v>0.37083761185272118</c:v>
                </c:pt>
                <c:pt idx="109">
                  <c:v>0.38040927094029636</c:v>
                </c:pt>
                <c:pt idx="110">
                  <c:v>0.37963913745049144</c:v>
                </c:pt>
                <c:pt idx="111">
                  <c:v>0.38286636350300723</c:v>
                </c:pt>
                <c:pt idx="112">
                  <c:v>0.38143611559336954</c:v>
                </c:pt>
                <c:pt idx="113">
                  <c:v>0.38425993838932082</c:v>
                </c:pt>
                <c:pt idx="114">
                  <c:v>0.38752383746516067</c:v>
                </c:pt>
                <c:pt idx="115">
                  <c:v>0.39430834678010862</c:v>
                </c:pt>
                <c:pt idx="116">
                  <c:v>0.39540853747982985</c:v>
                </c:pt>
                <c:pt idx="117">
                  <c:v>0.40343992958779523</c:v>
                </c:pt>
                <c:pt idx="118">
                  <c:v>0.40160627842159308</c:v>
                </c:pt>
                <c:pt idx="119">
                  <c:v>0.40670382866363508</c:v>
                </c:pt>
                <c:pt idx="120">
                  <c:v>0.41209476309226933</c:v>
                </c:pt>
                <c:pt idx="121">
                  <c:v>0.41645885286783041</c:v>
                </c:pt>
                <c:pt idx="122">
                  <c:v>0.42217984450638113</c:v>
                </c:pt>
                <c:pt idx="123">
                  <c:v>0.42757077893501544</c:v>
                </c:pt>
                <c:pt idx="124">
                  <c:v>0.43230159894381698</c:v>
                </c:pt>
                <c:pt idx="125">
                  <c:v>0.43413525011001908</c:v>
                </c:pt>
                <c:pt idx="126">
                  <c:v>0.44290010268446534</c:v>
                </c:pt>
                <c:pt idx="127">
                  <c:v>0.45280181898195687</c:v>
                </c:pt>
                <c:pt idx="128">
                  <c:v>0.45390200968167821</c:v>
                </c:pt>
                <c:pt idx="129">
                  <c:v>0.45646912131436118</c:v>
                </c:pt>
                <c:pt idx="130">
                  <c:v>0.46530731993545549</c:v>
                </c:pt>
                <c:pt idx="131">
                  <c:v>0.47025817808420134</c:v>
                </c:pt>
                <c:pt idx="132">
                  <c:v>0.47869297344873118</c:v>
                </c:pt>
                <c:pt idx="133">
                  <c:v>0.48984157253924016</c:v>
                </c:pt>
                <c:pt idx="134">
                  <c:v>0.49372891301158872</c:v>
                </c:pt>
                <c:pt idx="135">
                  <c:v>0.50220038139944267</c:v>
                </c:pt>
                <c:pt idx="136">
                  <c:v>0.51290890421006319</c:v>
                </c:pt>
                <c:pt idx="137">
                  <c:v>0.52134369957459303</c:v>
                </c:pt>
                <c:pt idx="138">
                  <c:v>0.53208889540853754</c:v>
                </c:pt>
                <c:pt idx="139">
                  <c:v>0.54279741821915806</c:v>
                </c:pt>
                <c:pt idx="140">
                  <c:v>0.5545327856828518</c:v>
                </c:pt>
                <c:pt idx="141">
                  <c:v>0.56542467361009252</c:v>
                </c:pt>
                <c:pt idx="142">
                  <c:v>0.5853747982983718</c:v>
                </c:pt>
                <c:pt idx="143">
                  <c:v>0.59758691506527806</c:v>
                </c:pt>
                <c:pt idx="144">
                  <c:v>0.61324629602464431</c:v>
                </c:pt>
                <c:pt idx="145">
                  <c:v>0.6297124834971396</c:v>
                </c:pt>
                <c:pt idx="146">
                  <c:v>0.65443010121754441</c:v>
                </c:pt>
                <c:pt idx="147">
                  <c:v>0.674673610092416</c:v>
                </c:pt>
                <c:pt idx="148">
                  <c:v>0.70419539386827057</c:v>
                </c:pt>
                <c:pt idx="149">
                  <c:v>0.74460906557136575</c:v>
                </c:pt>
                <c:pt idx="150">
                  <c:v>0.78164881912864903</c:v>
                </c:pt>
                <c:pt idx="151">
                  <c:v>0.82334604664808564</c:v>
                </c:pt>
                <c:pt idx="152">
                  <c:v>0.86005574299545262</c:v>
                </c:pt>
                <c:pt idx="153">
                  <c:v>0.904063370984304</c:v>
                </c:pt>
                <c:pt idx="154">
                  <c:v>0.94700748129675827</c:v>
                </c:pt>
                <c:pt idx="155">
                  <c:v>0.97865630042540708</c:v>
                </c:pt>
                <c:pt idx="156">
                  <c:v>1</c:v>
                </c:pt>
                <c:pt idx="157">
                  <c:v>0.98518409857708678</c:v>
                </c:pt>
                <c:pt idx="158">
                  <c:v>0.94422033152413087</c:v>
                </c:pt>
                <c:pt idx="159">
                  <c:v>0.87714537186445662</c:v>
                </c:pt>
                <c:pt idx="160">
                  <c:v>0.78117206982543652</c:v>
                </c:pt>
                <c:pt idx="161">
                  <c:v>0.68989291477189385</c:v>
                </c:pt>
                <c:pt idx="162">
                  <c:v>0.54323749449904657</c:v>
                </c:pt>
                <c:pt idx="163">
                  <c:v>0.42096963473668775</c:v>
                </c:pt>
                <c:pt idx="164">
                  <c:v>0.30902156373771456</c:v>
                </c:pt>
                <c:pt idx="165">
                  <c:v>0.21503227226052518</c:v>
                </c:pt>
                <c:pt idx="166">
                  <c:v>0.14017529705148893</c:v>
                </c:pt>
                <c:pt idx="167">
                  <c:v>8.3709843039460177E-2</c:v>
                </c:pt>
                <c:pt idx="168">
                  <c:v>5.1521930467947785E-2</c:v>
                </c:pt>
                <c:pt idx="169">
                  <c:v>2.6441616546868125E-2</c:v>
                </c:pt>
                <c:pt idx="170">
                  <c:v>1.1033445797271529E-2</c:v>
                </c:pt>
                <c:pt idx="171">
                  <c:v>6.8871937802552448E-3</c:v>
                </c:pt>
                <c:pt idx="172">
                  <c:v>3.0176030511955411E-3</c:v>
                </c:pt>
                <c:pt idx="173">
                  <c:v>6.4408830864016433E-4</c:v>
                </c:pt>
                <c:pt idx="174">
                  <c:v>4.3061463987091098E-4</c:v>
                </c:pt>
                <c:pt idx="175">
                  <c:v>4.6292357341939271E-4</c:v>
                </c:pt>
                <c:pt idx="176">
                  <c:v>3.6992078626962009E-4</c:v>
                </c:pt>
                <c:pt idx="177">
                  <c:v>3.660151092856095E-4</c:v>
                </c:pt>
                <c:pt idx="178">
                  <c:v>3.8246296024644277E-4</c:v>
                </c:pt>
                <c:pt idx="179">
                  <c:v>3.981956872524571E-4</c:v>
                </c:pt>
                <c:pt idx="180">
                  <c:v>4.3824262872231193E-4</c:v>
                </c:pt>
                <c:pt idx="181">
                  <c:v>4.078406923866804E-4</c:v>
                </c:pt>
                <c:pt idx="182">
                  <c:v>4.4282675663781724E-4</c:v>
                </c:pt>
                <c:pt idx="183">
                  <c:v>4.1957605985037407E-4</c:v>
                </c:pt>
                <c:pt idx="184">
                  <c:v>5.3623294704415435E-4</c:v>
                </c:pt>
                <c:pt idx="185">
                  <c:v>5.7895701921666424E-4</c:v>
                </c:pt>
                <c:pt idx="186">
                  <c:v>7.8806659821035649E-4</c:v>
                </c:pt>
                <c:pt idx="187">
                  <c:v>1.6180871351034181E-3</c:v>
                </c:pt>
                <c:pt idx="188">
                  <c:v>6.2362476162534854E-4</c:v>
                </c:pt>
                <c:pt idx="189">
                  <c:v>5.8563150946164006E-4</c:v>
                </c:pt>
                <c:pt idx="190">
                  <c:v>5.8834531318761928E-4</c:v>
                </c:pt>
                <c:pt idx="191">
                  <c:v>1.0034105911691359E-3</c:v>
                </c:pt>
                <c:pt idx="192">
                  <c:v>6.7914771893794927E-4</c:v>
                </c:pt>
                <c:pt idx="193">
                  <c:v>5.8717177644124988E-4</c:v>
                </c:pt>
                <c:pt idx="194">
                  <c:v>1.2051855654980198E-3</c:v>
                </c:pt>
                <c:pt idx="195">
                  <c:v>8.3867537039753566E-4</c:v>
                </c:pt>
                <c:pt idx="196">
                  <c:v>8.7043420859615674E-4</c:v>
                </c:pt>
                <c:pt idx="197">
                  <c:v>9.9856975209036236E-4</c:v>
                </c:pt>
                <c:pt idx="198">
                  <c:v>9.8012322135836898E-4</c:v>
                </c:pt>
                <c:pt idx="199">
                  <c:v>6.2659527651459592E-4</c:v>
                </c:pt>
                <c:pt idx="200">
                  <c:v>6.1309960393134816E-4</c:v>
                </c:pt>
                <c:pt idx="201">
                  <c:v>7.3133343112806231E-4</c:v>
                </c:pt>
                <c:pt idx="202">
                  <c:v>8.6907730673316719E-4</c:v>
                </c:pt>
                <c:pt idx="203">
                  <c:v>5.0176030511955415E-4</c:v>
                </c:pt>
                <c:pt idx="204">
                  <c:v>1.1802845826609947E-3</c:v>
                </c:pt>
                <c:pt idx="205">
                  <c:v>1.1341499193193488E-3</c:v>
                </c:pt>
                <c:pt idx="206">
                  <c:v>3.6392841425847151E-4</c:v>
                </c:pt>
                <c:pt idx="207">
                  <c:v>3.7351474255537627E-4</c:v>
                </c:pt>
                <c:pt idx="208">
                  <c:v>3.1363869737421158E-4</c:v>
                </c:pt>
                <c:pt idx="209">
                  <c:v>3.0630776001173537E-4</c:v>
                </c:pt>
                <c:pt idx="210">
                  <c:v>3.5433841865923428E-4</c:v>
                </c:pt>
                <c:pt idx="211">
                  <c:v>3.4832771013642368E-4</c:v>
                </c:pt>
                <c:pt idx="212">
                  <c:v>3.7857561977409421E-4</c:v>
                </c:pt>
                <c:pt idx="213">
                  <c:v>3.8510341792577382E-4</c:v>
                </c:pt>
                <c:pt idx="214">
                  <c:v>3.9529851840985772E-4</c:v>
                </c:pt>
                <c:pt idx="215">
                  <c:v>4.2984450638110607E-4</c:v>
                </c:pt>
                <c:pt idx="216">
                  <c:v>5.5137890567698408E-4</c:v>
                </c:pt>
                <c:pt idx="217">
                  <c:v>6.9301012175443746E-4</c:v>
                </c:pt>
                <c:pt idx="218">
                  <c:v>8.1062050755464291E-4</c:v>
                </c:pt>
                <c:pt idx="219">
                  <c:v>8.3394455038873414E-4</c:v>
                </c:pt>
                <c:pt idx="220">
                  <c:v>1.0361229279741823E-3</c:v>
                </c:pt>
                <c:pt idx="221">
                  <c:v>1.0092049288543349E-3</c:v>
                </c:pt>
                <c:pt idx="222">
                  <c:v>7.2905970368197163E-4</c:v>
                </c:pt>
                <c:pt idx="223">
                  <c:v>5.9806366436849058E-4</c:v>
                </c:pt>
                <c:pt idx="224">
                  <c:v>5.1452251723632094E-4</c:v>
                </c:pt>
                <c:pt idx="225">
                  <c:v>5.4430101217544378E-4</c:v>
                </c:pt>
                <c:pt idx="226">
                  <c:v>5.8753850667449031E-4</c:v>
                </c:pt>
                <c:pt idx="227">
                  <c:v>1.6747102831157403E-3</c:v>
                </c:pt>
                <c:pt idx="228">
                  <c:v>5.696420712923573E-4</c:v>
                </c:pt>
                <c:pt idx="229">
                  <c:v>5.7433621827783488E-4</c:v>
                </c:pt>
                <c:pt idx="230">
                  <c:v>5.8467801085521499E-4</c:v>
                </c:pt>
                <c:pt idx="231">
                  <c:v>5.7866363503007192E-4</c:v>
                </c:pt>
                <c:pt idx="232">
                  <c:v>6.2802552442423358E-4</c:v>
                </c:pt>
                <c:pt idx="233">
                  <c:v>7.1879125715123963E-4</c:v>
                </c:pt>
                <c:pt idx="234">
                  <c:v>7.2462226785976244E-4</c:v>
                </c:pt>
                <c:pt idx="235">
                  <c:v>7.2267859762358813E-4</c:v>
                </c:pt>
                <c:pt idx="236">
                  <c:v>7.2946310693853612E-4</c:v>
                </c:pt>
                <c:pt idx="237">
                  <c:v>7.9470441543200827E-4</c:v>
                </c:pt>
                <c:pt idx="238">
                  <c:v>7.0914625201701632E-4</c:v>
                </c:pt>
                <c:pt idx="239">
                  <c:v>4.6391374504914194E-4</c:v>
                </c:pt>
                <c:pt idx="240">
                  <c:v>4.6736100924160196E-4</c:v>
                </c:pt>
                <c:pt idx="241">
                  <c:v>5.5368930614639871E-4</c:v>
                </c:pt>
                <c:pt idx="242">
                  <c:v>5.8383453131876197E-4</c:v>
                </c:pt>
                <c:pt idx="243">
                  <c:v>3.5823309373624767E-4</c:v>
                </c:pt>
                <c:pt idx="244">
                  <c:v>3.8906410444477043E-4</c:v>
                </c:pt>
                <c:pt idx="245">
                  <c:v>4.5573566084788035E-4</c:v>
                </c:pt>
                <c:pt idx="246">
                  <c:v>1.6000806806513131E-4</c:v>
                </c:pt>
                <c:pt idx="247">
                  <c:v>2.2486064251136867E-4</c:v>
                </c:pt>
                <c:pt idx="248">
                  <c:v>3.9848907143904947E-4</c:v>
                </c:pt>
                <c:pt idx="249">
                  <c:v>3.9566524864309815E-4</c:v>
                </c:pt>
                <c:pt idx="250">
                  <c:v>4.7187179111045916E-4</c:v>
                </c:pt>
                <c:pt idx="251">
                  <c:v>4.787296464720552E-4</c:v>
                </c:pt>
                <c:pt idx="252">
                  <c:v>1.8050828810327126E-4</c:v>
                </c:pt>
                <c:pt idx="253">
                  <c:v>2.2592416018776593E-4</c:v>
                </c:pt>
                <c:pt idx="254">
                  <c:v>2.4731186739034765E-4</c:v>
                </c:pt>
                <c:pt idx="255">
                  <c:v>3.002200381399443E-4</c:v>
                </c:pt>
                <c:pt idx="256">
                  <c:v>3.4978362916238814E-4</c:v>
                </c:pt>
                <c:pt idx="257">
                  <c:v>4.0780401936335635E-4</c:v>
                </c:pt>
                <c:pt idx="258">
                  <c:v>5.6157400616106798E-4</c:v>
                </c:pt>
                <c:pt idx="259">
                  <c:v>1.7268226492592051E-4</c:v>
                </c:pt>
              </c:numCache>
            </c:numRef>
          </c:yVal>
          <c:smooth val="1"/>
          <c:extLst>
            <c:ext xmlns:c16="http://schemas.microsoft.com/office/drawing/2014/chart" uri="{C3380CC4-5D6E-409C-BE32-E72D297353CC}">
              <c16:uniqueId val="{00000014-950D-493E-8338-312A81E4B861}"/>
            </c:ext>
          </c:extLst>
        </c:ser>
        <c:ser>
          <c:idx val="22"/>
          <c:order val="11"/>
          <c:tx>
            <c:strRef>
              <c:f>'bragg-norm(kaki)'!$AA$4</c:f>
              <c:strCache>
                <c:ptCount val="1"/>
                <c:pt idx="0">
                  <c:v>22</c:v>
                </c:pt>
              </c:strCache>
            </c:strRef>
          </c:tx>
          <c:spPr>
            <a:ln w="19050" cap="rnd">
              <a:solidFill>
                <a:schemeClr val="accent5">
                  <a:lumMod val="8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'bragg-norm(kaki)'!$AA$5:$AA$264</c:f>
              <c:numCache>
                <c:formatCode>General</c:formatCode>
                <c:ptCount val="260"/>
                <c:pt idx="0">
                  <c:v>0.26628776767380463</c:v>
                </c:pt>
                <c:pt idx="1">
                  <c:v>0.26946685244939861</c:v>
                </c:pt>
                <c:pt idx="2">
                  <c:v>0.27123423291287763</c:v>
                </c:pt>
                <c:pt idx="3">
                  <c:v>0.2719712525667351</c:v>
                </c:pt>
                <c:pt idx="4">
                  <c:v>0.26908184218245818</c:v>
                </c:pt>
                <c:pt idx="5">
                  <c:v>0.26880683484892931</c:v>
                </c:pt>
                <c:pt idx="6">
                  <c:v>0.26750146670577885</c:v>
                </c:pt>
                <c:pt idx="7">
                  <c:v>0.27153124083308888</c:v>
                </c:pt>
                <c:pt idx="8">
                  <c:v>0.27098489293047812</c:v>
                </c:pt>
                <c:pt idx="9">
                  <c:v>0.27011220299207978</c:v>
                </c:pt>
                <c:pt idx="10">
                  <c:v>0.27516867116456439</c:v>
                </c:pt>
                <c:pt idx="11">
                  <c:v>0.27646670577882076</c:v>
                </c:pt>
                <c:pt idx="12">
                  <c:v>0.27773907304194778</c:v>
                </c:pt>
                <c:pt idx="13">
                  <c:v>0.28693898503960108</c:v>
                </c:pt>
                <c:pt idx="14">
                  <c:v>0.27800674684658255</c:v>
                </c:pt>
                <c:pt idx="15">
                  <c:v>0.27923877970079203</c:v>
                </c:pt>
                <c:pt idx="16">
                  <c:v>0.28348489293047813</c:v>
                </c:pt>
                <c:pt idx="17">
                  <c:v>0.27350762687004987</c:v>
                </c:pt>
                <c:pt idx="18">
                  <c:v>0.27387063655030802</c:v>
                </c:pt>
                <c:pt idx="19">
                  <c:v>0.27846509240246403</c:v>
                </c:pt>
                <c:pt idx="20">
                  <c:v>0.28307421531240834</c:v>
                </c:pt>
                <c:pt idx="21">
                  <c:v>0.28121149897330594</c:v>
                </c:pt>
                <c:pt idx="22">
                  <c:v>0.28125916691111758</c:v>
                </c:pt>
                <c:pt idx="23">
                  <c:v>0.28377090055734816</c:v>
                </c:pt>
                <c:pt idx="24">
                  <c:v>0.28460692285127603</c:v>
                </c:pt>
                <c:pt idx="25">
                  <c:v>0.28370123203285419</c:v>
                </c:pt>
                <c:pt idx="26">
                  <c:v>0.28263787034320914</c:v>
                </c:pt>
                <c:pt idx="27">
                  <c:v>0.28908404224112644</c:v>
                </c:pt>
                <c:pt idx="28">
                  <c:v>0.28821868583162219</c:v>
                </c:pt>
                <c:pt idx="29">
                  <c:v>0.28910970959225579</c:v>
                </c:pt>
                <c:pt idx="30">
                  <c:v>0.29013273687298324</c:v>
                </c:pt>
                <c:pt idx="31">
                  <c:v>0.29082942211792312</c:v>
                </c:pt>
                <c:pt idx="32">
                  <c:v>0.28990539747726601</c:v>
                </c:pt>
                <c:pt idx="33">
                  <c:v>0.28652830742153124</c:v>
                </c:pt>
                <c:pt idx="34">
                  <c:v>0.28761000293341155</c:v>
                </c:pt>
                <c:pt idx="35">
                  <c:v>0.29091742446465241</c:v>
                </c:pt>
                <c:pt idx="36">
                  <c:v>0.28875036667644466</c:v>
                </c:pt>
                <c:pt idx="37">
                  <c:v>0.28928938105016133</c:v>
                </c:pt>
                <c:pt idx="38">
                  <c:v>0.28924904664124373</c:v>
                </c:pt>
                <c:pt idx="39">
                  <c:v>0.29403417424464651</c:v>
                </c:pt>
                <c:pt idx="40">
                  <c:v>0.29907230859489581</c:v>
                </c:pt>
                <c:pt idx="41">
                  <c:v>0.29636256966852442</c:v>
                </c:pt>
                <c:pt idx="42">
                  <c:v>0.29508286887650337</c:v>
                </c:pt>
                <c:pt idx="43">
                  <c:v>0.29657524200645347</c:v>
                </c:pt>
                <c:pt idx="44">
                  <c:v>0.29405250806688177</c:v>
                </c:pt>
                <c:pt idx="45">
                  <c:v>0.29632956878850097</c:v>
                </c:pt>
                <c:pt idx="46">
                  <c:v>0.30280140803754763</c:v>
                </c:pt>
                <c:pt idx="47">
                  <c:v>0.30372909944265181</c:v>
                </c:pt>
                <c:pt idx="48">
                  <c:v>0.30296641243766498</c:v>
                </c:pt>
                <c:pt idx="49">
                  <c:v>0.30365209738926369</c:v>
                </c:pt>
                <c:pt idx="50">
                  <c:v>0.30189205045467876</c:v>
                </c:pt>
                <c:pt idx="51">
                  <c:v>0.30720885890290406</c:v>
                </c:pt>
                <c:pt idx="52">
                  <c:v>0.30640217072455261</c:v>
                </c:pt>
                <c:pt idx="53">
                  <c:v>0.30955558814901729</c:v>
                </c:pt>
                <c:pt idx="54">
                  <c:v>0.31357802874743324</c:v>
                </c:pt>
                <c:pt idx="55">
                  <c:v>0.31166397770607213</c:v>
                </c:pt>
                <c:pt idx="56">
                  <c:v>0.31394470519213846</c:v>
                </c:pt>
                <c:pt idx="57">
                  <c:v>0.31392637136990315</c:v>
                </c:pt>
                <c:pt idx="58">
                  <c:v>0.31385670284540923</c:v>
                </c:pt>
                <c:pt idx="59">
                  <c:v>0.31280800821355231</c:v>
                </c:pt>
                <c:pt idx="60">
                  <c:v>0.31172997946611908</c:v>
                </c:pt>
                <c:pt idx="61">
                  <c:v>0.31739146377236721</c:v>
                </c:pt>
                <c:pt idx="62">
                  <c:v>0.3173217952478733</c:v>
                </c:pt>
                <c:pt idx="63">
                  <c:v>0.32017820475212666</c:v>
                </c:pt>
                <c:pt idx="64">
                  <c:v>0.32168891170431213</c:v>
                </c:pt>
                <c:pt idx="65">
                  <c:v>0.32738339689058371</c:v>
                </c:pt>
                <c:pt idx="66">
                  <c:v>0.32665004400117331</c:v>
                </c:pt>
                <c:pt idx="67">
                  <c:v>0.32518700498679964</c:v>
                </c:pt>
                <c:pt idx="68">
                  <c:v>0.3309254913464359</c:v>
                </c:pt>
                <c:pt idx="69">
                  <c:v>0.32488999706658844</c:v>
                </c:pt>
                <c:pt idx="70">
                  <c:v>0.32476532707538863</c:v>
                </c:pt>
                <c:pt idx="71">
                  <c:v>0.32782340862422993</c:v>
                </c:pt>
                <c:pt idx="72">
                  <c:v>0.33107582868876501</c:v>
                </c:pt>
                <c:pt idx="73">
                  <c:v>0.33418891170431209</c:v>
                </c:pt>
                <c:pt idx="74">
                  <c:v>0.34005206805514815</c:v>
                </c:pt>
                <c:pt idx="75">
                  <c:v>0.33439791727779405</c:v>
                </c:pt>
                <c:pt idx="76">
                  <c:v>0.33456658844235848</c:v>
                </c:pt>
                <c:pt idx="77">
                  <c:v>0.34283147550601345</c:v>
                </c:pt>
                <c:pt idx="78">
                  <c:v>0.34123276620709886</c:v>
                </c:pt>
                <c:pt idx="79">
                  <c:v>0.34098709298914631</c:v>
                </c:pt>
                <c:pt idx="80">
                  <c:v>0.34431651510706951</c:v>
                </c:pt>
                <c:pt idx="81">
                  <c:v>0.34555588149017308</c:v>
                </c:pt>
                <c:pt idx="82">
                  <c:v>0.34787327662070988</c:v>
                </c:pt>
                <c:pt idx="83">
                  <c:v>0.34565488413024348</c:v>
                </c:pt>
                <c:pt idx="84">
                  <c:v>0.35135670284540921</c:v>
                </c:pt>
                <c:pt idx="85">
                  <c:v>0.34821795247873272</c:v>
                </c:pt>
                <c:pt idx="86">
                  <c:v>0.34663391023760631</c:v>
                </c:pt>
                <c:pt idx="87">
                  <c:v>0.35794954532120854</c:v>
                </c:pt>
                <c:pt idx="88">
                  <c:v>0.35276107362863007</c:v>
                </c:pt>
                <c:pt idx="89">
                  <c:v>0.35602816075095334</c:v>
                </c:pt>
                <c:pt idx="90">
                  <c:v>0.36025594015840423</c:v>
                </c:pt>
                <c:pt idx="91">
                  <c:v>0.36429304781460836</c:v>
                </c:pt>
                <c:pt idx="92">
                  <c:v>0.36060428278087414</c:v>
                </c:pt>
                <c:pt idx="93">
                  <c:v>0.36346435904957464</c:v>
                </c:pt>
                <c:pt idx="94">
                  <c:v>0.36497139923731298</c:v>
                </c:pt>
                <c:pt idx="95">
                  <c:v>0.36788647697271926</c:v>
                </c:pt>
                <c:pt idx="96">
                  <c:v>0.37217659137577003</c:v>
                </c:pt>
                <c:pt idx="97">
                  <c:v>0.37232326195365212</c:v>
                </c:pt>
                <c:pt idx="98">
                  <c:v>0.3808301554708125</c:v>
                </c:pt>
                <c:pt idx="99">
                  <c:v>0.38039014373716629</c:v>
                </c:pt>
                <c:pt idx="100">
                  <c:v>0.38075682018187151</c:v>
                </c:pt>
                <c:pt idx="101">
                  <c:v>0.38105016133763564</c:v>
                </c:pt>
                <c:pt idx="102">
                  <c:v>0.38394690525080666</c:v>
                </c:pt>
                <c:pt idx="103">
                  <c:v>0.38996039894397183</c:v>
                </c:pt>
                <c:pt idx="104">
                  <c:v>0.39582722205925491</c:v>
                </c:pt>
                <c:pt idx="105">
                  <c:v>0.39843062481666175</c:v>
                </c:pt>
                <c:pt idx="106">
                  <c:v>0.40158404224112643</c:v>
                </c:pt>
                <c:pt idx="107">
                  <c:v>0.4022807274860663</c:v>
                </c:pt>
                <c:pt idx="108">
                  <c:v>0.40946758580228804</c:v>
                </c:pt>
                <c:pt idx="109">
                  <c:v>0.4085142270460545</c:v>
                </c:pt>
                <c:pt idx="110">
                  <c:v>0.41368436491639776</c:v>
                </c:pt>
                <c:pt idx="111">
                  <c:v>0.41793781167497795</c:v>
                </c:pt>
                <c:pt idx="112">
                  <c:v>0.42090789087709002</c:v>
                </c:pt>
                <c:pt idx="113">
                  <c:v>0.42560134936931648</c:v>
                </c:pt>
                <c:pt idx="114">
                  <c:v>0.42981812848342621</c:v>
                </c:pt>
                <c:pt idx="115">
                  <c:v>0.43344822528600757</c:v>
                </c:pt>
                <c:pt idx="116">
                  <c:v>0.43806834848929305</c:v>
                </c:pt>
                <c:pt idx="117">
                  <c:v>0.44261513640363737</c:v>
                </c:pt>
                <c:pt idx="118">
                  <c:v>0.45057201525374008</c:v>
                </c:pt>
                <c:pt idx="119">
                  <c:v>0.45750220005866821</c:v>
                </c:pt>
                <c:pt idx="120">
                  <c:v>0.46054561454972126</c:v>
                </c:pt>
                <c:pt idx="121">
                  <c:v>0.46688911704312114</c:v>
                </c:pt>
                <c:pt idx="122">
                  <c:v>0.47172924611322958</c:v>
                </c:pt>
                <c:pt idx="123">
                  <c:v>0.48426958052214719</c:v>
                </c:pt>
                <c:pt idx="124">
                  <c:v>0.49453652097389256</c:v>
                </c:pt>
                <c:pt idx="125">
                  <c:v>0.49805661484306246</c:v>
                </c:pt>
                <c:pt idx="126">
                  <c:v>0.50253006746846585</c:v>
                </c:pt>
                <c:pt idx="127">
                  <c:v>0.51334702258726905</c:v>
                </c:pt>
                <c:pt idx="128">
                  <c:v>0.52101056028160742</c:v>
                </c:pt>
                <c:pt idx="129">
                  <c:v>0.53267087122323264</c:v>
                </c:pt>
                <c:pt idx="130">
                  <c:v>0.5391610442945145</c:v>
                </c:pt>
                <c:pt idx="131">
                  <c:v>0.55005133470225875</c:v>
                </c:pt>
                <c:pt idx="132">
                  <c:v>0.55870489879730123</c:v>
                </c:pt>
                <c:pt idx="133">
                  <c:v>0.57311528307421522</c:v>
                </c:pt>
                <c:pt idx="134">
                  <c:v>0.58965239073041942</c:v>
                </c:pt>
                <c:pt idx="135">
                  <c:v>0.60072601936051628</c:v>
                </c:pt>
                <c:pt idx="136">
                  <c:v>0.62114989733059545</c:v>
                </c:pt>
                <c:pt idx="137">
                  <c:v>0.64366383103549429</c:v>
                </c:pt>
                <c:pt idx="138">
                  <c:v>0.66100762687004988</c:v>
                </c:pt>
                <c:pt idx="139">
                  <c:v>0.68997506600176006</c:v>
                </c:pt>
                <c:pt idx="140">
                  <c:v>0.72389263713699037</c:v>
                </c:pt>
                <c:pt idx="141">
                  <c:v>0.75876356702845404</c:v>
                </c:pt>
                <c:pt idx="142">
                  <c:v>0.7975212672337928</c:v>
                </c:pt>
                <c:pt idx="143">
                  <c:v>0.84346582575535345</c:v>
                </c:pt>
                <c:pt idx="144">
                  <c:v>0.89553388090349073</c:v>
                </c:pt>
                <c:pt idx="145">
                  <c:v>0.94162511000293325</c:v>
                </c:pt>
                <c:pt idx="146">
                  <c:v>0.97730272807274854</c:v>
                </c:pt>
                <c:pt idx="147">
                  <c:v>0.99908330888823693</c:v>
                </c:pt>
                <c:pt idx="148">
                  <c:v>1</c:v>
                </c:pt>
                <c:pt idx="149">
                  <c:v>0.98272953945438546</c:v>
                </c:pt>
                <c:pt idx="150">
                  <c:v>0.92937811674977999</c:v>
                </c:pt>
                <c:pt idx="151">
                  <c:v>0.84474919331182163</c:v>
                </c:pt>
                <c:pt idx="152">
                  <c:v>0.71831915517747136</c:v>
                </c:pt>
                <c:pt idx="153">
                  <c:v>0.58583895570548539</c:v>
                </c:pt>
                <c:pt idx="154">
                  <c:v>0.47260926958052213</c:v>
                </c:pt>
                <c:pt idx="155">
                  <c:v>0.35104502786740976</c:v>
                </c:pt>
                <c:pt idx="156">
                  <c:v>0.2375513347022587</c:v>
                </c:pt>
                <c:pt idx="157">
                  <c:v>0.16211865649750659</c:v>
                </c:pt>
                <c:pt idx="158">
                  <c:v>0.10269507186858316</c:v>
                </c:pt>
                <c:pt idx="159">
                  <c:v>6.2800674684658248E-2</c:v>
                </c:pt>
                <c:pt idx="160">
                  <c:v>3.061308301554708E-2</c:v>
                </c:pt>
                <c:pt idx="161">
                  <c:v>1.9811528307421528E-2</c:v>
                </c:pt>
                <c:pt idx="162">
                  <c:v>1.1864183044881196E-2</c:v>
                </c:pt>
                <c:pt idx="163">
                  <c:v>6.6991786447638604E-3</c:v>
                </c:pt>
                <c:pt idx="164">
                  <c:v>3.5072968612496333E-3</c:v>
                </c:pt>
                <c:pt idx="165">
                  <c:v>2.034247579935465E-3</c:v>
                </c:pt>
                <c:pt idx="166">
                  <c:v>1.7559401584042241E-3</c:v>
                </c:pt>
                <c:pt idx="167">
                  <c:v>1.0559181578175419E-3</c:v>
                </c:pt>
                <c:pt idx="168">
                  <c:v>5.2365063068348489E-4</c:v>
                </c:pt>
                <c:pt idx="169">
                  <c:v>3.3738633030214139E-4</c:v>
                </c:pt>
                <c:pt idx="170">
                  <c:v>3.9927398063948369E-4</c:v>
                </c:pt>
                <c:pt idx="171">
                  <c:v>3.7760340275740686E-4</c:v>
                </c:pt>
                <c:pt idx="172">
                  <c:v>3.4113376356702843E-4</c:v>
                </c:pt>
                <c:pt idx="173">
                  <c:v>3.5748019947198588E-4</c:v>
                </c:pt>
                <c:pt idx="174">
                  <c:v>4.8580962158990902E-4</c:v>
                </c:pt>
                <c:pt idx="175">
                  <c:v>5.662584335582282E-4</c:v>
                </c:pt>
                <c:pt idx="176">
                  <c:v>7.3925638017013776E-4</c:v>
                </c:pt>
                <c:pt idx="177">
                  <c:v>5.0080668817835134E-4</c:v>
                </c:pt>
                <c:pt idx="178">
                  <c:v>3.5125403344089172E-4</c:v>
                </c:pt>
                <c:pt idx="179">
                  <c:v>5.4909797594602518E-4</c:v>
                </c:pt>
                <c:pt idx="180">
                  <c:v>4.1390437078322084E-4</c:v>
                </c:pt>
                <c:pt idx="181">
                  <c:v>5.942725139337048E-4</c:v>
                </c:pt>
                <c:pt idx="182">
                  <c:v>5.6259166911117628E-4</c:v>
                </c:pt>
                <c:pt idx="183">
                  <c:v>5.7659870929891463E-4</c:v>
                </c:pt>
                <c:pt idx="184">
                  <c:v>5.3758433558228215E-4</c:v>
                </c:pt>
                <c:pt idx="185">
                  <c:v>6.1385303608096214E-4</c:v>
                </c:pt>
                <c:pt idx="186">
                  <c:v>7.4299647990613078E-4</c:v>
                </c:pt>
                <c:pt idx="187">
                  <c:v>7.8340422411264296E-4</c:v>
                </c:pt>
                <c:pt idx="188">
                  <c:v>5.6182164857729539E-4</c:v>
                </c:pt>
                <c:pt idx="189">
                  <c:v>5.823188618363156E-4</c:v>
                </c:pt>
                <c:pt idx="190">
                  <c:v>6.0875623349955998E-4</c:v>
                </c:pt>
                <c:pt idx="191">
                  <c:v>8.517160457612202E-4</c:v>
                </c:pt>
                <c:pt idx="192">
                  <c:v>5.3762100322675269E-4</c:v>
                </c:pt>
                <c:pt idx="193">
                  <c:v>4.7418597829275438E-4</c:v>
                </c:pt>
                <c:pt idx="194">
                  <c:v>4.5104869463185682E-4</c:v>
                </c:pt>
                <c:pt idx="195">
                  <c:v>4.171677911410971E-4</c:v>
                </c:pt>
                <c:pt idx="196">
                  <c:v>4.2809474919331184E-4</c:v>
                </c:pt>
                <c:pt idx="197">
                  <c:v>4.4477852742739804E-4</c:v>
                </c:pt>
                <c:pt idx="198">
                  <c:v>5.948958638897036E-4</c:v>
                </c:pt>
                <c:pt idx="199">
                  <c:v>6.9408184218245814E-4</c:v>
                </c:pt>
                <c:pt idx="200">
                  <c:v>9.0829422117923143E-4</c:v>
                </c:pt>
                <c:pt idx="201">
                  <c:v>4.8173951305368142E-4</c:v>
                </c:pt>
                <c:pt idx="202">
                  <c:v>5.7007186858316222E-4</c:v>
                </c:pt>
                <c:pt idx="203">
                  <c:v>6.024127310061601E-4</c:v>
                </c:pt>
                <c:pt idx="204">
                  <c:v>6.2866676444705183E-4</c:v>
                </c:pt>
                <c:pt idx="205">
                  <c:v>6.8836168964505717E-4</c:v>
                </c:pt>
                <c:pt idx="206">
                  <c:v>6.0347609269580517E-4</c:v>
                </c:pt>
                <c:pt idx="207">
                  <c:v>3.4245379876796708E-4</c:v>
                </c:pt>
                <c:pt idx="208">
                  <c:v>3.6602376063361684E-4</c:v>
                </c:pt>
                <c:pt idx="209">
                  <c:v>3.4163977706072157E-4</c:v>
                </c:pt>
                <c:pt idx="210">
                  <c:v>3.1508506893517159E-4</c:v>
                </c:pt>
                <c:pt idx="211">
                  <c:v>3.0034467585802284E-4</c:v>
                </c:pt>
                <c:pt idx="212">
                  <c:v>2.8501760046934584E-4</c:v>
                </c:pt>
                <c:pt idx="213">
                  <c:v>3.6434071575242006E-4</c:v>
                </c:pt>
                <c:pt idx="214">
                  <c:v>1.6780947491933118E-3</c:v>
                </c:pt>
                <c:pt idx="215">
                  <c:v>6.391903784100909E-4</c:v>
                </c:pt>
                <c:pt idx="216">
                  <c:v>6.5965092402464067E-4</c:v>
                </c:pt>
                <c:pt idx="217">
                  <c:v>3.7232326195365205E-4</c:v>
                </c:pt>
                <c:pt idx="218">
                  <c:v>3.8409357582868872E-4</c:v>
                </c:pt>
                <c:pt idx="219">
                  <c:v>4.0290407744206507E-4</c:v>
                </c:pt>
                <c:pt idx="220">
                  <c:v>3.8416691111762977E-4</c:v>
                </c:pt>
                <c:pt idx="221">
                  <c:v>3.4461352302728068E-4</c:v>
                </c:pt>
                <c:pt idx="222">
                  <c:v>3.4052141390437078E-4</c:v>
                </c:pt>
                <c:pt idx="223">
                  <c:v>2.9582355529480782E-4</c:v>
                </c:pt>
                <c:pt idx="224">
                  <c:v>1.4198445291874449E-3</c:v>
                </c:pt>
                <c:pt idx="225">
                  <c:v>7.0816221765913749E-4</c:v>
                </c:pt>
                <c:pt idx="226">
                  <c:v>6.7842475799354636E-4</c:v>
                </c:pt>
                <c:pt idx="227">
                  <c:v>3.1915517747139918E-4</c:v>
                </c:pt>
                <c:pt idx="228">
                  <c:v>3.4152244059841596E-4</c:v>
                </c:pt>
                <c:pt idx="229">
                  <c:v>3.15044734526254E-4</c:v>
                </c:pt>
                <c:pt idx="230">
                  <c:v>3.3233719565855087E-4</c:v>
                </c:pt>
                <c:pt idx="231">
                  <c:v>3.0980492813141683E-4</c:v>
                </c:pt>
                <c:pt idx="232">
                  <c:v>3.2816075095335872E-4</c:v>
                </c:pt>
                <c:pt idx="233">
                  <c:v>3.4542754473452624E-4</c:v>
                </c:pt>
                <c:pt idx="234">
                  <c:v>3.6005426811381636E-4</c:v>
                </c:pt>
                <c:pt idx="235">
                  <c:v>3.2378996773247282E-4</c:v>
                </c:pt>
                <c:pt idx="236">
                  <c:v>3.9630390143737161E-4</c:v>
                </c:pt>
                <c:pt idx="237">
                  <c:v>5.0227339395717214E-4</c:v>
                </c:pt>
                <c:pt idx="238">
                  <c:v>5.1573041947785268E-4</c:v>
                </c:pt>
                <c:pt idx="239">
                  <c:v>6.0028600762686995E-4</c:v>
                </c:pt>
                <c:pt idx="240">
                  <c:v>8.679231446171898E-4</c:v>
                </c:pt>
                <c:pt idx="241">
                  <c:v>7.9682458198885296E-4</c:v>
                </c:pt>
                <c:pt idx="242">
                  <c:v>1.2965312408330888E-3</c:v>
                </c:pt>
                <c:pt idx="243">
                  <c:v>4.8577295394543852E-4</c:v>
                </c:pt>
                <c:pt idx="244">
                  <c:v>5.6339835728952761E-4</c:v>
                </c:pt>
                <c:pt idx="245">
                  <c:v>6.129730126136696E-4</c:v>
                </c:pt>
                <c:pt idx="246">
                  <c:v>3.515217072455265E-4</c:v>
                </c:pt>
                <c:pt idx="247">
                  <c:v>4.2358462892343798E-4</c:v>
                </c:pt>
                <c:pt idx="248">
                  <c:v>5.4675124669991196E-4</c:v>
                </c:pt>
                <c:pt idx="249">
                  <c:v>6.8814168377823398E-4</c:v>
                </c:pt>
                <c:pt idx="250">
                  <c:v>3.3966705778820764E-4</c:v>
                </c:pt>
                <c:pt idx="251">
                  <c:v>3.6461205632150188E-4</c:v>
                </c:pt>
                <c:pt idx="252">
                  <c:v>3.644507186858316E-4</c:v>
                </c:pt>
                <c:pt idx="253">
                  <c:v>4.3916837782340861E-4</c:v>
                </c:pt>
                <c:pt idx="254">
                  <c:v>6.1179964799061299E-4</c:v>
                </c:pt>
                <c:pt idx="255">
                  <c:v>6.1766647110589616E-4</c:v>
                </c:pt>
                <c:pt idx="256">
                  <c:v>4.3836168964505722E-4</c:v>
                </c:pt>
                <c:pt idx="257">
                  <c:v>8.4889263713699026E-4</c:v>
                </c:pt>
                <c:pt idx="258">
                  <c:v>6.7336462305661474E-4</c:v>
                </c:pt>
                <c:pt idx="259">
                  <c:v>4.1199765327075389E-4</c:v>
                </c:pt>
              </c:numCache>
            </c:numRef>
          </c:yVal>
          <c:smooth val="1"/>
          <c:extLst>
            <c:ext xmlns:c16="http://schemas.microsoft.com/office/drawing/2014/chart" uri="{C3380CC4-5D6E-409C-BE32-E72D297353CC}">
              <c16:uniqueId val="{00000016-950D-493E-8338-312A81E4B861}"/>
            </c:ext>
          </c:extLst>
        </c:ser>
        <c:ser>
          <c:idx val="24"/>
          <c:order val="12"/>
          <c:tx>
            <c:strRef>
              <c:f>'bragg-norm(kaki)'!$AC$4</c:f>
              <c:strCache>
                <c:ptCount val="1"/>
                <c:pt idx="0">
                  <c:v>24</c:v>
                </c:pt>
              </c:strCache>
            </c:strRef>
          </c:tx>
          <c:spPr>
            <a:ln w="19050" cap="rnd">
              <a:solidFill>
                <a:schemeClr val="accent1">
                  <a:lumMod val="60000"/>
                  <a:lumOff val="40000"/>
                </a:schemeClr>
              </a:solidFill>
              <a:round/>
            </a:ln>
            <a:effectLst/>
          </c:spPr>
          <c:marker>
            <c:symbol val="none"/>
          </c:marker>
          <c:xVal>
            <c:numRef>
              <c:f>'bragg-norm(kaki)'!$D$5:$D$264</c:f>
              <c:numCache>
                <c:formatCode>General</c:formatCode>
                <c:ptCount val="260"/>
                <c:pt idx="0">
                  <c:v>0</c:v>
                </c:pt>
                <c:pt idx="1">
                  <c:v>4.9999999999998934E-2</c:v>
                </c:pt>
                <c:pt idx="2">
                  <c:v>9.9999999999999645E-2</c:v>
                </c:pt>
                <c:pt idx="3">
                  <c:v>0.15000000000000036</c:v>
                </c:pt>
                <c:pt idx="4">
                  <c:v>0.19999999999999929</c:v>
                </c:pt>
                <c:pt idx="5">
                  <c:v>0.25</c:v>
                </c:pt>
                <c:pt idx="6">
                  <c:v>0.29999999999999893</c:v>
                </c:pt>
                <c:pt idx="7">
                  <c:v>0.34999999999999964</c:v>
                </c:pt>
                <c:pt idx="8">
                  <c:v>0.40000000000000036</c:v>
                </c:pt>
                <c:pt idx="9">
                  <c:v>0.44999999999999929</c:v>
                </c:pt>
                <c:pt idx="10">
                  <c:v>0.5</c:v>
                </c:pt>
                <c:pt idx="11">
                  <c:v>0.54999999999999893</c:v>
                </c:pt>
                <c:pt idx="12">
                  <c:v>0.59999999999999964</c:v>
                </c:pt>
                <c:pt idx="13">
                  <c:v>0.65000000000000036</c:v>
                </c:pt>
                <c:pt idx="14">
                  <c:v>0.69999999999999929</c:v>
                </c:pt>
                <c:pt idx="15">
                  <c:v>0.75</c:v>
                </c:pt>
                <c:pt idx="16">
                  <c:v>0.79999999999999893</c:v>
                </c:pt>
                <c:pt idx="17">
                  <c:v>0.84999999999999964</c:v>
                </c:pt>
                <c:pt idx="18">
                  <c:v>0.90000000000000036</c:v>
                </c:pt>
                <c:pt idx="19">
                  <c:v>0.94999999999999929</c:v>
                </c:pt>
                <c:pt idx="20">
                  <c:v>1</c:v>
                </c:pt>
                <c:pt idx="21">
                  <c:v>1.0499999999999989</c:v>
                </c:pt>
                <c:pt idx="22">
                  <c:v>1.0999999999999996</c:v>
                </c:pt>
                <c:pt idx="23">
                  <c:v>1.1500000000000004</c:v>
                </c:pt>
                <c:pt idx="24">
                  <c:v>1.1999999999999993</c:v>
                </c:pt>
                <c:pt idx="25">
                  <c:v>1.25</c:v>
                </c:pt>
                <c:pt idx="26">
                  <c:v>1.2999999999999989</c:v>
                </c:pt>
                <c:pt idx="27">
                  <c:v>1.3499999999999996</c:v>
                </c:pt>
                <c:pt idx="28">
                  <c:v>1.4000000000000004</c:v>
                </c:pt>
                <c:pt idx="29">
                  <c:v>1.4499999999999993</c:v>
                </c:pt>
                <c:pt idx="30">
                  <c:v>1.5</c:v>
                </c:pt>
                <c:pt idx="31">
                  <c:v>1.5499999999999989</c:v>
                </c:pt>
                <c:pt idx="32">
                  <c:v>1.5999999999999996</c:v>
                </c:pt>
                <c:pt idx="33">
                  <c:v>1.6500000000000004</c:v>
                </c:pt>
                <c:pt idx="34">
                  <c:v>1.6999999999999993</c:v>
                </c:pt>
                <c:pt idx="35">
                  <c:v>1.75</c:v>
                </c:pt>
                <c:pt idx="36">
                  <c:v>1.7999999999999989</c:v>
                </c:pt>
                <c:pt idx="37">
                  <c:v>1.8499999999999996</c:v>
                </c:pt>
                <c:pt idx="38">
                  <c:v>1.9000000000000004</c:v>
                </c:pt>
                <c:pt idx="39">
                  <c:v>1.9499999999999993</c:v>
                </c:pt>
                <c:pt idx="40">
                  <c:v>2</c:v>
                </c:pt>
                <c:pt idx="41">
                  <c:v>2.0499999999999989</c:v>
                </c:pt>
                <c:pt idx="42">
                  <c:v>2.0999999999999996</c:v>
                </c:pt>
                <c:pt idx="43">
                  <c:v>2.1500000000000004</c:v>
                </c:pt>
                <c:pt idx="44">
                  <c:v>2.1999999999999993</c:v>
                </c:pt>
                <c:pt idx="45">
                  <c:v>2.25</c:v>
                </c:pt>
                <c:pt idx="46">
                  <c:v>2.2999999999999989</c:v>
                </c:pt>
                <c:pt idx="47">
                  <c:v>2.3499999999999996</c:v>
                </c:pt>
                <c:pt idx="48">
                  <c:v>2.4000000000000004</c:v>
                </c:pt>
                <c:pt idx="49">
                  <c:v>2.4499999999999993</c:v>
                </c:pt>
                <c:pt idx="50">
                  <c:v>2.5</c:v>
                </c:pt>
                <c:pt idx="51">
                  <c:v>2.5499999999999989</c:v>
                </c:pt>
                <c:pt idx="52">
                  <c:v>2.5999999999999996</c:v>
                </c:pt>
                <c:pt idx="53">
                  <c:v>2.6500000000000004</c:v>
                </c:pt>
                <c:pt idx="54">
                  <c:v>2.6999999999999993</c:v>
                </c:pt>
                <c:pt idx="55">
                  <c:v>2.75</c:v>
                </c:pt>
                <c:pt idx="56">
                  <c:v>2.7999999999999989</c:v>
                </c:pt>
                <c:pt idx="57">
                  <c:v>2.8499999999999996</c:v>
                </c:pt>
                <c:pt idx="58">
                  <c:v>2.9000000000000004</c:v>
                </c:pt>
                <c:pt idx="59">
                  <c:v>2.9499999999999993</c:v>
                </c:pt>
                <c:pt idx="60">
                  <c:v>3</c:v>
                </c:pt>
                <c:pt idx="61">
                  <c:v>3.0499999999999989</c:v>
                </c:pt>
                <c:pt idx="62">
                  <c:v>3.0999999999999996</c:v>
                </c:pt>
                <c:pt idx="63">
                  <c:v>3.1500000000000004</c:v>
                </c:pt>
                <c:pt idx="64">
                  <c:v>3.1999999999999993</c:v>
                </c:pt>
                <c:pt idx="65">
                  <c:v>3.25</c:v>
                </c:pt>
                <c:pt idx="66">
                  <c:v>3.2999999999999989</c:v>
                </c:pt>
                <c:pt idx="67">
                  <c:v>3.3499999999999996</c:v>
                </c:pt>
                <c:pt idx="68">
                  <c:v>3.4000000000000004</c:v>
                </c:pt>
                <c:pt idx="69">
                  <c:v>3.4499999999999993</c:v>
                </c:pt>
                <c:pt idx="70">
                  <c:v>3.5</c:v>
                </c:pt>
                <c:pt idx="71">
                  <c:v>3.5499999999999989</c:v>
                </c:pt>
                <c:pt idx="72">
                  <c:v>3.5999999999999996</c:v>
                </c:pt>
                <c:pt idx="73">
                  <c:v>3.6500000000000004</c:v>
                </c:pt>
                <c:pt idx="74">
                  <c:v>3.6999999999999993</c:v>
                </c:pt>
                <c:pt idx="75">
                  <c:v>3.75</c:v>
                </c:pt>
                <c:pt idx="76">
                  <c:v>3.7999999999999989</c:v>
                </c:pt>
                <c:pt idx="77">
                  <c:v>3.8499999999999996</c:v>
                </c:pt>
                <c:pt idx="78">
                  <c:v>3.9000000000000004</c:v>
                </c:pt>
                <c:pt idx="79">
                  <c:v>3.9499999999999993</c:v>
                </c:pt>
                <c:pt idx="80">
                  <c:v>4</c:v>
                </c:pt>
                <c:pt idx="81">
                  <c:v>4.0499999999999989</c:v>
                </c:pt>
                <c:pt idx="82">
                  <c:v>4.0999999999999996</c:v>
                </c:pt>
                <c:pt idx="83">
                  <c:v>4.1500000000000004</c:v>
                </c:pt>
                <c:pt idx="84">
                  <c:v>4.1999999999999993</c:v>
                </c:pt>
                <c:pt idx="85">
                  <c:v>4.25</c:v>
                </c:pt>
                <c:pt idx="86">
                  <c:v>4.2999999999999989</c:v>
                </c:pt>
                <c:pt idx="87">
                  <c:v>4.3499999999999996</c:v>
                </c:pt>
                <c:pt idx="88">
                  <c:v>4.4000000000000004</c:v>
                </c:pt>
                <c:pt idx="89">
                  <c:v>4.4499999999999993</c:v>
                </c:pt>
                <c:pt idx="90">
                  <c:v>4.5</c:v>
                </c:pt>
                <c:pt idx="91">
                  <c:v>4.5499999999999989</c:v>
                </c:pt>
                <c:pt idx="92">
                  <c:v>4.5999999999999996</c:v>
                </c:pt>
                <c:pt idx="93">
                  <c:v>4.6500000000000004</c:v>
                </c:pt>
                <c:pt idx="94">
                  <c:v>4.6999999999999993</c:v>
                </c:pt>
                <c:pt idx="95">
                  <c:v>4.75</c:v>
                </c:pt>
                <c:pt idx="96">
                  <c:v>4.7999999999999989</c:v>
                </c:pt>
                <c:pt idx="97">
                  <c:v>4.8499999999999996</c:v>
                </c:pt>
                <c:pt idx="98">
                  <c:v>4.9000000000000004</c:v>
                </c:pt>
                <c:pt idx="99">
                  <c:v>4.9499999999999993</c:v>
                </c:pt>
                <c:pt idx="100">
                  <c:v>5</c:v>
                </c:pt>
                <c:pt idx="101">
                  <c:v>5.0499999999999989</c:v>
                </c:pt>
                <c:pt idx="102">
                  <c:v>5.0999999999999996</c:v>
                </c:pt>
                <c:pt idx="103">
                  <c:v>5.15</c:v>
                </c:pt>
                <c:pt idx="104">
                  <c:v>5.1999999999999993</c:v>
                </c:pt>
                <c:pt idx="105">
                  <c:v>5.25</c:v>
                </c:pt>
                <c:pt idx="106">
                  <c:v>5.2999999999999989</c:v>
                </c:pt>
                <c:pt idx="107">
                  <c:v>5.35</c:v>
                </c:pt>
                <c:pt idx="108">
                  <c:v>5.4</c:v>
                </c:pt>
                <c:pt idx="109">
                  <c:v>5.4499999999999993</c:v>
                </c:pt>
                <c:pt idx="110">
                  <c:v>5.5</c:v>
                </c:pt>
                <c:pt idx="111">
                  <c:v>5.5499999999999989</c:v>
                </c:pt>
                <c:pt idx="112">
                  <c:v>5.6</c:v>
                </c:pt>
                <c:pt idx="113">
                  <c:v>5.65</c:v>
                </c:pt>
                <c:pt idx="114">
                  <c:v>5.6999999999999993</c:v>
                </c:pt>
                <c:pt idx="115">
                  <c:v>5.75</c:v>
                </c:pt>
                <c:pt idx="116">
                  <c:v>5.7999999999999989</c:v>
                </c:pt>
                <c:pt idx="117">
                  <c:v>5.85</c:v>
                </c:pt>
                <c:pt idx="118">
                  <c:v>5.9</c:v>
                </c:pt>
                <c:pt idx="119">
                  <c:v>5.9499999999999993</c:v>
                </c:pt>
                <c:pt idx="120">
                  <c:v>6</c:v>
                </c:pt>
                <c:pt idx="121">
                  <c:v>6.05</c:v>
                </c:pt>
                <c:pt idx="122">
                  <c:v>6.1</c:v>
                </c:pt>
                <c:pt idx="123">
                  <c:v>6.1499999999999995</c:v>
                </c:pt>
                <c:pt idx="124">
                  <c:v>6.1999999999999993</c:v>
                </c:pt>
                <c:pt idx="125">
                  <c:v>6.25</c:v>
                </c:pt>
                <c:pt idx="126">
                  <c:v>6.3</c:v>
                </c:pt>
                <c:pt idx="127">
                  <c:v>6.35</c:v>
                </c:pt>
                <c:pt idx="128">
                  <c:v>6.3999999999999995</c:v>
                </c:pt>
                <c:pt idx="129">
                  <c:v>6.4499999999999993</c:v>
                </c:pt>
                <c:pt idx="130">
                  <c:v>6.5</c:v>
                </c:pt>
                <c:pt idx="131">
                  <c:v>6.55</c:v>
                </c:pt>
                <c:pt idx="132">
                  <c:v>6.6</c:v>
                </c:pt>
                <c:pt idx="133">
                  <c:v>6.6499999999999995</c:v>
                </c:pt>
                <c:pt idx="134">
                  <c:v>6.6999999999999993</c:v>
                </c:pt>
                <c:pt idx="135">
                  <c:v>6.75</c:v>
                </c:pt>
                <c:pt idx="136">
                  <c:v>6.8</c:v>
                </c:pt>
                <c:pt idx="137">
                  <c:v>6.85</c:v>
                </c:pt>
                <c:pt idx="138">
                  <c:v>6.8999999999999995</c:v>
                </c:pt>
                <c:pt idx="139">
                  <c:v>6.9499999999999993</c:v>
                </c:pt>
                <c:pt idx="140">
                  <c:v>7</c:v>
                </c:pt>
                <c:pt idx="141">
                  <c:v>7.05</c:v>
                </c:pt>
                <c:pt idx="142">
                  <c:v>7.1</c:v>
                </c:pt>
                <c:pt idx="143">
                  <c:v>7.1499999999999995</c:v>
                </c:pt>
                <c:pt idx="144">
                  <c:v>7.1999999999999993</c:v>
                </c:pt>
                <c:pt idx="145">
                  <c:v>7.25</c:v>
                </c:pt>
                <c:pt idx="146">
                  <c:v>7.3</c:v>
                </c:pt>
                <c:pt idx="147">
                  <c:v>7.35</c:v>
                </c:pt>
                <c:pt idx="148">
                  <c:v>7.3999999999999995</c:v>
                </c:pt>
                <c:pt idx="149">
                  <c:v>7.4499999999999993</c:v>
                </c:pt>
                <c:pt idx="150">
                  <c:v>7.5</c:v>
                </c:pt>
                <c:pt idx="151">
                  <c:v>7.55</c:v>
                </c:pt>
                <c:pt idx="152">
                  <c:v>7.6</c:v>
                </c:pt>
                <c:pt idx="153">
                  <c:v>7.6499999999999995</c:v>
                </c:pt>
                <c:pt idx="154">
                  <c:v>7.6999999999999993</c:v>
                </c:pt>
                <c:pt idx="155">
                  <c:v>7.75</c:v>
                </c:pt>
                <c:pt idx="156">
                  <c:v>7.8</c:v>
                </c:pt>
                <c:pt idx="157">
                  <c:v>7.85</c:v>
                </c:pt>
                <c:pt idx="158">
                  <c:v>7.8999999999999995</c:v>
                </c:pt>
                <c:pt idx="159">
                  <c:v>7.9499999999999993</c:v>
                </c:pt>
                <c:pt idx="160">
                  <c:v>8</c:v>
                </c:pt>
                <c:pt idx="161">
                  <c:v>8.0500000000000007</c:v>
                </c:pt>
                <c:pt idx="162">
                  <c:v>8.1</c:v>
                </c:pt>
                <c:pt idx="163">
                  <c:v>8.1499999999999986</c:v>
                </c:pt>
                <c:pt idx="164">
                  <c:v>8.1999999999999993</c:v>
                </c:pt>
                <c:pt idx="165">
                  <c:v>8.25</c:v>
                </c:pt>
                <c:pt idx="166">
                  <c:v>8.3000000000000007</c:v>
                </c:pt>
                <c:pt idx="167">
                  <c:v>8.35</c:v>
                </c:pt>
                <c:pt idx="168">
                  <c:v>8.3999999999999986</c:v>
                </c:pt>
                <c:pt idx="169">
                  <c:v>8.4499999999999993</c:v>
                </c:pt>
                <c:pt idx="170">
                  <c:v>8.5</c:v>
                </c:pt>
                <c:pt idx="171">
                  <c:v>8.5500000000000007</c:v>
                </c:pt>
                <c:pt idx="172">
                  <c:v>8.6</c:v>
                </c:pt>
                <c:pt idx="173">
                  <c:v>8.6499999999999986</c:v>
                </c:pt>
                <c:pt idx="174">
                  <c:v>8.6999999999999993</c:v>
                </c:pt>
                <c:pt idx="175">
                  <c:v>8.75</c:v>
                </c:pt>
                <c:pt idx="176">
                  <c:v>8.8000000000000007</c:v>
                </c:pt>
                <c:pt idx="177">
                  <c:v>8.85</c:v>
                </c:pt>
                <c:pt idx="178">
                  <c:v>8.8999999999999986</c:v>
                </c:pt>
                <c:pt idx="179">
                  <c:v>8.9499999999999993</c:v>
                </c:pt>
                <c:pt idx="180">
                  <c:v>9</c:v>
                </c:pt>
                <c:pt idx="181">
                  <c:v>9.0499999999999989</c:v>
                </c:pt>
                <c:pt idx="182">
                  <c:v>9.1</c:v>
                </c:pt>
                <c:pt idx="183">
                  <c:v>9.15</c:v>
                </c:pt>
                <c:pt idx="184">
                  <c:v>9.1999999999999993</c:v>
                </c:pt>
                <c:pt idx="185">
                  <c:v>9.25</c:v>
                </c:pt>
                <c:pt idx="186">
                  <c:v>9.2999999999999989</c:v>
                </c:pt>
                <c:pt idx="187">
                  <c:v>9.35</c:v>
                </c:pt>
                <c:pt idx="188">
                  <c:v>9.4</c:v>
                </c:pt>
                <c:pt idx="189">
                  <c:v>9.4499999999999993</c:v>
                </c:pt>
                <c:pt idx="190">
                  <c:v>9.5</c:v>
                </c:pt>
                <c:pt idx="191">
                  <c:v>9.5499999999999989</c:v>
                </c:pt>
                <c:pt idx="192">
                  <c:v>9.6</c:v>
                </c:pt>
                <c:pt idx="193">
                  <c:v>9.65</c:v>
                </c:pt>
                <c:pt idx="194">
                  <c:v>9.6999999999999993</c:v>
                </c:pt>
                <c:pt idx="195">
                  <c:v>9.75</c:v>
                </c:pt>
                <c:pt idx="196">
                  <c:v>9.7999999999999989</c:v>
                </c:pt>
                <c:pt idx="197">
                  <c:v>9.85</c:v>
                </c:pt>
                <c:pt idx="198">
                  <c:v>9.9</c:v>
                </c:pt>
                <c:pt idx="199">
                  <c:v>9.9499999999999993</c:v>
                </c:pt>
                <c:pt idx="200">
                  <c:v>10</c:v>
                </c:pt>
                <c:pt idx="201">
                  <c:v>10.049999999999999</c:v>
                </c:pt>
                <c:pt idx="202">
                  <c:v>10.1</c:v>
                </c:pt>
                <c:pt idx="203">
                  <c:v>10.15</c:v>
                </c:pt>
                <c:pt idx="204">
                  <c:v>10.199999999999999</c:v>
                </c:pt>
                <c:pt idx="205">
                  <c:v>10.25</c:v>
                </c:pt>
                <c:pt idx="206">
                  <c:v>10.299999999999999</c:v>
                </c:pt>
                <c:pt idx="207">
                  <c:v>10.35</c:v>
                </c:pt>
                <c:pt idx="208">
                  <c:v>10.4</c:v>
                </c:pt>
                <c:pt idx="209">
                  <c:v>10.45</c:v>
                </c:pt>
                <c:pt idx="210">
                  <c:v>10.5</c:v>
                </c:pt>
                <c:pt idx="211">
                  <c:v>10.549999999999999</c:v>
                </c:pt>
                <c:pt idx="212">
                  <c:v>10.6</c:v>
                </c:pt>
                <c:pt idx="213">
                  <c:v>10.65</c:v>
                </c:pt>
                <c:pt idx="214">
                  <c:v>10.7</c:v>
                </c:pt>
                <c:pt idx="215">
                  <c:v>10.75</c:v>
                </c:pt>
                <c:pt idx="216">
                  <c:v>10.799999999999999</c:v>
                </c:pt>
                <c:pt idx="217">
                  <c:v>10.85</c:v>
                </c:pt>
                <c:pt idx="218">
                  <c:v>10.9</c:v>
                </c:pt>
                <c:pt idx="219">
                  <c:v>10.95</c:v>
                </c:pt>
                <c:pt idx="220">
                  <c:v>11</c:v>
                </c:pt>
                <c:pt idx="221">
                  <c:v>11.05</c:v>
                </c:pt>
                <c:pt idx="222">
                  <c:v>11.1</c:v>
                </c:pt>
                <c:pt idx="223">
                  <c:v>11.149999999999999</c:v>
                </c:pt>
                <c:pt idx="224">
                  <c:v>11.2</c:v>
                </c:pt>
                <c:pt idx="225">
                  <c:v>11.25</c:v>
                </c:pt>
                <c:pt idx="226">
                  <c:v>11.3</c:v>
                </c:pt>
                <c:pt idx="227">
                  <c:v>11.35</c:v>
                </c:pt>
                <c:pt idx="228">
                  <c:v>11.399999999999999</c:v>
                </c:pt>
                <c:pt idx="229">
                  <c:v>11.45</c:v>
                </c:pt>
                <c:pt idx="230">
                  <c:v>11.5</c:v>
                </c:pt>
                <c:pt idx="231">
                  <c:v>11.55</c:v>
                </c:pt>
                <c:pt idx="232">
                  <c:v>11.6</c:v>
                </c:pt>
                <c:pt idx="233">
                  <c:v>11.649999999999999</c:v>
                </c:pt>
                <c:pt idx="234">
                  <c:v>11.7</c:v>
                </c:pt>
                <c:pt idx="235">
                  <c:v>11.75</c:v>
                </c:pt>
                <c:pt idx="236">
                  <c:v>11.8</c:v>
                </c:pt>
                <c:pt idx="237">
                  <c:v>11.85</c:v>
                </c:pt>
                <c:pt idx="238">
                  <c:v>11.899999999999999</c:v>
                </c:pt>
                <c:pt idx="239">
                  <c:v>11.95</c:v>
                </c:pt>
                <c:pt idx="240">
                  <c:v>12</c:v>
                </c:pt>
                <c:pt idx="241">
                  <c:v>12.05</c:v>
                </c:pt>
                <c:pt idx="242">
                  <c:v>12.1</c:v>
                </c:pt>
                <c:pt idx="243">
                  <c:v>12.149999999999999</c:v>
                </c:pt>
                <c:pt idx="244">
                  <c:v>12.2</c:v>
                </c:pt>
                <c:pt idx="245">
                  <c:v>12.25</c:v>
                </c:pt>
                <c:pt idx="246">
                  <c:v>12.3</c:v>
                </c:pt>
                <c:pt idx="247">
                  <c:v>12.35</c:v>
                </c:pt>
                <c:pt idx="248">
                  <c:v>12.399999999999999</c:v>
                </c:pt>
                <c:pt idx="249">
                  <c:v>12.45</c:v>
                </c:pt>
                <c:pt idx="250">
                  <c:v>12.5</c:v>
                </c:pt>
                <c:pt idx="251">
                  <c:v>12.55</c:v>
                </c:pt>
                <c:pt idx="252">
                  <c:v>12.6</c:v>
                </c:pt>
                <c:pt idx="253">
                  <c:v>12.649999999999999</c:v>
                </c:pt>
                <c:pt idx="254">
                  <c:v>12.7</c:v>
                </c:pt>
                <c:pt idx="255">
                  <c:v>12.75</c:v>
                </c:pt>
                <c:pt idx="256">
                  <c:v>12.8</c:v>
                </c:pt>
                <c:pt idx="257">
                  <c:v>12.85</c:v>
                </c:pt>
                <c:pt idx="258">
                  <c:v>12.899999999999999</c:v>
                </c:pt>
                <c:pt idx="259">
                  <c:v>12.95</c:v>
                </c:pt>
              </c:numCache>
            </c:numRef>
          </c:xVal>
          <c:yVal>
            <c:numRef>
              <c:f>'bragg-norm(kaki)'!$AC$5:$AC$264</c:f>
              <c:numCache>
                <c:formatCode>General</c:formatCode>
                <c:ptCount val="260"/>
                <c:pt idx="0">
                  <c:v>0.27025915865208133</c:v>
                </c:pt>
                <c:pt idx="1">
                  <c:v>0.27187431172454302</c:v>
                </c:pt>
                <c:pt idx="2">
                  <c:v>0.26822920490419205</c:v>
                </c:pt>
                <c:pt idx="3">
                  <c:v>0.2763049702665003</c:v>
                </c:pt>
                <c:pt idx="4">
                  <c:v>0.27323617942882317</c:v>
                </c:pt>
                <c:pt idx="5">
                  <c:v>0.2705638352543866</c:v>
                </c:pt>
                <c:pt idx="6">
                  <c:v>0.2714264738271786</c:v>
                </c:pt>
                <c:pt idx="7">
                  <c:v>0.27108508920049923</c:v>
                </c:pt>
                <c:pt idx="8">
                  <c:v>0.27326554584832241</c:v>
                </c:pt>
                <c:pt idx="9">
                  <c:v>0.27074737537625726</c:v>
                </c:pt>
                <c:pt idx="10">
                  <c:v>0.27280669554364584</c:v>
                </c:pt>
                <c:pt idx="11">
                  <c:v>0.27898465604581163</c:v>
                </c:pt>
                <c:pt idx="12">
                  <c:v>0.27578004551795021</c:v>
                </c:pt>
                <c:pt idx="13">
                  <c:v>0.28613170839145441</c:v>
                </c:pt>
                <c:pt idx="14">
                  <c:v>0.27631598267381247</c:v>
                </c:pt>
                <c:pt idx="15">
                  <c:v>0.27678951618823877</c:v>
                </c:pt>
                <c:pt idx="16">
                  <c:v>0.28083841127670511</c:v>
                </c:pt>
                <c:pt idx="17">
                  <c:v>0.28031348652815508</c:v>
                </c:pt>
                <c:pt idx="18">
                  <c:v>0.28148080170325235</c:v>
                </c:pt>
                <c:pt idx="19">
                  <c:v>0.28526539901622494</c:v>
                </c:pt>
                <c:pt idx="20">
                  <c:v>0.28237647749798106</c:v>
                </c:pt>
                <c:pt idx="21">
                  <c:v>0.28111005065707362</c:v>
                </c:pt>
                <c:pt idx="22">
                  <c:v>0.28514793333822774</c:v>
                </c:pt>
                <c:pt idx="23">
                  <c:v>0.28380074884369727</c:v>
                </c:pt>
                <c:pt idx="24">
                  <c:v>0.28860582923427058</c:v>
                </c:pt>
                <c:pt idx="25">
                  <c:v>0.28778724029072755</c:v>
                </c:pt>
                <c:pt idx="26">
                  <c:v>0.28399530137288015</c:v>
                </c:pt>
                <c:pt idx="27">
                  <c:v>0.28541223111372149</c:v>
                </c:pt>
                <c:pt idx="28">
                  <c:v>0.28788268115410026</c:v>
                </c:pt>
                <c:pt idx="29">
                  <c:v>0.29085236032596723</c:v>
                </c:pt>
                <c:pt idx="30">
                  <c:v>0.28986124366786581</c:v>
                </c:pt>
                <c:pt idx="31">
                  <c:v>0.29661184935026796</c:v>
                </c:pt>
                <c:pt idx="32">
                  <c:v>0.29504808751193012</c:v>
                </c:pt>
                <c:pt idx="33">
                  <c:v>0.2962484399089641</c:v>
                </c:pt>
                <c:pt idx="34">
                  <c:v>0.29141399309889143</c:v>
                </c:pt>
                <c:pt idx="35">
                  <c:v>0.29315395345422512</c:v>
                </c:pt>
                <c:pt idx="36">
                  <c:v>0.29634388077233681</c:v>
                </c:pt>
                <c:pt idx="37">
                  <c:v>0.29454885838044198</c:v>
                </c:pt>
                <c:pt idx="38">
                  <c:v>0.301662873504148</c:v>
                </c:pt>
                <c:pt idx="39">
                  <c:v>0.29933925556126567</c:v>
                </c:pt>
                <c:pt idx="40">
                  <c:v>0.30322663534248584</c:v>
                </c:pt>
                <c:pt idx="41">
                  <c:v>0.30165553189927319</c:v>
                </c:pt>
                <c:pt idx="42">
                  <c:v>0.30374054768372366</c:v>
                </c:pt>
                <c:pt idx="43">
                  <c:v>0.3023750091770061</c:v>
                </c:pt>
                <c:pt idx="44">
                  <c:v>0.30082593054841789</c:v>
                </c:pt>
                <c:pt idx="45">
                  <c:v>0.30162983628221129</c:v>
                </c:pt>
                <c:pt idx="46">
                  <c:v>0.3032927097863593</c:v>
                </c:pt>
                <c:pt idx="47">
                  <c:v>0.30566771896336536</c:v>
                </c:pt>
                <c:pt idx="48">
                  <c:v>0.3057448058145511</c:v>
                </c:pt>
                <c:pt idx="49">
                  <c:v>0.31063798546362237</c:v>
                </c:pt>
                <c:pt idx="50">
                  <c:v>0.30759489024300712</c:v>
                </c:pt>
                <c:pt idx="51">
                  <c:v>0.31320754716981131</c:v>
                </c:pt>
                <c:pt idx="52">
                  <c:v>0.31184200866309375</c:v>
                </c:pt>
                <c:pt idx="53">
                  <c:v>0.31082886719036784</c:v>
                </c:pt>
                <c:pt idx="54">
                  <c:v>0.31743631157771091</c:v>
                </c:pt>
                <c:pt idx="55">
                  <c:v>0.31727846707290214</c:v>
                </c:pt>
                <c:pt idx="56">
                  <c:v>0.31793554070919899</c:v>
                </c:pt>
                <c:pt idx="57">
                  <c:v>0.32371338374568681</c:v>
                </c:pt>
                <c:pt idx="58">
                  <c:v>0.32049409000807577</c:v>
                </c:pt>
                <c:pt idx="59">
                  <c:v>0.3248329784890977</c:v>
                </c:pt>
                <c:pt idx="60">
                  <c:v>0.32499449379634388</c:v>
                </c:pt>
                <c:pt idx="61">
                  <c:v>0.32491373614272079</c:v>
                </c:pt>
                <c:pt idx="62">
                  <c:v>0.32796784377064825</c:v>
                </c:pt>
                <c:pt idx="63">
                  <c:v>0.33026576609646868</c:v>
                </c:pt>
                <c:pt idx="64">
                  <c:v>0.32531018280596141</c:v>
                </c:pt>
                <c:pt idx="65">
                  <c:v>0.33063651714264741</c:v>
                </c:pt>
                <c:pt idx="66">
                  <c:v>0.33271052051978561</c:v>
                </c:pt>
                <c:pt idx="67">
                  <c:v>0.33397327655825565</c:v>
                </c:pt>
                <c:pt idx="68">
                  <c:v>0.33362822112913881</c:v>
                </c:pt>
                <c:pt idx="69">
                  <c:v>0.33547096395272008</c:v>
                </c:pt>
                <c:pt idx="70">
                  <c:v>0.33695396813743483</c:v>
                </c:pt>
                <c:pt idx="71">
                  <c:v>0.33840760590265029</c:v>
                </c:pt>
                <c:pt idx="72">
                  <c:v>0.33983921885324131</c:v>
                </c:pt>
                <c:pt idx="73">
                  <c:v>0.34106526686733718</c:v>
                </c:pt>
                <c:pt idx="74">
                  <c:v>0.34372292783202407</c:v>
                </c:pt>
                <c:pt idx="75">
                  <c:v>0.35117465677997212</c:v>
                </c:pt>
                <c:pt idx="76">
                  <c:v>0.34735335144262536</c:v>
                </c:pt>
                <c:pt idx="77">
                  <c:v>0.34325673592247263</c:v>
                </c:pt>
                <c:pt idx="78">
                  <c:v>0.35086630937522945</c:v>
                </c:pt>
                <c:pt idx="79">
                  <c:v>0.34907128698333456</c:v>
                </c:pt>
                <c:pt idx="80">
                  <c:v>0.35408927391527789</c:v>
                </c:pt>
                <c:pt idx="81">
                  <c:v>0.35433154687614715</c:v>
                </c:pt>
                <c:pt idx="82">
                  <c:v>0.35860069011085821</c:v>
                </c:pt>
                <c:pt idx="83">
                  <c:v>0.36146758681447766</c:v>
                </c:pt>
                <c:pt idx="84">
                  <c:v>0.35939725423977681</c:v>
                </c:pt>
                <c:pt idx="85">
                  <c:v>0.36280008809925851</c:v>
                </c:pt>
                <c:pt idx="86">
                  <c:v>0.3670802437412819</c:v>
                </c:pt>
                <c:pt idx="87">
                  <c:v>0.36533294178107334</c:v>
                </c:pt>
                <c:pt idx="88">
                  <c:v>0.3725864473974011</c:v>
                </c:pt>
                <c:pt idx="89">
                  <c:v>0.37280669554364582</c:v>
                </c:pt>
                <c:pt idx="90">
                  <c:v>0.3762572498348139</c:v>
                </c:pt>
                <c:pt idx="91">
                  <c:v>0.37757873871228248</c:v>
                </c:pt>
                <c:pt idx="92">
                  <c:v>0.38036854856471625</c:v>
                </c:pt>
                <c:pt idx="93">
                  <c:v>0.38444313927024448</c:v>
                </c:pt>
                <c:pt idx="94">
                  <c:v>0.38653549665956982</c:v>
                </c:pt>
                <c:pt idx="95">
                  <c:v>0.38381910285588433</c:v>
                </c:pt>
                <c:pt idx="96">
                  <c:v>0.38939872256075175</c:v>
                </c:pt>
                <c:pt idx="97">
                  <c:v>0.38987592687761546</c:v>
                </c:pt>
                <c:pt idx="98">
                  <c:v>0.3948682181924969</c:v>
                </c:pt>
                <c:pt idx="99">
                  <c:v>0.39956684531238529</c:v>
                </c:pt>
                <c:pt idx="100">
                  <c:v>0.40459584465164083</c:v>
                </c:pt>
                <c:pt idx="101">
                  <c:v>0.40771602672344176</c:v>
                </c:pt>
                <c:pt idx="102">
                  <c:v>0.41322223037956102</c:v>
                </c:pt>
                <c:pt idx="103">
                  <c:v>0.41781073342632702</c:v>
                </c:pt>
                <c:pt idx="104">
                  <c:v>0.42515233830115268</c:v>
                </c:pt>
                <c:pt idx="105">
                  <c:v>0.42419792966742531</c:v>
                </c:pt>
                <c:pt idx="106">
                  <c:v>0.42537258644739739</c:v>
                </c:pt>
                <c:pt idx="107">
                  <c:v>0.43454959254092945</c:v>
                </c:pt>
                <c:pt idx="108">
                  <c:v>0.43766977461273038</c:v>
                </c:pt>
                <c:pt idx="109">
                  <c:v>0.44479113134131121</c:v>
                </c:pt>
                <c:pt idx="110">
                  <c:v>0.45062770721679757</c:v>
                </c:pt>
                <c:pt idx="111">
                  <c:v>0.45264664855737469</c:v>
                </c:pt>
                <c:pt idx="112">
                  <c:v>0.45517950223918952</c:v>
                </c:pt>
                <c:pt idx="113">
                  <c:v>0.46156669848028775</c:v>
                </c:pt>
                <c:pt idx="114">
                  <c:v>0.46806401879450854</c:v>
                </c:pt>
                <c:pt idx="115">
                  <c:v>0.47298289406064165</c:v>
                </c:pt>
                <c:pt idx="116">
                  <c:v>0.48366492915351295</c:v>
                </c:pt>
                <c:pt idx="117">
                  <c:v>0.49085970193084211</c:v>
                </c:pt>
                <c:pt idx="118">
                  <c:v>0.49574186917260116</c:v>
                </c:pt>
                <c:pt idx="119">
                  <c:v>0.50201894134057701</c:v>
                </c:pt>
                <c:pt idx="120">
                  <c:v>0.51130607150723151</c:v>
                </c:pt>
                <c:pt idx="121">
                  <c:v>0.52558549298876733</c:v>
                </c:pt>
                <c:pt idx="122">
                  <c:v>0.537221936715366</c:v>
                </c:pt>
                <c:pt idx="123">
                  <c:v>0.54783055575948902</c:v>
                </c:pt>
                <c:pt idx="124">
                  <c:v>0.56181631304603186</c:v>
                </c:pt>
                <c:pt idx="125">
                  <c:v>0.5770501431612951</c:v>
                </c:pt>
                <c:pt idx="126">
                  <c:v>0.59646868805520892</c:v>
                </c:pt>
                <c:pt idx="127">
                  <c:v>0.60839879597680058</c:v>
                </c:pt>
                <c:pt idx="128">
                  <c:v>0.62803758901695905</c:v>
                </c:pt>
                <c:pt idx="129">
                  <c:v>0.64943836722707582</c:v>
                </c:pt>
                <c:pt idx="130">
                  <c:v>0.67685926143454955</c:v>
                </c:pt>
                <c:pt idx="131">
                  <c:v>0.69936128037589018</c:v>
                </c:pt>
                <c:pt idx="132">
                  <c:v>0.73441744365318262</c:v>
                </c:pt>
                <c:pt idx="133">
                  <c:v>0.76870273841861836</c:v>
                </c:pt>
                <c:pt idx="134">
                  <c:v>0.81440422876440788</c:v>
                </c:pt>
                <c:pt idx="135">
                  <c:v>0.85694882901402247</c:v>
                </c:pt>
                <c:pt idx="136">
                  <c:v>0.89156449599882537</c:v>
                </c:pt>
                <c:pt idx="137">
                  <c:v>0.93616474561339103</c:v>
                </c:pt>
                <c:pt idx="138">
                  <c:v>0.9758461199618238</c:v>
                </c:pt>
                <c:pt idx="139">
                  <c:v>1</c:v>
                </c:pt>
                <c:pt idx="140">
                  <c:v>0.97984729461860365</c:v>
                </c:pt>
                <c:pt idx="141">
                  <c:v>0.93678878202775118</c:v>
                </c:pt>
                <c:pt idx="142">
                  <c:v>0.87655091402980689</c:v>
                </c:pt>
                <c:pt idx="143">
                  <c:v>0.78507451728947952</c:v>
                </c:pt>
                <c:pt idx="144">
                  <c:v>0.67234417443653183</c:v>
                </c:pt>
                <c:pt idx="145">
                  <c:v>0.54144335951839073</c:v>
                </c:pt>
                <c:pt idx="146">
                  <c:v>0.42372072535056166</c:v>
                </c:pt>
                <c:pt idx="147">
                  <c:v>0.29691285515013582</c:v>
                </c:pt>
                <c:pt idx="148">
                  <c:v>0.2126275603847001</c:v>
                </c:pt>
                <c:pt idx="149">
                  <c:v>0.12953160560898613</c:v>
                </c:pt>
                <c:pt idx="150">
                  <c:v>7.7710887600029366E-2</c:v>
                </c:pt>
                <c:pt idx="151">
                  <c:v>4.4295573012260482E-2</c:v>
                </c:pt>
                <c:pt idx="152">
                  <c:v>2.2069598414213347E-2</c:v>
                </c:pt>
                <c:pt idx="153">
                  <c:v>9.903457895896044E-3</c:v>
                </c:pt>
                <c:pt idx="154">
                  <c:v>3.723661992511563E-3</c:v>
                </c:pt>
                <c:pt idx="155">
                  <c:v>1.6657734380735628E-3</c:v>
                </c:pt>
                <c:pt idx="156">
                  <c:v>1.4894647970046253E-3</c:v>
                </c:pt>
                <c:pt idx="157">
                  <c:v>1.4096248439908964E-3</c:v>
                </c:pt>
                <c:pt idx="158">
                  <c:v>7.2035827031789149E-4</c:v>
                </c:pt>
                <c:pt idx="159">
                  <c:v>4.0030100579986784E-4</c:v>
                </c:pt>
                <c:pt idx="160">
                  <c:v>9.6876147125761697E-4</c:v>
                </c:pt>
                <c:pt idx="161">
                  <c:v>3.5856765288892154E-4</c:v>
                </c:pt>
                <c:pt idx="162">
                  <c:v>1.1502826517876808E-3</c:v>
                </c:pt>
                <c:pt idx="163">
                  <c:v>4.8641803098157252E-4</c:v>
                </c:pt>
                <c:pt idx="164">
                  <c:v>4.915938624183246E-4</c:v>
                </c:pt>
                <c:pt idx="165">
                  <c:v>5.1207694001908816E-4</c:v>
                </c:pt>
                <c:pt idx="166">
                  <c:v>5.6618456794655303E-4</c:v>
                </c:pt>
                <c:pt idx="167">
                  <c:v>7.3313266280008809E-4</c:v>
                </c:pt>
                <c:pt idx="168">
                  <c:v>2.6878349607224137E-4</c:v>
                </c:pt>
                <c:pt idx="169">
                  <c:v>3.0498862051244401E-4</c:v>
                </c:pt>
                <c:pt idx="170">
                  <c:v>3.2528815799133694E-4</c:v>
                </c:pt>
                <c:pt idx="171">
                  <c:v>4.8674840320093971E-4</c:v>
                </c:pt>
                <c:pt idx="172">
                  <c:v>9.4879230599809118E-4</c:v>
                </c:pt>
                <c:pt idx="173">
                  <c:v>7.0376624330078554E-4</c:v>
                </c:pt>
                <c:pt idx="174">
                  <c:v>7.1231921297995745E-4</c:v>
                </c:pt>
                <c:pt idx="175">
                  <c:v>3.8143308127156595E-4</c:v>
                </c:pt>
                <c:pt idx="176">
                  <c:v>4.1285515013581969E-4</c:v>
                </c:pt>
                <c:pt idx="177">
                  <c:v>4.2162836796123631E-4</c:v>
                </c:pt>
                <c:pt idx="178">
                  <c:v>5.9169664488657216E-4</c:v>
                </c:pt>
                <c:pt idx="179">
                  <c:v>4.4141399309889141E-4</c:v>
                </c:pt>
                <c:pt idx="180">
                  <c:v>5.0106453270684973E-4</c:v>
                </c:pt>
                <c:pt idx="181">
                  <c:v>6.7792379414139932E-4</c:v>
                </c:pt>
                <c:pt idx="182">
                  <c:v>6.0876587622054181E-4</c:v>
                </c:pt>
                <c:pt idx="183">
                  <c:v>2.5298803318405403E-4</c:v>
                </c:pt>
                <c:pt idx="184">
                  <c:v>2.3086043609132957E-4</c:v>
                </c:pt>
                <c:pt idx="185">
                  <c:v>2.5403054107627925E-4</c:v>
                </c:pt>
                <c:pt idx="186">
                  <c:v>2.5821525585492991E-4</c:v>
                </c:pt>
                <c:pt idx="187">
                  <c:v>2.2964907128698332E-4</c:v>
                </c:pt>
                <c:pt idx="188">
                  <c:v>2.3281697379047057E-4</c:v>
                </c:pt>
                <c:pt idx="189">
                  <c:v>3.3538653549665962E-4</c:v>
                </c:pt>
                <c:pt idx="190">
                  <c:v>3.6544306585419576E-4</c:v>
                </c:pt>
                <c:pt idx="191">
                  <c:v>4.0015417370237134E-4</c:v>
                </c:pt>
                <c:pt idx="192">
                  <c:v>4.3407238822406577E-4</c:v>
                </c:pt>
                <c:pt idx="193">
                  <c:v>4.7753468908303353E-4</c:v>
                </c:pt>
                <c:pt idx="194">
                  <c:v>9.1123999706335809E-4</c:v>
                </c:pt>
                <c:pt idx="195">
                  <c:v>5.0510241538800384E-4</c:v>
                </c:pt>
                <c:pt idx="196">
                  <c:v>3.2083547463475516E-4</c:v>
                </c:pt>
                <c:pt idx="197">
                  <c:v>4.3642170178400996E-4</c:v>
                </c:pt>
                <c:pt idx="198">
                  <c:v>4.1072608472212025E-4</c:v>
                </c:pt>
                <c:pt idx="199">
                  <c:v>4.0951471991777403E-4</c:v>
                </c:pt>
                <c:pt idx="200">
                  <c:v>4.781220174730196E-4</c:v>
                </c:pt>
                <c:pt idx="201">
                  <c:v>2.2173115042948389E-4</c:v>
                </c:pt>
                <c:pt idx="202">
                  <c:v>2.2758240951471992E-4</c:v>
                </c:pt>
                <c:pt idx="203">
                  <c:v>6.2410983040892736E-4</c:v>
                </c:pt>
                <c:pt idx="204">
                  <c:v>2.4811687834960723E-4</c:v>
                </c:pt>
                <c:pt idx="205">
                  <c:v>2.3735041480067544E-4</c:v>
                </c:pt>
                <c:pt idx="206">
                  <c:v>2.3622347845238969E-4</c:v>
                </c:pt>
                <c:pt idx="207">
                  <c:v>2.4276851919829677E-4</c:v>
                </c:pt>
                <c:pt idx="208">
                  <c:v>2.8742750165186109E-4</c:v>
                </c:pt>
                <c:pt idx="209">
                  <c:v>2.9743410909624843E-4</c:v>
                </c:pt>
                <c:pt idx="210">
                  <c:v>3.2169811320754716E-4</c:v>
                </c:pt>
                <c:pt idx="211">
                  <c:v>3.590301739960355E-4</c:v>
                </c:pt>
                <c:pt idx="212">
                  <c:v>3.141546141986638E-4</c:v>
                </c:pt>
                <c:pt idx="213">
                  <c:v>3.8532413185522356E-4</c:v>
                </c:pt>
                <c:pt idx="214">
                  <c:v>3.1204757359958886E-4</c:v>
                </c:pt>
                <c:pt idx="215">
                  <c:v>2.9890243007121359E-4</c:v>
                </c:pt>
                <c:pt idx="216">
                  <c:v>3.6818148447250571E-4</c:v>
                </c:pt>
                <c:pt idx="217">
                  <c:v>3.4281256882754568E-4</c:v>
                </c:pt>
                <c:pt idx="218">
                  <c:v>5.8193231040305402E-4</c:v>
                </c:pt>
                <c:pt idx="219">
                  <c:v>5.4305851259085238E-4</c:v>
                </c:pt>
                <c:pt idx="220">
                  <c:v>2.0342118787166876E-4</c:v>
                </c:pt>
                <c:pt idx="221">
                  <c:v>1.8254533441010203E-4</c:v>
                </c:pt>
                <c:pt idx="222">
                  <c:v>1.9692386755744805E-4</c:v>
                </c:pt>
                <c:pt idx="223">
                  <c:v>2.1463548931796491E-4</c:v>
                </c:pt>
                <c:pt idx="224">
                  <c:v>2.6021217238088247E-4</c:v>
                </c:pt>
                <c:pt idx="225">
                  <c:v>1.9888774686146392E-4</c:v>
                </c:pt>
                <c:pt idx="226">
                  <c:v>1.6017913515894576E-4</c:v>
                </c:pt>
                <c:pt idx="227">
                  <c:v>1.4197929667425298E-4</c:v>
                </c:pt>
                <c:pt idx="228">
                  <c:v>1.4693855076719771E-4</c:v>
                </c:pt>
                <c:pt idx="229">
                  <c:v>1.2386388664562074E-4</c:v>
                </c:pt>
                <c:pt idx="230">
                  <c:v>1.1956537699141032E-4</c:v>
                </c:pt>
                <c:pt idx="231">
                  <c:v>1.1528889215182439E-4</c:v>
                </c:pt>
                <c:pt idx="232">
                  <c:v>1.1936715365979005E-4</c:v>
                </c:pt>
                <c:pt idx="233">
                  <c:v>1.4072021143822039E-4</c:v>
                </c:pt>
                <c:pt idx="234">
                  <c:v>1.6857426033330887E-4</c:v>
                </c:pt>
                <c:pt idx="235">
                  <c:v>8.0526393069525E-4</c:v>
                </c:pt>
                <c:pt idx="236">
                  <c:v>2.7408413479186551E-4</c:v>
                </c:pt>
                <c:pt idx="237">
                  <c:v>2.7728507451728947E-4</c:v>
                </c:pt>
                <c:pt idx="238">
                  <c:v>2.9568680713603994E-4</c:v>
                </c:pt>
                <c:pt idx="239">
                  <c:v>3.2181557888554441E-4</c:v>
                </c:pt>
                <c:pt idx="240">
                  <c:v>3.7464209676235226E-4</c:v>
                </c:pt>
                <c:pt idx="241">
                  <c:v>4.7217531752441082E-4</c:v>
                </c:pt>
                <c:pt idx="242">
                  <c:v>1.0843917480361208E-4</c:v>
                </c:pt>
                <c:pt idx="243">
                  <c:v>1.5164084868952353E-4</c:v>
                </c:pt>
                <c:pt idx="244">
                  <c:v>1.082739886939285E-4</c:v>
                </c:pt>
                <c:pt idx="245">
                  <c:v>1.1251743631157771E-4</c:v>
                </c:pt>
                <c:pt idx="246">
                  <c:v>1.1923867557448058E-4</c:v>
                </c:pt>
                <c:pt idx="247">
                  <c:v>3.1534395418838558E-4</c:v>
                </c:pt>
                <c:pt idx="248">
                  <c:v>1.2654357242493209E-4</c:v>
                </c:pt>
                <c:pt idx="249">
                  <c:v>1.1060127743924823E-4</c:v>
                </c:pt>
                <c:pt idx="250">
                  <c:v>1.5731590925776375E-4</c:v>
                </c:pt>
                <c:pt idx="251">
                  <c:v>1.6149695323397695E-4</c:v>
                </c:pt>
                <c:pt idx="252">
                  <c:v>1.0622568093385214E-4</c:v>
                </c:pt>
                <c:pt idx="253">
                  <c:v>1.050693781660671E-4</c:v>
                </c:pt>
                <c:pt idx="254">
                  <c:v>1.3687688128624919E-4</c:v>
                </c:pt>
                <c:pt idx="255">
                  <c:v>5.1163644372659864E-4</c:v>
                </c:pt>
                <c:pt idx="256">
                  <c:v>1.4011085823360987E-4</c:v>
                </c:pt>
                <c:pt idx="257">
                  <c:v>1.8478452389692387E-4</c:v>
                </c:pt>
                <c:pt idx="258">
                  <c:v>1.9675868144776448E-4</c:v>
                </c:pt>
                <c:pt idx="259">
                  <c:v>1.875082593054842E-4</c:v>
                </c:pt>
              </c:numCache>
            </c:numRef>
          </c:yVal>
          <c:smooth val="1"/>
          <c:extLst>
            <c:ext xmlns:c16="http://schemas.microsoft.com/office/drawing/2014/chart" uri="{C3380CC4-5D6E-409C-BE32-E72D297353CC}">
              <c16:uniqueId val="{00000018-950D-493E-8338-312A81E4B861}"/>
            </c:ext>
          </c:extLst>
        </c:ser>
        <c:dLbls>
          <c:showLegendKey val="0"/>
          <c:showVal val="0"/>
          <c:showCatName val="0"/>
          <c:showSerName val="0"/>
          <c:showPercent val="0"/>
          <c:showBubbleSize val="0"/>
        </c:dLbls>
        <c:axId val="454520080"/>
        <c:axId val="454519600"/>
      </c:scatterChart>
      <c:valAx>
        <c:axId val="454520080"/>
        <c:scaling>
          <c:orientation val="minMax"/>
        </c:scaling>
        <c:delete val="1"/>
        <c:axPos val="b"/>
        <c:numFmt formatCode="General" sourceLinked="1"/>
        <c:majorTickMark val="none"/>
        <c:minorTickMark val="none"/>
        <c:tickLblPos val="nextTo"/>
        <c:crossAx val="454519600"/>
        <c:crosses val="autoZero"/>
        <c:crossBetween val="midCat"/>
      </c:valAx>
      <c:valAx>
        <c:axId val="454519600"/>
        <c:scaling>
          <c:orientation val="minMax"/>
          <c:min val="0"/>
        </c:scaling>
        <c:delete val="1"/>
        <c:axPos val="l"/>
        <c:numFmt formatCode="General" sourceLinked="1"/>
        <c:majorTickMark val="none"/>
        <c:minorTickMark val="none"/>
        <c:tickLblPos val="nextTo"/>
        <c:crossAx val="454520080"/>
        <c:crosses val="autoZero"/>
        <c:crossBetween val="midCat"/>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8217528499521"/>
          <c:y val="3.0668636429327559E-2"/>
          <c:w val="0.81311280009942899"/>
          <c:h val="0.85455233808439757"/>
        </c:manualLayout>
      </c:layout>
      <c:scatterChart>
        <c:scatterStyle val="smoothMarker"/>
        <c:varyColors val="0"/>
        <c:ser>
          <c:idx val="0"/>
          <c:order val="0"/>
          <c:spPr>
            <a:ln w="38100" cap="rnd">
              <a:solidFill>
                <a:schemeClr val="accent1"/>
              </a:solidFill>
              <a:round/>
            </a:ln>
            <a:effectLst/>
          </c:spPr>
          <c:marker>
            <c:symbol val="none"/>
          </c:marker>
          <c:xVal>
            <c:numRef>
              <c:f>pdd!$A$2:$A$49</c:f>
              <c:numCache>
                <c:formatCode>General</c:formatCode>
                <c:ptCount val="48"/>
                <c:pt idx="0">
                  <c:v>25</c:v>
                </c:pt>
                <c:pt idx="1">
                  <c:v>25</c:v>
                </c:pt>
                <c:pt idx="2">
                  <c:v>25</c:v>
                </c:pt>
                <c:pt idx="3">
                  <c:v>25</c:v>
                </c:pt>
                <c:pt idx="4">
                  <c:v>25</c:v>
                </c:pt>
                <c:pt idx="5">
                  <c:v>55</c:v>
                </c:pt>
                <c:pt idx="6">
                  <c:v>85</c:v>
                </c:pt>
                <c:pt idx="7">
                  <c:v>115</c:v>
                </c:pt>
                <c:pt idx="8">
                  <c:v>145</c:v>
                </c:pt>
                <c:pt idx="9">
                  <c:v>175</c:v>
                </c:pt>
                <c:pt idx="10">
                  <c:v>205</c:v>
                </c:pt>
                <c:pt idx="11">
                  <c:v>235</c:v>
                </c:pt>
                <c:pt idx="12">
                  <c:v>240</c:v>
                </c:pt>
                <c:pt idx="13">
                  <c:v>245</c:v>
                </c:pt>
                <c:pt idx="14">
                  <c:v>250</c:v>
                </c:pt>
                <c:pt idx="15">
                  <c:v>251</c:v>
                </c:pt>
                <c:pt idx="16">
                  <c:v>252</c:v>
                </c:pt>
                <c:pt idx="17">
                  <c:v>253</c:v>
                </c:pt>
                <c:pt idx="18">
                  <c:v>254</c:v>
                </c:pt>
                <c:pt idx="19">
                  <c:v>255</c:v>
                </c:pt>
                <c:pt idx="20">
                  <c:v>256</c:v>
                </c:pt>
                <c:pt idx="21">
                  <c:v>260</c:v>
                </c:pt>
                <c:pt idx="22">
                  <c:v>261</c:v>
                </c:pt>
                <c:pt idx="23">
                  <c:v>262</c:v>
                </c:pt>
                <c:pt idx="24">
                  <c:v>263</c:v>
                </c:pt>
                <c:pt idx="25">
                  <c:v>264</c:v>
                </c:pt>
                <c:pt idx="26">
                  <c:v>265</c:v>
                </c:pt>
                <c:pt idx="27">
                  <c:v>266</c:v>
                </c:pt>
                <c:pt idx="28">
                  <c:v>267</c:v>
                </c:pt>
                <c:pt idx="29">
                  <c:v>268</c:v>
                </c:pt>
                <c:pt idx="30">
                  <c:v>270</c:v>
                </c:pt>
                <c:pt idx="31">
                  <c:v>272</c:v>
                </c:pt>
                <c:pt idx="32">
                  <c:v>274</c:v>
                </c:pt>
                <c:pt idx="33">
                  <c:v>276</c:v>
                </c:pt>
                <c:pt idx="34">
                  <c:v>276.5</c:v>
                </c:pt>
                <c:pt idx="35">
                  <c:v>277</c:v>
                </c:pt>
                <c:pt idx="36">
                  <c:v>277.3</c:v>
                </c:pt>
                <c:pt idx="37">
                  <c:v>277.5</c:v>
                </c:pt>
                <c:pt idx="38">
                  <c:v>278</c:v>
                </c:pt>
                <c:pt idx="39">
                  <c:v>278.60000000000002</c:v>
                </c:pt>
                <c:pt idx="40">
                  <c:v>279</c:v>
                </c:pt>
                <c:pt idx="41">
                  <c:v>279.5</c:v>
                </c:pt>
                <c:pt idx="42">
                  <c:v>280</c:v>
                </c:pt>
                <c:pt idx="43">
                  <c:v>280</c:v>
                </c:pt>
                <c:pt idx="44">
                  <c:v>280.5</c:v>
                </c:pt>
                <c:pt idx="45">
                  <c:v>282</c:v>
                </c:pt>
                <c:pt idx="46">
                  <c:v>284</c:v>
                </c:pt>
                <c:pt idx="47">
                  <c:v>286</c:v>
                </c:pt>
              </c:numCache>
            </c:numRef>
          </c:xVal>
          <c:yVal>
            <c:numRef>
              <c:f>pdd!$B$2:$B$49</c:f>
              <c:numCache>
                <c:formatCode>General</c:formatCode>
                <c:ptCount val="48"/>
                <c:pt idx="0">
                  <c:v>0.3751159677939</c:v>
                </c:pt>
                <c:pt idx="1">
                  <c:v>0.37492130173440302</c:v>
                </c:pt>
                <c:pt idx="2">
                  <c:v>0.37523026436485202</c:v>
                </c:pt>
                <c:pt idx="3">
                  <c:v>0.37492029648751701</c:v>
                </c:pt>
                <c:pt idx="4">
                  <c:v>0.37548584838564902</c:v>
                </c:pt>
                <c:pt idx="5">
                  <c:v>0.37411479215766702</c:v>
                </c:pt>
                <c:pt idx="6">
                  <c:v>0.372249305248746</c:v>
                </c:pt>
                <c:pt idx="7">
                  <c:v>0.37003122799451699</c:v>
                </c:pt>
                <c:pt idx="8">
                  <c:v>0.37096153372527901</c:v>
                </c:pt>
                <c:pt idx="9">
                  <c:v>0.37472291626142701</c:v>
                </c:pt>
                <c:pt idx="10">
                  <c:v>0.38610346704624798</c:v>
                </c:pt>
                <c:pt idx="11">
                  <c:v>0.42116999679828898</c:v>
                </c:pt>
                <c:pt idx="12">
                  <c:v>0.43238171636858602</c:v>
                </c:pt>
                <c:pt idx="13">
                  <c:v>0.44640626751328599</c:v>
                </c:pt>
                <c:pt idx="14">
                  <c:v>0.46480042582258102</c:v>
                </c:pt>
                <c:pt idx="15">
                  <c:v>0.46884815293423998</c:v>
                </c:pt>
                <c:pt idx="16">
                  <c:v>0.47357909609205201</c:v>
                </c:pt>
                <c:pt idx="17">
                  <c:v>0.47800610285384598</c:v>
                </c:pt>
                <c:pt idx="18">
                  <c:v>0.48325972413009699</c:v>
                </c:pt>
                <c:pt idx="19">
                  <c:v>0.48900496139600602</c:v>
                </c:pt>
                <c:pt idx="20">
                  <c:v>0.49494089399621299</c:v>
                </c:pt>
                <c:pt idx="21">
                  <c:v>0.524060332907611</c:v>
                </c:pt>
                <c:pt idx="22">
                  <c:v>0.533085439451216</c:v>
                </c:pt>
                <c:pt idx="23">
                  <c:v>0.54239151249949102</c:v>
                </c:pt>
                <c:pt idx="24">
                  <c:v>0.553453249234379</c:v>
                </c:pt>
                <c:pt idx="25">
                  <c:v>0.56542523702464997</c:v>
                </c:pt>
                <c:pt idx="26">
                  <c:v>0.57820946429890796</c:v>
                </c:pt>
                <c:pt idx="27">
                  <c:v>0.59381994319349896</c:v>
                </c:pt>
                <c:pt idx="28">
                  <c:v>0.61089556942461198</c:v>
                </c:pt>
                <c:pt idx="29">
                  <c:v>0.63257874475826603</c:v>
                </c:pt>
                <c:pt idx="30">
                  <c:v>0.68441631093492505</c:v>
                </c:pt>
                <c:pt idx="31">
                  <c:v>0.76063865345169102</c:v>
                </c:pt>
                <c:pt idx="32">
                  <c:v>0.86803822551809195</c:v>
                </c:pt>
                <c:pt idx="33">
                  <c:v>0.97428980564054102</c:v>
                </c:pt>
                <c:pt idx="34">
                  <c:v>0.98959468948175</c:v>
                </c:pt>
                <c:pt idx="35">
                  <c:v>0.999777337814724</c:v>
                </c:pt>
                <c:pt idx="36">
                  <c:v>0.99985273133118302</c:v>
                </c:pt>
                <c:pt idx="37">
                  <c:v>1</c:v>
                </c:pt>
                <c:pt idx="38">
                  <c:v>0.98691671177712104</c:v>
                </c:pt>
                <c:pt idx="39">
                  <c:v>0.951279704417206</c:v>
                </c:pt>
                <c:pt idx="40">
                  <c:v>0.92231552588736898</c:v>
                </c:pt>
                <c:pt idx="41">
                  <c:v>0.87094389164242803</c:v>
                </c:pt>
                <c:pt idx="42">
                  <c:v>0.80538872645774595</c:v>
                </c:pt>
                <c:pt idx="43">
                  <c:v>0.80705492317149397</c:v>
                </c:pt>
                <c:pt idx="44">
                  <c:v>0.72670805268096805</c:v>
                </c:pt>
                <c:pt idx="45">
                  <c:v>0.48303535302511502</c:v>
                </c:pt>
                <c:pt idx="46">
                  <c:v>0.19622901735609</c:v>
                </c:pt>
                <c:pt idx="47">
                  <c:v>5.0739032379504799E-2</c:v>
                </c:pt>
              </c:numCache>
            </c:numRef>
          </c:yVal>
          <c:smooth val="1"/>
          <c:extLst>
            <c:ext xmlns:c16="http://schemas.microsoft.com/office/drawing/2014/chart" uri="{C3380CC4-5D6E-409C-BE32-E72D297353CC}">
              <c16:uniqueId val="{00000000-076B-4AA8-A32D-A003171839E9}"/>
            </c:ext>
          </c:extLst>
        </c:ser>
        <c:dLbls>
          <c:showLegendKey val="0"/>
          <c:showVal val="0"/>
          <c:showCatName val="0"/>
          <c:showSerName val="0"/>
          <c:showPercent val="0"/>
          <c:showBubbleSize val="0"/>
        </c:dLbls>
        <c:axId val="413438591"/>
        <c:axId val="413440511"/>
      </c:scatterChart>
      <c:valAx>
        <c:axId val="413438591"/>
        <c:scaling>
          <c:orientation val="minMax"/>
          <c:max val="350"/>
          <c:min val="0"/>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413440511"/>
        <c:crosses val="autoZero"/>
        <c:crossBetween val="midCat"/>
      </c:valAx>
      <c:valAx>
        <c:axId val="413440511"/>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41343859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167796644304054E-2"/>
          <c:y val="3.9880641784749017E-2"/>
          <c:w val="0.84264562850884417"/>
          <c:h val="0.84598124843654599"/>
        </c:manualLayout>
      </c:layout>
      <c:scatterChart>
        <c:scatterStyle val="smoothMarker"/>
        <c:varyColors val="0"/>
        <c:ser>
          <c:idx val="0"/>
          <c:order val="0"/>
          <c:spPr>
            <a:ln w="38100" cap="rnd">
              <a:solidFill>
                <a:schemeClr val="accent1"/>
              </a:solidFill>
              <a:round/>
            </a:ln>
            <a:effectLst/>
          </c:spPr>
          <c:marker>
            <c:symbol val="none"/>
          </c:marker>
          <c:xVal>
            <c:numRef>
              <c:f>'spot size'!$A$2:$A$36</c:f>
              <c:numCache>
                <c:formatCode>General</c:formatCode>
                <c:ptCount val="35"/>
                <c:pt idx="0">
                  <c:v>-40</c:v>
                </c:pt>
                <c:pt idx="1">
                  <c:v>-35</c:v>
                </c:pt>
                <c:pt idx="2">
                  <c:v>-30</c:v>
                </c:pt>
                <c:pt idx="3">
                  <c:v>-25</c:v>
                </c:pt>
                <c:pt idx="4">
                  <c:v>-20</c:v>
                </c:pt>
                <c:pt idx="5">
                  <c:v>-18</c:v>
                </c:pt>
                <c:pt idx="6">
                  <c:v>-16</c:v>
                </c:pt>
                <c:pt idx="7">
                  <c:v>-14</c:v>
                </c:pt>
                <c:pt idx="8">
                  <c:v>-12</c:v>
                </c:pt>
                <c:pt idx="9">
                  <c:v>-10</c:v>
                </c:pt>
                <c:pt idx="10">
                  <c:v>-8</c:v>
                </c:pt>
                <c:pt idx="11">
                  <c:v>-6</c:v>
                </c:pt>
                <c:pt idx="12">
                  <c:v>-5</c:v>
                </c:pt>
                <c:pt idx="13">
                  <c:v>-4</c:v>
                </c:pt>
                <c:pt idx="14">
                  <c:v>-3</c:v>
                </c:pt>
                <c:pt idx="15">
                  <c:v>-2</c:v>
                </c:pt>
                <c:pt idx="16">
                  <c:v>-1</c:v>
                </c:pt>
                <c:pt idx="17">
                  <c:v>0</c:v>
                </c:pt>
                <c:pt idx="18">
                  <c:v>1</c:v>
                </c:pt>
                <c:pt idx="19">
                  <c:v>2</c:v>
                </c:pt>
                <c:pt idx="20">
                  <c:v>3</c:v>
                </c:pt>
                <c:pt idx="21">
                  <c:v>4</c:v>
                </c:pt>
                <c:pt idx="22">
                  <c:v>5</c:v>
                </c:pt>
                <c:pt idx="23">
                  <c:v>6</c:v>
                </c:pt>
                <c:pt idx="24">
                  <c:v>8</c:v>
                </c:pt>
                <c:pt idx="25">
                  <c:v>10</c:v>
                </c:pt>
                <c:pt idx="26">
                  <c:v>12</c:v>
                </c:pt>
                <c:pt idx="27">
                  <c:v>14</c:v>
                </c:pt>
                <c:pt idx="28">
                  <c:v>16</c:v>
                </c:pt>
                <c:pt idx="29">
                  <c:v>18</c:v>
                </c:pt>
                <c:pt idx="30">
                  <c:v>20</c:v>
                </c:pt>
                <c:pt idx="31">
                  <c:v>25</c:v>
                </c:pt>
                <c:pt idx="32">
                  <c:v>30</c:v>
                </c:pt>
                <c:pt idx="33">
                  <c:v>35</c:v>
                </c:pt>
                <c:pt idx="34">
                  <c:v>40</c:v>
                </c:pt>
              </c:numCache>
            </c:numRef>
          </c:xVal>
          <c:yVal>
            <c:numRef>
              <c:f>'spot size'!$B$2:$B$36</c:f>
              <c:numCache>
                <c:formatCode>General</c:formatCode>
                <c:ptCount val="35"/>
                <c:pt idx="0">
                  <c:v>3.32835835876427E-3</c:v>
                </c:pt>
                <c:pt idx="1">
                  <c:v>6.3587024381979102E-3</c:v>
                </c:pt>
                <c:pt idx="2">
                  <c:v>1.47891403855813E-2</c:v>
                </c:pt>
                <c:pt idx="3">
                  <c:v>3.9980367225230497E-2</c:v>
                </c:pt>
                <c:pt idx="4">
                  <c:v>0.109948115675185</c:v>
                </c:pt>
                <c:pt idx="5">
                  <c:v>0.16322588571316199</c:v>
                </c:pt>
                <c:pt idx="6">
                  <c:v>0.23489266011250501</c:v>
                </c:pt>
                <c:pt idx="7">
                  <c:v>0.32750242599266999</c:v>
                </c:pt>
                <c:pt idx="8">
                  <c:v>0.44296839524750298</c:v>
                </c:pt>
                <c:pt idx="9">
                  <c:v>0.57082553609720499</c:v>
                </c:pt>
                <c:pt idx="10">
                  <c:v>0.70899650825680605</c:v>
                </c:pt>
                <c:pt idx="11">
                  <c:v>0.84065493973059302</c:v>
                </c:pt>
                <c:pt idx="12">
                  <c:v>0.90639944144956497</c:v>
                </c:pt>
                <c:pt idx="13">
                  <c:v>0.95644976800002302</c:v>
                </c:pt>
                <c:pt idx="14">
                  <c:v>1.00084954910864</c:v>
                </c:pt>
                <c:pt idx="15">
                  <c:v>1.01471414238299</c:v>
                </c:pt>
                <c:pt idx="16">
                  <c:v>1.01465793402986</c:v>
                </c:pt>
                <c:pt idx="17">
                  <c:v>1</c:v>
                </c:pt>
                <c:pt idx="18">
                  <c:v>1.0020680659067001</c:v>
                </c:pt>
                <c:pt idx="19">
                  <c:v>1.0089576040466799</c:v>
                </c:pt>
                <c:pt idx="20">
                  <c:v>1.00153127613437</c:v>
                </c:pt>
                <c:pt idx="21">
                  <c:v>0.96898543521124103</c:v>
                </c:pt>
                <c:pt idx="22">
                  <c:v>0.91705493924880699</c:v>
                </c:pt>
                <c:pt idx="23">
                  <c:v>0.854979237035845</c:v>
                </c:pt>
                <c:pt idx="24">
                  <c:v>0.72089822554244098</c:v>
                </c:pt>
                <c:pt idx="25">
                  <c:v>0.58357760546794901</c:v>
                </c:pt>
                <c:pt idx="26">
                  <c:v>0.45227770298944098</c:v>
                </c:pt>
                <c:pt idx="27">
                  <c:v>0.33721482792414897</c:v>
                </c:pt>
                <c:pt idx="28">
                  <c:v>0.242112020838845</c:v>
                </c:pt>
                <c:pt idx="29">
                  <c:v>0.16914474574352201</c:v>
                </c:pt>
                <c:pt idx="30">
                  <c:v>0.11496872607380999</c:v>
                </c:pt>
                <c:pt idx="31">
                  <c:v>4.1456109506719498E-2</c:v>
                </c:pt>
                <c:pt idx="32">
                  <c:v>1.5366588871629399E-2</c:v>
                </c:pt>
                <c:pt idx="33">
                  <c:v>6.5738880883659603E-3</c:v>
                </c:pt>
                <c:pt idx="34">
                  <c:v>3.43262003594926E-3</c:v>
                </c:pt>
              </c:numCache>
            </c:numRef>
          </c:yVal>
          <c:smooth val="1"/>
          <c:extLst>
            <c:ext xmlns:c16="http://schemas.microsoft.com/office/drawing/2014/chart" uri="{C3380CC4-5D6E-409C-BE32-E72D297353CC}">
              <c16:uniqueId val="{00000000-4303-4318-8556-8B8B7F7D5071}"/>
            </c:ext>
          </c:extLst>
        </c:ser>
        <c:dLbls>
          <c:showLegendKey val="0"/>
          <c:showVal val="0"/>
          <c:showCatName val="0"/>
          <c:showSerName val="0"/>
          <c:showPercent val="0"/>
          <c:showBubbleSize val="0"/>
        </c:dLbls>
        <c:axId val="879265311"/>
        <c:axId val="879267231"/>
      </c:scatterChart>
      <c:valAx>
        <c:axId val="879265311"/>
        <c:scaling>
          <c:orientation val="minMax"/>
          <c:max val="40"/>
          <c:min val="-40"/>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879267231"/>
        <c:crosses val="autoZero"/>
        <c:crossBetween val="midCat"/>
      </c:valAx>
      <c:valAx>
        <c:axId val="879267231"/>
        <c:scaling>
          <c:orientation val="minMax"/>
        </c:scaling>
        <c:delete val="0"/>
        <c:axPos val="l"/>
        <c:numFmt formatCode="General" sourceLinked="1"/>
        <c:majorTickMark val="none"/>
        <c:minorTickMark val="none"/>
        <c:tickLblPos val="nextTo"/>
        <c:spPr>
          <a:noFill/>
          <a:ln w="25400" cap="flat" cmpd="sng" algn="ctr">
            <a:solidFill>
              <a:schemeClr val="bg2"/>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87926531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75508055791105"/>
          <c:y val="0.10383799192040821"/>
          <c:w val="0.80814741171769156"/>
          <c:h val="0.73738427861584033"/>
        </c:manualLayout>
      </c:layout>
      <c:scatterChart>
        <c:scatterStyle val="smoothMarker"/>
        <c:varyColors val="0"/>
        <c:ser>
          <c:idx val="0"/>
          <c:order val="0"/>
          <c:spPr>
            <a:ln w="38100" cap="rnd">
              <a:solidFill>
                <a:srgbClr val="FF0000"/>
              </a:solidFill>
              <a:round/>
            </a:ln>
            <a:effectLst/>
          </c:spPr>
          <c:marker>
            <c:symbol val="none"/>
          </c:marker>
          <c:xVal>
            <c:numRef>
              <c:f>'60'!$A$2:$A$68</c:f>
              <c:numCache>
                <c:formatCode>General</c:formatCode>
                <c:ptCount val="67"/>
                <c:pt idx="0">
                  <c:v>280</c:v>
                </c:pt>
                <c:pt idx="1">
                  <c:v>270</c:v>
                </c:pt>
                <c:pt idx="2">
                  <c:v>265</c:v>
                </c:pt>
                <c:pt idx="3">
                  <c:v>263</c:v>
                </c:pt>
                <c:pt idx="4">
                  <c:v>262</c:v>
                </c:pt>
                <c:pt idx="5">
                  <c:v>261</c:v>
                </c:pt>
                <c:pt idx="6">
                  <c:v>260</c:v>
                </c:pt>
                <c:pt idx="7">
                  <c:v>259</c:v>
                </c:pt>
                <c:pt idx="8">
                  <c:v>258</c:v>
                </c:pt>
                <c:pt idx="9">
                  <c:v>257</c:v>
                </c:pt>
                <c:pt idx="10">
                  <c:v>256</c:v>
                </c:pt>
                <c:pt idx="11">
                  <c:v>255</c:v>
                </c:pt>
                <c:pt idx="12">
                  <c:v>254</c:v>
                </c:pt>
                <c:pt idx="13">
                  <c:v>253</c:v>
                </c:pt>
                <c:pt idx="14">
                  <c:v>252</c:v>
                </c:pt>
                <c:pt idx="15">
                  <c:v>251</c:v>
                </c:pt>
                <c:pt idx="16">
                  <c:v>250</c:v>
                </c:pt>
                <c:pt idx="17">
                  <c:v>249</c:v>
                </c:pt>
                <c:pt idx="18">
                  <c:v>248</c:v>
                </c:pt>
                <c:pt idx="19">
                  <c:v>247</c:v>
                </c:pt>
                <c:pt idx="20">
                  <c:v>246</c:v>
                </c:pt>
                <c:pt idx="21">
                  <c:v>245</c:v>
                </c:pt>
                <c:pt idx="22">
                  <c:v>244</c:v>
                </c:pt>
                <c:pt idx="23">
                  <c:v>242</c:v>
                </c:pt>
                <c:pt idx="24">
                  <c:v>240</c:v>
                </c:pt>
                <c:pt idx="25">
                  <c:v>235</c:v>
                </c:pt>
                <c:pt idx="26">
                  <c:v>230</c:v>
                </c:pt>
                <c:pt idx="27">
                  <c:v>225</c:v>
                </c:pt>
                <c:pt idx="28">
                  <c:v>220</c:v>
                </c:pt>
                <c:pt idx="29">
                  <c:v>215</c:v>
                </c:pt>
                <c:pt idx="30">
                  <c:v>210</c:v>
                </c:pt>
                <c:pt idx="31">
                  <c:v>205</c:v>
                </c:pt>
                <c:pt idx="32">
                  <c:v>200</c:v>
                </c:pt>
                <c:pt idx="33">
                  <c:v>198</c:v>
                </c:pt>
                <c:pt idx="34">
                  <c:v>196</c:v>
                </c:pt>
                <c:pt idx="35">
                  <c:v>195</c:v>
                </c:pt>
                <c:pt idx="36">
                  <c:v>194</c:v>
                </c:pt>
                <c:pt idx="37">
                  <c:v>193</c:v>
                </c:pt>
                <c:pt idx="38">
                  <c:v>192</c:v>
                </c:pt>
                <c:pt idx="39">
                  <c:v>191</c:v>
                </c:pt>
                <c:pt idx="40">
                  <c:v>190</c:v>
                </c:pt>
                <c:pt idx="41">
                  <c:v>189</c:v>
                </c:pt>
                <c:pt idx="42">
                  <c:v>188</c:v>
                </c:pt>
                <c:pt idx="43">
                  <c:v>187</c:v>
                </c:pt>
                <c:pt idx="44">
                  <c:v>186</c:v>
                </c:pt>
                <c:pt idx="45">
                  <c:v>185</c:v>
                </c:pt>
                <c:pt idx="46">
                  <c:v>184</c:v>
                </c:pt>
                <c:pt idx="47">
                  <c:v>182</c:v>
                </c:pt>
                <c:pt idx="48">
                  <c:v>180</c:v>
                </c:pt>
                <c:pt idx="49">
                  <c:v>175</c:v>
                </c:pt>
                <c:pt idx="50">
                  <c:v>170</c:v>
                </c:pt>
                <c:pt idx="51">
                  <c:v>160</c:v>
                </c:pt>
                <c:pt idx="52">
                  <c:v>150</c:v>
                </c:pt>
                <c:pt idx="53">
                  <c:v>140</c:v>
                </c:pt>
                <c:pt idx="54">
                  <c:v>130</c:v>
                </c:pt>
                <c:pt idx="55">
                  <c:v>120</c:v>
                </c:pt>
                <c:pt idx="56">
                  <c:v>110</c:v>
                </c:pt>
                <c:pt idx="57">
                  <c:v>100</c:v>
                </c:pt>
                <c:pt idx="58">
                  <c:v>90</c:v>
                </c:pt>
                <c:pt idx="59">
                  <c:v>80</c:v>
                </c:pt>
                <c:pt idx="60">
                  <c:v>70</c:v>
                </c:pt>
                <c:pt idx="61">
                  <c:v>60</c:v>
                </c:pt>
                <c:pt idx="62">
                  <c:v>50</c:v>
                </c:pt>
                <c:pt idx="63">
                  <c:v>40</c:v>
                </c:pt>
                <c:pt idx="64">
                  <c:v>30</c:v>
                </c:pt>
                <c:pt idx="65">
                  <c:v>20</c:v>
                </c:pt>
                <c:pt idx="66">
                  <c:v>10</c:v>
                </c:pt>
              </c:numCache>
            </c:numRef>
          </c:xVal>
          <c:yVal>
            <c:numRef>
              <c:f>'60'!$C$2:$C$68</c:f>
              <c:numCache>
                <c:formatCode>General</c:formatCode>
                <c:ptCount val="67"/>
                <c:pt idx="0">
                  <c:v>2.4256021646440638E-3</c:v>
                </c:pt>
                <c:pt idx="1">
                  <c:v>2.6605062052351166E-3</c:v>
                </c:pt>
                <c:pt idx="2">
                  <c:v>3.5792560079782481E-3</c:v>
                </c:pt>
                <c:pt idx="3">
                  <c:v>9.8149314316487244E-3</c:v>
                </c:pt>
                <c:pt idx="4">
                  <c:v>2.0641542706515827E-2</c:v>
                </c:pt>
                <c:pt idx="5">
                  <c:v>4.2625910767578351E-2</c:v>
                </c:pt>
                <c:pt idx="6">
                  <c:v>8.2528918788819211E-2</c:v>
                </c:pt>
                <c:pt idx="7">
                  <c:v>0.14749172515203379</c:v>
                </c:pt>
                <c:pt idx="8">
                  <c:v>0.23658833466991688</c:v>
                </c:pt>
                <c:pt idx="9">
                  <c:v>0.34867471963430874</c:v>
                </c:pt>
                <c:pt idx="10">
                  <c:v>0.47788647994590377</c:v>
                </c:pt>
                <c:pt idx="11">
                  <c:v>0.60479167065322281</c:v>
                </c:pt>
                <c:pt idx="12">
                  <c:v>0.72271188866834779</c:v>
                </c:pt>
                <c:pt idx="13">
                  <c:v>0.8202776829978371</c:v>
                </c:pt>
                <c:pt idx="14">
                  <c:v>0.89181016819083581</c:v>
                </c:pt>
                <c:pt idx="15">
                  <c:v>0.94001552209637274</c:v>
                </c:pt>
                <c:pt idx="16">
                  <c:v>0.96818429991891031</c:v>
                </c:pt>
                <c:pt idx="17">
                  <c:v>0.98251813334241234</c:v>
                </c:pt>
                <c:pt idx="18">
                  <c:v>0.98836762268631673</c:v>
                </c:pt>
                <c:pt idx="19">
                  <c:v>0.98918038311197898</c:v>
                </c:pt>
                <c:pt idx="20">
                  <c:v>0.98739320482084603</c:v>
                </c:pt>
                <c:pt idx="21">
                  <c:v>0.985546507764403</c:v>
                </c:pt>
                <c:pt idx="22">
                  <c:v>0.98482482720298337</c:v>
                </c:pt>
                <c:pt idx="23">
                  <c:v>0.9850443880762666</c:v>
                </c:pt>
                <c:pt idx="24">
                  <c:v>0.98636312013521066</c:v>
                </c:pt>
                <c:pt idx="25">
                  <c:v>0.98954259021193403</c:v>
                </c:pt>
                <c:pt idx="26">
                  <c:v>0.98993747671747667</c:v>
                </c:pt>
                <c:pt idx="27">
                  <c:v>0.99115866758483784</c:v>
                </c:pt>
                <c:pt idx="28">
                  <c:v>0.99318392093721053</c:v>
                </c:pt>
                <c:pt idx="29">
                  <c:v>0.99376519188526868</c:v>
                </c:pt>
                <c:pt idx="30">
                  <c:v>0.99454142096019793</c:v>
                </c:pt>
                <c:pt idx="31">
                  <c:v>0.99515512280125384</c:v>
                </c:pt>
                <c:pt idx="32">
                  <c:v>0.99812099630685436</c:v>
                </c:pt>
                <c:pt idx="33">
                  <c:v>1</c:v>
                </c:pt>
                <c:pt idx="34">
                  <c:v>0.99761651574911259</c:v>
                </c:pt>
                <c:pt idx="35">
                  <c:v>0.9934943131621462</c:v>
                </c:pt>
                <c:pt idx="36">
                  <c:v>0.98710393616606207</c:v>
                </c:pt>
                <c:pt idx="37">
                  <c:v>0.97769723760860305</c:v>
                </c:pt>
                <c:pt idx="38">
                  <c:v>0.9671480024185245</c:v>
                </c:pt>
                <c:pt idx="39">
                  <c:v>0.95541771114437313</c:v>
                </c:pt>
                <c:pt idx="40">
                  <c:v>0.9447818693166723</c:v>
                </c:pt>
                <c:pt idx="41">
                  <c:v>0.93276864645878255</c:v>
                </c:pt>
                <c:pt idx="42">
                  <c:v>0.92303366276990639</c:v>
                </c:pt>
                <c:pt idx="43">
                  <c:v>0.91302568800089257</c:v>
                </c:pt>
                <c:pt idx="44">
                  <c:v>0.90402481050293726</c:v>
                </c:pt>
                <c:pt idx="45">
                  <c:v>0.89641759160981727</c:v>
                </c:pt>
                <c:pt idx="46">
                  <c:v>0.88957777959468098</c:v>
                </c:pt>
                <c:pt idx="47">
                  <c:v>0.87641531026424102</c:v>
                </c:pt>
                <c:pt idx="48">
                  <c:v>0.86545105904882791</c:v>
                </c:pt>
                <c:pt idx="49">
                  <c:v>0.84207024904192185</c:v>
                </c:pt>
                <c:pt idx="50">
                  <c:v>0.82326256771657436</c:v>
                </c:pt>
                <c:pt idx="51">
                  <c:v>0.79499699424022363</c:v>
                </c:pt>
                <c:pt idx="52">
                  <c:v>0.77473613554473086</c:v>
                </c:pt>
                <c:pt idx="53">
                  <c:v>0.75816444624809365</c:v>
                </c:pt>
                <c:pt idx="54">
                  <c:v>0.74501402977826958</c:v>
                </c:pt>
                <c:pt idx="55">
                  <c:v>0.73478264219082734</c:v>
                </c:pt>
                <c:pt idx="56">
                  <c:v>0.7266298139063172</c:v>
                </c:pt>
                <c:pt idx="57">
                  <c:v>0.7187206522163222</c:v>
                </c:pt>
                <c:pt idx="58">
                  <c:v>0.7118567344799539</c:v>
                </c:pt>
                <c:pt idx="59">
                  <c:v>0.7059350522286485</c:v>
                </c:pt>
                <c:pt idx="60">
                  <c:v>0.70035954801524181</c:v>
                </c:pt>
                <c:pt idx="61">
                  <c:v>0.69480268224608654</c:v>
                </c:pt>
                <c:pt idx="62">
                  <c:v>0.68953806728279565</c:v>
                </c:pt>
                <c:pt idx="63">
                  <c:v>0.6834319886896949</c:v>
                </c:pt>
                <c:pt idx="64">
                  <c:v>0.67682950619802829</c:v>
                </c:pt>
                <c:pt idx="65">
                  <c:v>0.66855639781994813</c:v>
                </c:pt>
                <c:pt idx="66">
                  <c:v>0.65785358184923681</c:v>
                </c:pt>
              </c:numCache>
            </c:numRef>
          </c:yVal>
          <c:smooth val="1"/>
          <c:extLst>
            <c:ext xmlns:c16="http://schemas.microsoft.com/office/drawing/2014/chart" uri="{C3380CC4-5D6E-409C-BE32-E72D297353CC}">
              <c16:uniqueId val="{00000000-062F-41B8-89AF-798E494EB5B4}"/>
            </c:ext>
          </c:extLst>
        </c:ser>
        <c:dLbls>
          <c:showLegendKey val="0"/>
          <c:showVal val="0"/>
          <c:showCatName val="0"/>
          <c:showSerName val="0"/>
          <c:showPercent val="0"/>
          <c:showBubbleSize val="0"/>
        </c:dLbls>
        <c:axId val="130155856"/>
        <c:axId val="130169296"/>
      </c:scatterChart>
      <c:valAx>
        <c:axId val="130155856"/>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130169296"/>
        <c:crosses val="autoZero"/>
        <c:crossBetween val="midCat"/>
      </c:valAx>
      <c:valAx>
        <c:axId val="130169296"/>
        <c:scaling>
          <c:orientation val="minMax"/>
        </c:scaling>
        <c:delete val="0"/>
        <c:axPos val="l"/>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13015585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46377941110147E-2"/>
          <c:y val="9.887584463823261E-2"/>
          <c:w val="0.84676804368645364"/>
          <c:h val="0.74993400019676082"/>
        </c:manualLayout>
      </c:layout>
      <c:scatterChart>
        <c:scatterStyle val="smoothMarker"/>
        <c:varyColors val="0"/>
        <c:ser>
          <c:idx val="1"/>
          <c:order val="0"/>
          <c:spPr>
            <a:ln w="38100">
              <a:solidFill>
                <a:srgbClr val="FF0000"/>
              </a:solidFill>
            </a:ln>
          </c:spPr>
          <c:marker>
            <c:symbol val="none"/>
          </c:marker>
          <c:xVal>
            <c:numRef>
              <c:f>'80,wb116RGF60'!$E$4:$E$304</c:f>
              <c:numCache>
                <c:formatCode>General</c:formatCode>
                <c:ptCount val="301"/>
                <c:pt idx="0">
                  <c:v>-150</c:v>
                </c:pt>
                <c:pt idx="1">
                  <c:v>-149</c:v>
                </c:pt>
                <c:pt idx="2">
                  <c:v>-148</c:v>
                </c:pt>
                <c:pt idx="3">
                  <c:v>-147</c:v>
                </c:pt>
                <c:pt idx="4">
                  <c:v>-146</c:v>
                </c:pt>
                <c:pt idx="5">
                  <c:v>-145</c:v>
                </c:pt>
                <c:pt idx="6">
                  <c:v>-144</c:v>
                </c:pt>
                <c:pt idx="7">
                  <c:v>-143</c:v>
                </c:pt>
                <c:pt idx="8">
                  <c:v>-142</c:v>
                </c:pt>
                <c:pt idx="9">
                  <c:v>-141</c:v>
                </c:pt>
                <c:pt idx="10">
                  <c:v>-140</c:v>
                </c:pt>
                <c:pt idx="11">
                  <c:v>-139</c:v>
                </c:pt>
                <c:pt idx="12">
                  <c:v>-138</c:v>
                </c:pt>
                <c:pt idx="13">
                  <c:v>-137</c:v>
                </c:pt>
                <c:pt idx="14">
                  <c:v>-136</c:v>
                </c:pt>
                <c:pt idx="15">
                  <c:v>-135</c:v>
                </c:pt>
                <c:pt idx="16">
                  <c:v>-134</c:v>
                </c:pt>
                <c:pt idx="17">
                  <c:v>-133</c:v>
                </c:pt>
                <c:pt idx="18">
                  <c:v>-132</c:v>
                </c:pt>
                <c:pt idx="19">
                  <c:v>-131</c:v>
                </c:pt>
                <c:pt idx="20">
                  <c:v>-130</c:v>
                </c:pt>
                <c:pt idx="21">
                  <c:v>-129</c:v>
                </c:pt>
                <c:pt idx="22">
                  <c:v>-128</c:v>
                </c:pt>
                <c:pt idx="23">
                  <c:v>-127</c:v>
                </c:pt>
                <c:pt idx="24">
                  <c:v>-126</c:v>
                </c:pt>
                <c:pt idx="25">
                  <c:v>-125</c:v>
                </c:pt>
                <c:pt idx="26">
                  <c:v>-124</c:v>
                </c:pt>
                <c:pt idx="27">
                  <c:v>-123</c:v>
                </c:pt>
                <c:pt idx="28">
                  <c:v>-122</c:v>
                </c:pt>
                <c:pt idx="29">
                  <c:v>-121</c:v>
                </c:pt>
                <c:pt idx="30">
                  <c:v>-120</c:v>
                </c:pt>
                <c:pt idx="31">
                  <c:v>-119</c:v>
                </c:pt>
                <c:pt idx="32">
                  <c:v>-118</c:v>
                </c:pt>
                <c:pt idx="33">
                  <c:v>-117</c:v>
                </c:pt>
                <c:pt idx="34">
                  <c:v>-116</c:v>
                </c:pt>
                <c:pt idx="35">
                  <c:v>-115</c:v>
                </c:pt>
                <c:pt idx="36">
                  <c:v>-114</c:v>
                </c:pt>
                <c:pt idx="37">
                  <c:v>-113</c:v>
                </c:pt>
                <c:pt idx="38">
                  <c:v>-112</c:v>
                </c:pt>
                <c:pt idx="39">
                  <c:v>-111</c:v>
                </c:pt>
                <c:pt idx="40">
                  <c:v>-110</c:v>
                </c:pt>
                <c:pt idx="41">
                  <c:v>-109</c:v>
                </c:pt>
                <c:pt idx="42">
                  <c:v>-108</c:v>
                </c:pt>
                <c:pt idx="43">
                  <c:v>-107</c:v>
                </c:pt>
                <c:pt idx="44">
                  <c:v>-106</c:v>
                </c:pt>
                <c:pt idx="45">
                  <c:v>-105</c:v>
                </c:pt>
                <c:pt idx="46">
                  <c:v>-104</c:v>
                </c:pt>
                <c:pt idx="47">
                  <c:v>-103</c:v>
                </c:pt>
                <c:pt idx="48">
                  <c:v>-102</c:v>
                </c:pt>
                <c:pt idx="49">
                  <c:v>-101</c:v>
                </c:pt>
                <c:pt idx="50">
                  <c:v>-100</c:v>
                </c:pt>
                <c:pt idx="51">
                  <c:v>-99</c:v>
                </c:pt>
                <c:pt idx="52">
                  <c:v>-98</c:v>
                </c:pt>
                <c:pt idx="53">
                  <c:v>-97</c:v>
                </c:pt>
                <c:pt idx="54">
                  <c:v>-96</c:v>
                </c:pt>
                <c:pt idx="55">
                  <c:v>-95</c:v>
                </c:pt>
                <c:pt idx="56">
                  <c:v>-94</c:v>
                </c:pt>
                <c:pt idx="57">
                  <c:v>-93</c:v>
                </c:pt>
                <c:pt idx="58">
                  <c:v>-92</c:v>
                </c:pt>
                <c:pt idx="59">
                  <c:v>-91</c:v>
                </c:pt>
                <c:pt idx="60">
                  <c:v>-90</c:v>
                </c:pt>
                <c:pt idx="61">
                  <c:v>-89</c:v>
                </c:pt>
                <c:pt idx="62">
                  <c:v>-88</c:v>
                </c:pt>
                <c:pt idx="63">
                  <c:v>-87</c:v>
                </c:pt>
                <c:pt idx="64">
                  <c:v>-86</c:v>
                </c:pt>
                <c:pt idx="65">
                  <c:v>-85</c:v>
                </c:pt>
                <c:pt idx="66">
                  <c:v>-84</c:v>
                </c:pt>
                <c:pt idx="67">
                  <c:v>-83</c:v>
                </c:pt>
                <c:pt idx="68">
                  <c:v>-82</c:v>
                </c:pt>
                <c:pt idx="69">
                  <c:v>-81</c:v>
                </c:pt>
                <c:pt idx="70">
                  <c:v>-80</c:v>
                </c:pt>
                <c:pt idx="71">
                  <c:v>-79</c:v>
                </c:pt>
                <c:pt idx="72">
                  <c:v>-78</c:v>
                </c:pt>
                <c:pt idx="73">
                  <c:v>-77</c:v>
                </c:pt>
                <c:pt idx="74">
                  <c:v>-76</c:v>
                </c:pt>
                <c:pt idx="75">
                  <c:v>-75</c:v>
                </c:pt>
                <c:pt idx="76">
                  <c:v>-74</c:v>
                </c:pt>
                <c:pt idx="77">
                  <c:v>-73</c:v>
                </c:pt>
                <c:pt idx="78">
                  <c:v>-72</c:v>
                </c:pt>
                <c:pt idx="79">
                  <c:v>-71</c:v>
                </c:pt>
                <c:pt idx="80">
                  <c:v>-70</c:v>
                </c:pt>
                <c:pt idx="81">
                  <c:v>-69</c:v>
                </c:pt>
                <c:pt idx="82">
                  <c:v>-68</c:v>
                </c:pt>
                <c:pt idx="83">
                  <c:v>-67</c:v>
                </c:pt>
                <c:pt idx="84">
                  <c:v>-66</c:v>
                </c:pt>
                <c:pt idx="85">
                  <c:v>-65</c:v>
                </c:pt>
                <c:pt idx="86">
                  <c:v>-64</c:v>
                </c:pt>
                <c:pt idx="87">
                  <c:v>-63</c:v>
                </c:pt>
                <c:pt idx="88">
                  <c:v>-62</c:v>
                </c:pt>
                <c:pt idx="89">
                  <c:v>-61</c:v>
                </c:pt>
                <c:pt idx="90">
                  <c:v>-60</c:v>
                </c:pt>
                <c:pt idx="91">
                  <c:v>-59</c:v>
                </c:pt>
                <c:pt idx="92">
                  <c:v>-58</c:v>
                </c:pt>
                <c:pt idx="93">
                  <c:v>-57</c:v>
                </c:pt>
                <c:pt idx="94">
                  <c:v>-56</c:v>
                </c:pt>
                <c:pt idx="95">
                  <c:v>-55</c:v>
                </c:pt>
                <c:pt idx="96">
                  <c:v>-54</c:v>
                </c:pt>
                <c:pt idx="97">
                  <c:v>-53</c:v>
                </c:pt>
                <c:pt idx="98">
                  <c:v>-52</c:v>
                </c:pt>
                <c:pt idx="99">
                  <c:v>-51</c:v>
                </c:pt>
                <c:pt idx="100">
                  <c:v>-50</c:v>
                </c:pt>
                <c:pt idx="101">
                  <c:v>-49</c:v>
                </c:pt>
                <c:pt idx="102">
                  <c:v>-48</c:v>
                </c:pt>
                <c:pt idx="103">
                  <c:v>-47</c:v>
                </c:pt>
                <c:pt idx="104">
                  <c:v>-46</c:v>
                </c:pt>
                <c:pt idx="105">
                  <c:v>-45</c:v>
                </c:pt>
                <c:pt idx="106">
                  <c:v>-44</c:v>
                </c:pt>
                <c:pt idx="107">
                  <c:v>-43</c:v>
                </c:pt>
                <c:pt idx="108">
                  <c:v>-42</c:v>
                </c:pt>
                <c:pt idx="109">
                  <c:v>-41</c:v>
                </c:pt>
                <c:pt idx="110">
                  <c:v>-40</c:v>
                </c:pt>
                <c:pt idx="111">
                  <c:v>-39</c:v>
                </c:pt>
                <c:pt idx="112">
                  <c:v>-38</c:v>
                </c:pt>
                <c:pt idx="113">
                  <c:v>-37</c:v>
                </c:pt>
                <c:pt idx="114">
                  <c:v>-36</c:v>
                </c:pt>
                <c:pt idx="115">
                  <c:v>-35</c:v>
                </c:pt>
                <c:pt idx="116">
                  <c:v>-34</c:v>
                </c:pt>
                <c:pt idx="117">
                  <c:v>-33</c:v>
                </c:pt>
                <c:pt idx="118">
                  <c:v>-32</c:v>
                </c:pt>
                <c:pt idx="119">
                  <c:v>-31</c:v>
                </c:pt>
                <c:pt idx="120">
                  <c:v>-30</c:v>
                </c:pt>
                <c:pt idx="121">
                  <c:v>-29</c:v>
                </c:pt>
                <c:pt idx="122">
                  <c:v>-28</c:v>
                </c:pt>
                <c:pt idx="123">
                  <c:v>-27</c:v>
                </c:pt>
                <c:pt idx="124">
                  <c:v>-26</c:v>
                </c:pt>
                <c:pt idx="125">
                  <c:v>-25</c:v>
                </c:pt>
                <c:pt idx="126">
                  <c:v>-24</c:v>
                </c:pt>
                <c:pt idx="127">
                  <c:v>-23</c:v>
                </c:pt>
                <c:pt idx="128">
                  <c:v>-22</c:v>
                </c:pt>
                <c:pt idx="129">
                  <c:v>-21</c:v>
                </c:pt>
                <c:pt idx="130">
                  <c:v>-20</c:v>
                </c:pt>
                <c:pt idx="131">
                  <c:v>-19</c:v>
                </c:pt>
                <c:pt idx="132">
                  <c:v>-18</c:v>
                </c:pt>
                <c:pt idx="133">
                  <c:v>-17</c:v>
                </c:pt>
                <c:pt idx="134">
                  <c:v>-16</c:v>
                </c:pt>
                <c:pt idx="135">
                  <c:v>-15</c:v>
                </c:pt>
                <c:pt idx="136">
                  <c:v>-14</c:v>
                </c:pt>
                <c:pt idx="137">
                  <c:v>-13</c:v>
                </c:pt>
                <c:pt idx="138">
                  <c:v>-12</c:v>
                </c:pt>
                <c:pt idx="139">
                  <c:v>-11</c:v>
                </c:pt>
                <c:pt idx="140">
                  <c:v>-10</c:v>
                </c:pt>
                <c:pt idx="141">
                  <c:v>-9</c:v>
                </c:pt>
                <c:pt idx="142">
                  <c:v>-8</c:v>
                </c:pt>
                <c:pt idx="143">
                  <c:v>-7</c:v>
                </c:pt>
                <c:pt idx="144">
                  <c:v>-6</c:v>
                </c:pt>
                <c:pt idx="145">
                  <c:v>-5</c:v>
                </c:pt>
                <c:pt idx="146">
                  <c:v>-4</c:v>
                </c:pt>
                <c:pt idx="147">
                  <c:v>-3</c:v>
                </c:pt>
                <c:pt idx="148">
                  <c:v>-2</c:v>
                </c:pt>
                <c:pt idx="149">
                  <c:v>-1</c:v>
                </c:pt>
                <c:pt idx="150">
                  <c:v>0</c:v>
                </c:pt>
                <c:pt idx="151">
                  <c:v>1</c:v>
                </c:pt>
                <c:pt idx="152">
                  <c:v>2</c:v>
                </c:pt>
                <c:pt idx="153">
                  <c:v>3</c:v>
                </c:pt>
                <c:pt idx="154">
                  <c:v>4</c:v>
                </c:pt>
                <c:pt idx="155">
                  <c:v>5</c:v>
                </c:pt>
                <c:pt idx="156">
                  <c:v>6</c:v>
                </c:pt>
                <c:pt idx="157">
                  <c:v>7</c:v>
                </c:pt>
                <c:pt idx="158">
                  <c:v>8</c:v>
                </c:pt>
                <c:pt idx="159">
                  <c:v>9</c:v>
                </c:pt>
                <c:pt idx="160">
                  <c:v>10</c:v>
                </c:pt>
                <c:pt idx="161">
                  <c:v>11</c:v>
                </c:pt>
                <c:pt idx="162">
                  <c:v>12</c:v>
                </c:pt>
                <c:pt idx="163">
                  <c:v>13</c:v>
                </c:pt>
                <c:pt idx="164">
                  <c:v>14</c:v>
                </c:pt>
                <c:pt idx="165">
                  <c:v>15</c:v>
                </c:pt>
                <c:pt idx="166">
                  <c:v>16</c:v>
                </c:pt>
                <c:pt idx="167">
                  <c:v>17</c:v>
                </c:pt>
                <c:pt idx="168">
                  <c:v>18</c:v>
                </c:pt>
                <c:pt idx="169">
                  <c:v>19</c:v>
                </c:pt>
                <c:pt idx="170">
                  <c:v>20</c:v>
                </c:pt>
                <c:pt idx="171">
                  <c:v>21</c:v>
                </c:pt>
                <c:pt idx="172">
                  <c:v>22</c:v>
                </c:pt>
                <c:pt idx="173">
                  <c:v>23</c:v>
                </c:pt>
                <c:pt idx="174">
                  <c:v>24</c:v>
                </c:pt>
                <c:pt idx="175">
                  <c:v>25</c:v>
                </c:pt>
                <c:pt idx="176">
                  <c:v>26</c:v>
                </c:pt>
                <c:pt idx="177">
                  <c:v>27</c:v>
                </c:pt>
                <c:pt idx="178">
                  <c:v>28</c:v>
                </c:pt>
                <c:pt idx="179">
                  <c:v>29</c:v>
                </c:pt>
                <c:pt idx="180">
                  <c:v>30</c:v>
                </c:pt>
                <c:pt idx="181">
                  <c:v>31</c:v>
                </c:pt>
                <c:pt idx="182">
                  <c:v>32</c:v>
                </c:pt>
                <c:pt idx="183">
                  <c:v>33</c:v>
                </c:pt>
                <c:pt idx="184">
                  <c:v>34</c:v>
                </c:pt>
                <c:pt idx="185">
                  <c:v>35</c:v>
                </c:pt>
                <c:pt idx="186">
                  <c:v>36</c:v>
                </c:pt>
                <c:pt idx="187">
                  <c:v>37</c:v>
                </c:pt>
                <c:pt idx="188">
                  <c:v>38</c:v>
                </c:pt>
                <c:pt idx="189">
                  <c:v>39</c:v>
                </c:pt>
                <c:pt idx="190">
                  <c:v>40</c:v>
                </c:pt>
                <c:pt idx="191">
                  <c:v>41</c:v>
                </c:pt>
                <c:pt idx="192">
                  <c:v>42</c:v>
                </c:pt>
                <c:pt idx="193">
                  <c:v>43</c:v>
                </c:pt>
                <c:pt idx="194">
                  <c:v>44</c:v>
                </c:pt>
                <c:pt idx="195">
                  <c:v>45</c:v>
                </c:pt>
                <c:pt idx="196">
                  <c:v>46</c:v>
                </c:pt>
                <c:pt idx="197">
                  <c:v>47</c:v>
                </c:pt>
                <c:pt idx="198">
                  <c:v>48</c:v>
                </c:pt>
                <c:pt idx="199">
                  <c:v>49</c:v>
                </c:pt>
                <c:pt idx="200">
                  <c:v>50</c:v>
                </c:pt>
                <c:pt idx="201">
                  <c:v>51</c:v>
                </c:pt>
                <c:pt idx="202">
                  <c:v>52</c:v>
                </c:pt>
                <c:pt idx="203">
                  <c:v>53</c:v>
                </c:pt>
                <c:pt idx="204">
                  <c:v>54</c:v>
                </c:pt>
                <c:pt idx="205">
                  <c:v>55</c:v>
                </c:pt>
                <c:pt idx="206">
                  <c:v>56</c:v>
                </c:pt>
                <c:pt idx="207">
                  <c:v>57</c:v>
                </c:pt>
                <c:pt idx="208">
                  <c:v>58</c:v>
                </c:pt>
                <c:pt idx="209">
                  <c:v>59</c:v>
                </c:pt>
                <c:pt idx="210">
                  <c:v>60</c:v>
                </c:pt>
                <c:pt idx="211">
                  <c:v>61</c:v>
                </c:pt>
                <c:pt idx="212">
                  <c:v>62</c:v>
                </c:pt>
                <c:pt idx="213">
                  <c:v>63</c:v>
                </c:pt>
                <c:pt idx="214">
                  <c:v>64</c:v>
                </c:pt>
                <c:pt idx="215">
                  <c:v>65</c:v>
                </c:pt>
                <c:pt idx="216">
                  <c:v>66</c:v>
                </c:pt>
                <c:pt idx="217">
                  <c:v>67</c:v>
                </c:pt>
                <c:pt idx="218">
                  <c:v>68</c:v>
                </c:pt>
                <c:pt idx="219">
                  <c:v>69</c:v>
                </c:pt>
                <c:pt idx="220">
                  <c:v>70</c:v>
                </c:pt>
                <c:pt idx="221">
                  <c:v>71</c:v>
                </c:pt>
                <c:pt idx="222">
                  <c:v>72</c:v>
                </c:pt>
                <c:pt idx="223">
                  <c:v>73</c:v>
                </c:pt>
                <c:pt idx="224">
                  <c:v>74</c:v>
                </c:pt>
                <c:pt idx="225">
                  <c:v>75</c:v>
                </c:pt>
                <c:pt idx="226">
                  <c:v>76</c:v>
                </c:pt>
                <c:pt idx="227">
                  <c:v>77</c:v>
                </c:pt>
                <c:pt idx="228">
                  <c:v>78</c:v>
                </c:pt>
                <c:pt idx="229">
                  <c:v>79</c:v>
                </c:pt>
                <c:pt idx="230">
                  <c:v>80</c:v>
                </c:pt>
                <c:pt idx="231">
                  <c:v>81</c:v>
                </c:pt>
                <c:pt idx="232">
                  <c:v>82</c:v>
                </c:pt>
                <c:pt idx="233">
                  <c:v>83</c:v>
                </c:pt>
                <c:pt idx="234">
                  <c:v>84</c:v>
                </c:pt>
                <c:pt idx="235">
                  <c:v>85</c:v>
                </c:pt>
                <c:pt idx="236">
                  <c:v>86</c:v>
                </c:pt>
                <c:pt idx="237">
                  <c:v>87</c:v>
                </c:pt>
                <c:pt idx="238">
                  <c:v>88</c:v>
                </c:pt>
                <c:pt idx="239">
                  <c:v>89</c:v>
                </c:pt>
                <c:pt idx="240">
                  <c:v>90</c:v>
                </c:pt>
                <c:pt idx="241">
                  <c:v>91</c:v>
                </c:pt>
                <c:pt idx="242">
                  <c:v>92</c:v>
                </c:pt>
                <c:pt idx="243">
                  <c:v>93</c:v>
                </c:pt>
                <c:pt idx="244">
                  <c:v>94</c:v>
                </c:pt>
                <c:pt idx="245">
                  <c:v>95</c:v>
                </c:pt>
                <c:pt idx="246">
                  <c:v>96</c:v>
                </c:pt>
                <c:pt idx="247">
                  <c:v>97</c:v>
                </c:pt>
                <c:pt idx="248">
                  <c:v>98</c:v>
                </c:pt>
                <c:pt idx="249">
                  <c:v>99</c:v>
                </c:pt>
                <c:pt idx="250">
                  <c:v>100</c:v>
                </c:pt>
                <c:pt idx="251">
                  <c:v>101</c:v>
                </c:pt>
                <c:pt idx="252">
                  <c:v>102</c:v>
                </c:pt>
                <c:pt idx="253">
                  <c:v>103</c:v>
                </c:pt>
                <c:pt idx="254">
                  <c:v>104</c:v>
                </c:pt>
                <c:pt idx="255">
                  <c:v>105</c:v>
                </c:pt>
                <c:pt idx="256">
                  <c:v>106</c:v>
                </c:pt>
                <c:pt idx="257">
                  <c:v>107</c:v>
                </c:pt>
                <c:pt idx="258">
                  <c:v>108</c:v>
                </c:pt>
                <c:pt idx="259">
                  <c:v>109</c:v>
                </c:pt>
                <c:pt idx="260">
                  <c:v>110</c:v>
                </c:pt>
                <c:pt idx="261">
                  <c:v>111</c:v>
                </c:pt>
                <c:pt idx="262">
                  <c:v>112</c:v>
                </c:pt>
                <c:pt idx="263">
                  <c:v>113</c:v>
                </c:pt>
                <c:pt idx="264">
                  <c:v>114</c:v>
                </c:pt>
                <c:pt idx="265">
                  <c:v>115</c:v>
                </c:pt>
                <c:pt idx="266">
                  <c:v>116</c:v>
                </c:pt>
                <c:pt idx="267">
                  <c:v>117</c:v>
                </c:pt>
                <c:pt idx="268">
                  <c:v>118</c:v>
                </c:pt>
                <c:pt idx="269">
                  <c:v>119</c:v>
                </c:pt>
                <c:pt idx="270">
                  <c:v>120</c:v>
                </c:pt>
                <c:pt idx="271">
                  <c:v>121</c:v>
                </c:pt>
                <c:pt idx="272">
                  <c:v>122</c:v>
                </c:pt>
                <c:pt idx="273">
                  <c:v>123</c:v>
                </c:pt>
                <c:pt idx="274">
                  <c:v>124</c:v>
                </c:pt>
                <c:pt idx="275">
                  <c:v>125</c:v>
                </c:pt>
                <c:pt idx="276">
                  <c:v>126</c:v>
                </c:pt>
                <c:pt idx="277">
                  <c:v>127</c:v>
                </c:pt>
                <c:pt idx="278">
                  <c:v>128</c:v>
                </c:pt>
                <c:pt idx="279">
                  <c:v>129</c:v>
                </c:pt>
                <c:pt idx="280">
                  <c:v>130</c:v>
                </c:pt>
                <c:pt idx="281">
                  <c:v>131</c:v>
                </c:pt>
                <c:pt idx="282">
                  <c:v>132</c:v>
                </c:pt>
                <c:pt idx="283">
                  <c:v>133</c:v>
                </c:pt>
                <c:pt idx="284">
                  <c:v>134</c:v>
                </c:pt>
                <c:pt idx="285">
                  <c:v>135</c:v>
                </c:pt>
                <c:pt idx="286">
                  <c:v>136</c:v>
                </c:pt>
                <c:pt idx="287">
                  <c:v>137</c:v>
                </c:pt>
                <c:pt idx="288">
                  <c:v>138</c:v>
                </c:pt>
                <c:pt idx="289">
                  <c:v>139</c:v>
                </c:pt>
                <c:pt idx="290">
                  <c:v>140</c:v>
                </c:pt>
                <c:pt idx="291">
                  <c:v>141</c:v>
                </c:pt>
                <c:pt idx="292">
                  <c:v>142</c:v>
                </c:pt>
                <c:pt idx="293">
                  <c:v>143</c:v>
                </c:pt>
                <c:pt idx="294">
                  <c:v>144</c:v>
                </c:pt>
                <c:pt idx="295">
                  <c:v>145</c:v>
                </c:pt>
                <c:pt idx="296">
                  <c:v>146</c:v>
                </c:pt>
                <c:pt idx="297">
                  <c:v>147</c:v>
                </c:pt>
                <c:pt idx="298">
                  <c:v>148</c:v>
                </c:pt>
                <c:pt idx="299">
                  <c:v>149</c:v>
                </c:pt>
                <c:pt idx="300">
                  <c:v>150</c:v>
                </c:pt>
              </c:numCache>
            </c:numRef>
          </c:xVal>
          <c:yVal>
            <c:numRef>
              <c:f>'80,wb116RGF60'!$F$4:$F$304</c:f>
              <c:numCache>
                <c:formatCode>General</c:formatCode>
                <c:ptCount val="301"/>
                <c:pt idx="0">
                  <c:v>3.9448266836085016E-3</c:v>
                </c:pt>
                <c:pt idx="1">
                  <c:v>4.5137112305490279E-3</c:v>
                </c:pt>
                <c:pt idx="2">
                  <c:v>5.082595777489568E-3</c:v>
                </c:pt>
                <c:pt idx="3">
                  <c:v>5.6514803244300943E-3</c:v>
                </c:pt>
                <c:pt idx="4">
                  <c:v>6.2203648713706344E-3</c:v>
                </c:pt>
                <c:pt idx="5">
                  <c:v>6.7892494183111884E-3</c:v>
                </c:pt>
                <c:pt idx="6">
                  <c:v>7.8732735044452773E-3</c:v>
                </c:pt>
                <c:pt idx="7">
                  <c:v>8.9572975905793661E-3</c:v>
                </c:pt>
                <c:pt idx="8">
                  <c:v>1.0041321676713455E-2</c:v>
                </c:pt>
                <c:pt idx="9">
                  <c:v>1.1125345762847544E-2</c:v>
                </c:pt>
                <c:pt idx="10">
                  <c:v>1.2209369848981633E-2</c:v>
                </c:pt>
                <c:pt idx="11">
                  <c:v>1.531326315796705E-2</c:v>
                </c:pt>
                <c:pt idx="12">
                  <c:v>1.8417156466952522E-2</c:v>
                </c:pt>
                <c:pt idx="13">
                  <c:v>2.1521049775937995E-2</c:v>
                </c:pt>
                <c:pt idx="14">
                  <c:v>2.4624943084923412E-2</c:v>
                </c:pt>
                <c:pt idx="15">
                  <c:v>2.7728836393908773E-2</c:v>
                </c:pt>
                <c:pt idx="16">
                  <c:v>3.6247745939685716E-2</c:v>
                </c:pt>
                <c:pt idx="17">
                  <c:v>4.4766655485462437E-2</c:v>
                </c:pt>
                <c:pt idx="18">
                  <c:v>6.3900644038497489E-2</c:v>
                </c:pt>
                <c:pt idx="19">
                  <c:v>8.3034632591532098E-2</c:v>
                </c:pt>
                <c:pt idx="20">
                  <c:v>0.10216862114456671</c:v>
                </c:pt>
                <c:pt idx="21">
                  <c:v>0.13946509875613788</c:v>
                </c:pt>
                <c:pt idx="22">
                  <c:v>0.17676157636770906</c:v>
                </c:pt>
                <c:pt idx="23">
                  <c:v>0.21405805397928024</c:v>
                </c:pt>
                <c:pt idx="24">
                  <c:v>0.26910266915893555</c:v>
                </c:pt>
                <c:pt idx="25">
                  <c:v>0.32414728433859086</c:v>
                </c:pt>
                <c:pt idx="26">
                  <c:v>0.37919189951824617</c:v>
                </c:pt>
                <c:pt idx="27">
                  <c:v>0.43869319491769865</c:v>
                </c:pt>
                <c:pt idx="28">
                  <c:v>0.49819449031715202</c:v>
                </c:pt>
                <c:pt idx="29">
                  <c:v>0.5576957857166045</c:v>
                </c:pt>
                <c:pt idx="30">
                  <c:v>0.60198136889654741</c:v>
                </c:pt>
                <c:pt idx="31">
                  <c:v>0.64626695207648943</c:v>
                </c:pt>
                <c:pt idx="32">
                  <c:v>0.69055253525643234</c:v>
                </c:pt>
                <c:pt idx="33">
                  <c:v>0.72477732486172552</c:v>
                </c:pt>
                <c:pt idx="34">
                  <c:v>0.75900211446701826</c:v>
                </c:pt>
                <c:pt idx="35">
                  <c:v>0.79322690407231145</c:v>
                </c:pt>
                <c:pt idx="36">
                  <c:v>0.80915803014551102</c:v>
                </c:pt>
                <c:pt idx="37">
                  <c:v>0.82508915621871037</c:v>
                </c:pt>
                <c:pt idx="38">
                  <c:v>0.84102028229190973</c:v>
                </c:pt>
                <c:pt idx="39">
                  <c:v>0.8497529572223621</c:v>
                </c:pt>
                <c:pt idx="40">
                  <c:v>0.85848563215281448</c:v>
                </c:pt>
                <c:pt idx="41">
                  <c:v>0.86721830708326697</c:v>
                </c:pt>
                <c:pt idx="42">
                  <c:v>0.87433706423719082</c:v>
                </c:pt>
                <c:pt idx="43">
                  <c:v>0.88145582139111467</c:v>
                </c:pt>
                <c:pt idx="44">
                  <c:v>0.88857457854503852</c:v>
                </c:pt>
                <c:pt idx="45">
                  <c:v>0.89394619384772711</c:v>
                </c:pt>
                <c:pt idx="46">
                  <c:v>0.8993178091504157</c:v>
                </c:pt>
                <c:pt idx="47">
                  <c:v>0.9046894244531043</c:v>
                </c:pt>
                <c:pt idx="48">
                  <c:v>0.91212151867658964</c:v>
                </c:pt>
                <c:pt idx="49">
                  <c:v>0.91955361290007509</c:v>
                </c:pt>
                <c:pt idx="50">
                  <c:v>0.92698570712356054</c:v>
                </c:pt>
                <c:pt idx="51">
                  <c:v>0.92864989165453371</c:v>
                </c:pt>
                <c:pt idx="52">
                  <c:v>0.93031407618550677</c:v>
                </c:pt>
                <c:pt idx="53">
                  <c:v>0.93197826071647982</c:v>
                </c:pt>
                <c:pt idx="54">
                  <c:v>0.93935442029407423</c:v>
                </c:pt>
                <c:pt idx="55">
                  <c:v>0.94673057987166864</c:v>
                </c:pt>
                <c:pt idx="56">
                  <c:v>0.95410673944926294</c:v>
                </c:pt>
                <c:pt idx="57">
                  <c:v>0.95497638865201107</c:v>
                </c:pt>
                <c:pt idx="58">
                  <c:v>0.95584603785475919</c:v>
                </c:pt>
                <c:pt idx="59">
                  <c:v>0.95671568705750731</c:v>
                </c:pt>
                <c:pt idx="60">
                  <c:v>0.96241804386409813</c:v>
                </c:pt>
                <c:pt idx="61">
                  <c:v>0.96812040067068905</c:v>
                </c:pt>
                <c:pt idx="62">
                  <c:v>0.97382275747727998</c:v>
                </c:pt>
                <c:pt idx="63">
                  <c:v>0.96979340192169006</c:v>
                </c:pt>
                <c:pt idx="64">
                  <c:v>0.96576404636610014</c:v>
                </c:pt>
                <c:pt idx="65">
                  <c:v>0.96173469081051022</c:v>
                </c:pt>
                <c:pt idx="66">
                  <c:v>0.96750792488589643</c:v>
                </c:pt>
                <c:pt idx="67">
                  <c:v>0.97328115896128276</c:v>
                </c:pt>
                <c:pt idx="68">
                  <c:v>0.97905439303666908</c:v>
                </c:pt>
                <c:pt idx="69">
                  <c:v>0.97521585649311071</c:v>
                </c:pt>
                <c:pt idx="70">
                  <c:v>0.97137731994955234</c:v>
                </c:pt>
                <c:pt idx="71">
                  <c:v>0.96753878340599409</c:v>
                </c:pt>
                <c:pt idx="72">
                  <c:v>0.97183086576812849</c:v>
                </c:pt>
                <c:pt idx="73">
                  <c:v>0.9761229481302629</c:v>
                </c:pt>
                <c:pt idx="74">
                  <c:v>0.98041503049239731</c:v>
                </c:pt>
                <c:pt idx="75">
                  <c:v>0.98673318366664842</c:v>
                </c:pt>
                <c:pt idx="76">
                  <c:v>0.99305133684089952</c:v>
                </c:pt>
                <c:pt idx="77">
                  <c:v>0.99936949001515063</c:v>
                </c:pt>
                <c:pt idx="78">
                  <c:v>0.99569331852353393</c:v>
                </c:pt>
                <c:pt idx="79">
                  <c:v>0.99201714703191723</c:v>
                </c:pt>
                <c:pt idx="80">
                  <c:v>0.98834097554030031</c:v>
                </c:pt>
                <c:pt idx="81">
                  <c:v>0.9891072229375788</c:v>
                </c:pt>
                <c:pt idx="82">
                  <c:v>0.98987347033485729</c:v>
                </c:pt>
                <c:pt idx="83">
                  <c:v>0.99063971773213577</c:v>
                </c:pt>
                <c:pt idx="84">
                  <c:v>0.99140596512941426</c:v>
                </c:pt>
                <c:pt idx="85">
                  <c:v>0.99217221252669274</c:v>
                </c:pt>
                <c:pt idx="86">
                  <c:v>0.99293845992397123</c:v>
                </c:pt>
                <c:pt idx="87">
                  <c:v>0.99370470732124971</c:v>
                </c:pt>
                <c:pt idx="88">
                  <c:v>0.9944709547185282</c:v>
                </c:pt>
                <c:pt idx="89">
                  <c:v>0.99523720211580669</c:v>
                </c:pt>
                <c:pt idx="90">
                  <c:v>0.99600344951308517</c:v>
                </c:pt>
                <c:pt idx="91">
                  <c:v>0.99693349897316696</c:v>
                </c:pt>
                <c:pt idx="92">
                  <c:v>0.99786354843324876</c:v>
                </c:pt>
                <c:pt idx="93">
                  <c:v>0.99879359789333066</c:v>
                </c:pt>
                <c:pt idx="94">
                  <c:v>0.99972364735341246</c:v>
                </c:pt>
                <c:pt idx="95">
                  <c:v>1.0006536968134943</c:v>
                </c:pt>
                <c:pt idx="96">
                  <c:v>1.0015837462735762</c:v>
                </c:pt>
                <c:pt idx="97">
                  <c:v>1.0025137957336578</c:v>
                </c:pt>
                <c:pt idx="98">
                  <c:v>1.0034438451937397</c:v>
                </c:pt>
                <c:pt idx="99">
                  <c:v>1.0043738946538214</c:v>
                </c:pt>
                <c:pt idx="100">
                  <c:v>1.0053039441139033</c:v>
                </c:pt>
                <c:pt idx="101">
                  <c:v>1.0053969662353401</c:v>
                </c:pt>
                <c:pt idx="102">
                  <c:v>1.0054899883567769</c:v>
                </c:pt>
                <c:pt idx="103">
                  <c:v>1.0055830104782137</c:v>
                </c:pt>
                <c:pt idx="104">
                  <c:v>1.0056760325996505</c:v>
                </c:pt>
                <c:pt idx="105">
                  <c:v>1.0057690547210874</c:v>
                </c:pt>
                <c:pt idx="106">
                  <c:v>1.0058620768425242</c:v>
                </c:pt>
                <c:pt idx="107">
                  <c:v>1.005955098963961</c:v>
                </c:pt>
                <c:pt idx="108">
                  <c:v>1.0060481210853978</c:v>
                </c:pt>
                <c:pt idx="109">
                  <c:v>1.0061411432068346</c:v>
                </c:pt>
                <c:pt idx="110">
                  <c:v>1.0062341653282716</c:v>
                </c:pt>
                <c:pt idx="111">
                  <c:v>1.0062494171088912</c:v>
                </c:pt>
                <c:pt idx="112">
                  <c:v>1.0062646688895109</c:v>
                </c:pt>
                <c:pt idx="113">
                  <c:v>1.0062799206701305</c:v>
                </c:pt>
                <c:pt idx="114">
                  <c:v>1.0062951724507501</c:v>
                </c:pt>
                <c:pt idx="115">
                  <c:v>1.0063104242313696</c:v>
                </c:pt>
                <c:pt idx="116">
                  <c:v>1.0063256760119894</c:v>
                </c:pt>
                <c:pt idx="117">
                  <c:v>1.006340927792609</c:v>
                </c:pt>
                <c:pt idx="118">
                  <c:v>1.0063561795732285</c:v>
                </c:pt>
                <c:pt idx="119">
                  <c:v>1.0063714313538483</c:v>
                </c:pt>
                <c:pt idx="120">
                  <c:v>1.0063866831344677</c:v>
                </c:pt>
                <c:pt idx="121">
                  <c:v>1.0060610370077243</c:v>
                </c:pt>
                <c:pt idx="122">
                  <c:v>1.005735390880981</c:v>
                </c:pt>
                <c:pt idx="123">
                  <c:v>1.0054097447542376</c:v>
                </c:pt>
                <c:pt idx="124">
                  <c:v>1.0050840986274943</c:v>
                </c:pt>
                <c:pt idx="125">
                  <c:v>1.0047584525007509</c:v>
                </c:pt>
                <c:pt idx="126">
                  <c:v>1.0044328063740076</c:v>
                </c:pt>
                <c:pt idx="127">
                  <c:v>1.0041071602472642</c:v>
                </c:pt>
                <c:pt idx="128">
                  <c:v>1.0037815141205209</c:v>
                </c:pt>
                <c:pt idx="129">
                  <c:v>1.0034558679937775</c:v>
                </c:pt>
                <c:pt idx="130">
                  <c:v>1.0031302218670344</c:v>
                </c:pt>
                <c:pt idx="131">
                  <c:v>1.00288019915253</c:v>
                </c:pt>
                <c:pt idx="132">
                  <c:v>1.0026301764380257</c:v>
                </c:pt>
                <c:pt idx="133">
                  <c:v>1.0023801537235213</c:v>
                </c:pt>
                <c:pt idx="134">
                  <c:v>1.0021301310090169</c:v>
                </c:pt>
                <c:pt idx="135">
                  <c:v>1.0018801082945126</c:v>
                </c:pt>
                <c:pt idx="136">
                  <c:v>1.0016300855800082</c:v>
                </c:pt>
                <c:pt idx="137">
                  <c:v>1.0013800628655039</c:v>
                </c:pt>
                <c:pt idx="138">
                  <c:v>1.0011300401509995</c:v>
                </c:pt>
                <c:pt idx="139">
                  <c:v>1.0008800174364951</c:v>
                </c:pt>
                <c:pt idx="140">
                  <c:v>1.0006299947219908</c:v>
                </c:pt>
                <c:pt idx="141">
                  <c:v>1.0005669952497918</c:v>
                </c:pt>
                <c:pt idx="142">
                  <c:v>1.0005039957775925</c:v>
                </c:pt>
                <c:pt idx="143">
                  <c:v>1.0004409963053935</c:v>
                </c:pt>
                <c:pt idx="144">
                  <c:v>1.0003779968331945</c:v>
                </c:pt>
                <c:pt idx="145">
                  <c:v>1.0003149973609955</c:v>
                </c:pt>
                <c:pt idx="146">
                  <c:v>1.0002519978887963</c:v>
                </c:pt>
                <c:pt idx="147">
                  <c:v>1.0001889984165973</c:v>
                </c:pt>
                <c:pt idx="148">
                  <c:v>1.0001259989443982</c:v>
                </c:pt>
                <c:pt idx="149">
                  <c:v>1.000062999472199</c:v>
                </c:pt>
                <c:pt idx="150">
                  <c:v>1</c:v>
                </c:pt>
                <c:pt idx="151">
                  <c:v>1.0000337325418209</c:v>
                </c:pt>
                <c:pt idx="152">
                  <c:v>1.0000674650836419</c:v>
                </c:pt>
                <c:pt idx="153">
                  <c:v>1.0001011976254626</c:v>
                </c:pt>
                <c:pt idx="154">
                  <c:v>1.0001349301672835</c:v>
                </c:pt>
                <c:pt idx="155">
                  <c:v>1.0001686627091044</c:v>
                </c:pt>
                <c:pt idx="156">
                  <c:v>1.0002023952509254</c:v>
                </c:pt>
                <c:pt idx="157">
                  <c:v>1.0002361277927463</c:v>
                </c:pt>
                <c:pt idx="158">
                  <c:v>1.000269860334567</c:v>
                </c:pt>
                <c:pt idx="159">
                  <c:v>1.0003035928763879</c:v>
                </c:pt>
                <c:pt idx="160">
                  <c:v>1.0003373254182089</c:v>
                </c:pt>
                <c:pt idx="161">
                  <c:v>1.0004478664768439</c:v>
                </c:pt>
                <c:pt idx="162">
                  <c:v>1.000558407535479</c:v>
                </c:pt>
                <c:pt idx="163">
                  <c:v>1.0006689485941138</c:v>
                </c:pt>
                <c:pt idx="164">
                  <c:v>1.0007794896527489</c:v>
                </c:pt>
                <c:pt idx="165">
                  <c:v>1.0008900307113839</c:v>
                </c:pt>
                <c:pt idx="166">
                  <c:v>1.001000571770019</c:v>
                </c:pt>
                <c:pt idx="167">
                  <c:v>1.0011111128286541</c:v>
                </c:pt>
                <c:pt idx="168">
                  <c:v>1.0012216538872889</c:v>
                </c:pt>
                <c:pt idx="169">
                  <c:v>1.001332194945924</c:v>
                </c:pt>
                <c:pt idx="170">
                  <c:v>1.001442736004559</c:v>
                </c:pt>
                <c:pt idx="171">
                  <c:v>1.0013053325755534</c:v>
                </c:pt>
                <c:pt idx="172">
                  <c:v>1.0011679291465478</c:v>
                </c:pt>
                <c:pt idx="173">
                  <c:v>1.0010305257175423</c:v>
                </c:pt>
                <c:pt idx="174">
                  <c:v>1.0008931222885367</c:v>
                </c:pt>
                <c:pt idx="175">
                  <c:v>1.0007557188595309</c:v>
                </c:pt>
                <c:pt idx="176">
                  <c:v>1.0006183154305253</c:v>
                </c:pt>
                <c:pt idx="177">
                  <c:v>1.0004809120015197</c:v>
                </c:pt>
                <c:pt idx="178">
                  <c:v>1.0003435085725141</c:v>
                </c:pt>
                <c:pt idx="179">
                  <c:v>1.0002061051435085</c:v>
                </c:pt>
                <c:pt idx="180">
                  <c:v>1.0000687017145031</c:v>
                </c:pt>
                <c:pt idx="181">
                  <c:v>1.0004580515060191</c:v>
                </c:pt>
                <c:pt idx="182">
                  <c:v>1.000847401297535</c:v>
                </c:pt>
                <c:pt idx="183">
                  <c:v>1.0012367510890512</c:v>
                </c:pt>
                <c:pt idx="184">
                  <c:v>1.0016261008805674</c:v>
                </c:pt>
                <c:pt idx="185">
                  <c:v>1.0020154506720833</c:v>
                </c:pt>
                <c:pt idx="186">
                  <c:v>1.0024048004635993</c:v>
                </c:pt>
                <c:pt idx="187">
                  <c:v>1.0027941502551154</c:v>
                </c:pt>
                <c:pt idx="188">
                  <c:v>1.0031835000466316</c:v>
                </c:pt>
                <c:pt idx="189">
                  <c:v>1.0035728498381475</c:v>
                </c:pt>
                <c:pt idx="190">
                  <c:v>1.0039621996296635</c:v>
                </c:pt>
                <c:pt idx="191">
                  <c:v>1.0035631628964026</c:v>
                </c:pt>
                <c:pt idx="192">
                  <c:v>1.0031641261631417</c:v>
                </c:pt>
                <c:pt idx="193">
                  <c:v>1.0027650894298805</c:v>
                </c:pt>
                <c:pt idx="194">
                  <c:v>1.0023660526966196</c:v>
                </c:pt>
                <c:pt idx="195">
                  <c:v>1.0019670159633587</c:v>
                </c:pt>
                <c:pt idx="196">
                  <c:v>1.0015679792300978</c:v>
                </c:pt>
                <c:pt idx="197">
                  <c:v>1.0011689424968369</c:v>
                </c:pt>
                <c:pt idx="198">
                  <c:v>1.0007699057635757</c:v>
                </c:pt>
                <c:pt idx="199">
                  <c:v>1.0003708690303148</c:v>
                </c:pt>
                <c:pt idx="200">
                  <c:v>0.999971832297054</c:v>
                </c:pt>
                <c:pt idx="201">
                  <c:v>0.9996037972124624</c:v>
                </c:pt>
                <c:pt idx="202">
                  <c:v>0.99923576212787091</c:v>
                </c:pt>
                <c:pt idx="203">
                  <c:v>0.99886772704327931</c:v>
                </c:pt>
                <c:pt idx="204">
                  <c:v>0.99849969195868771</c:v>
                </c:pt>
                <c:pt idx="205">
                  <c:v>0.99813165687409611</c:v>
                </c:pt>
                <c:pt idx="206">
                  <c:v>0.99776362178950462</c:v>
                </c:pt>
                <c:pt idx="207">
                  <c:v>0.99739558670491302</c:v>
                </c:pt>
                <c:pt idx="208">
                  <c:v>0.99702755162032142</c:v>
                </c:pt>
                <c:pt idx="209">
                  <c:v>0.99665951653572993</c:v>
                </c:pt>
                <c:pt idx="210">
                  <c:v>0.99629148145113833</c:v>
                </c:pt>
                <c:pt idx="211">
                  <c:v>0.99577058505177807</c:v>
                </c:pt>
                <c:pt idx="212">
                  <c:v>0.9952496886524177</c:v>
                </c:pt>
                <c:pt idx="213">
                  <c:v>0.99472879225305744</c:v>
                </c:pt>
                <c:pt idx="214">
                  <c:v>0.99420789585369707</c:v>
                </c:pt>
                <c:pt idx="215">
                  <c:v>0.99368699945433681</c:v>
                </c:pt>
                <c:pt idx="216">
                  <c:v>0.99316610305497655</c:v>
                </c:pt>
                <c:pt idx="217">
                  <c:v>0.99264520665561617</c:v>
                </c:pt>
                <c:pt idx="218">
                  <c:v>0.99212431025625591</c:v>
                </c:pt>
                <c:pt idx="219">
                  <c:v>0.99160341385689554</c:v>
                </c:pt>
                <c:pt idx="220">
                  <c:v>0.99108251745753517</c:v>
                </c:pt>
                <c:pt idx="221">
                  <c:v>0.98889076101060924</c:v>
                </c:pt>
                <c:pt idx="222">
                  <c:v>0.9866990045636832</c:v>
                </c:pt>
                <c:pt idx="223">
                  <c:v>0.98450724811675727</c:v>
                </c:pt>
                <c:pt idx="224">
                  <c:v>0.983257105918521</c:v>
                </c:pt>
                <c:pt idx="225">
                  <c:v>0.98200696372028484</c:v>
                </c:pt>
                <c:pt idx="226">
                  <c:v>0.98075682152204868</c:v>
                </c:pt>
                <c:pt idx="227">
                  <c:v>0.9802694401090799</c:v>
                </c:pt>
                <c:pt idx="228">
                  <c:v>0.97978205869611124</c:v>
                </c:pt>
                <c:pt idx="229">
                  <c:v>0.97929467728314257</c:v>
                </c:pt>
                <c:pt idx="230">
                  <c:v>0.9755218081283632</c:v>
                </c:pt>
                <c:pt idx="231">
                  <c:v>0.97174893897358383</c:v>
                </c:pt>
                <c:pt idx="232">
                  <c:v>0.96797606981880446</c:v>
                </c:pt>
                <c:pt idx="233">
                  <c:v>0.96765139696634983</c:v>
                </c:pt>
                <c:pt idx="234">
                  <c:v>0.96732672411389531</c:v>
                </c:pt>
                <c:pt idx="235">
                  <c:v>0.96700205126144079</c:v>
                </c:pt>
                <c:pt idx="236">
                  <c:v>0.96598526588679923</c:v>
                </c:pt>
                <c:pt idx="237">
                  <c:v>0.96496848051215756</c:v>
                </c:pt>
                <c:pt idx="238">
                  <c:v>0.963951695137516</c:v>
                </c:pt>
                <c:pt idx="239">
                  <c:v>0.95648719660535675</c:v>
                </c:pt>
                <c:pt idx="240">
                  <c:v>0.9490226980731975</c:v>
                </c:pt>
                <c:pt idx="241">
                  <c:v>0.94155819954103825</c:v>
                </c:pt>
                <c:pt idx="242">
                  <c:v>0.94520316900398482</c:v>
                </c:pt>
                <c:pt idx="243">
                  <c:v>0.9488481384669315</c:v>
                </c:pt>
                <c:pt idx="244">
                  <c:v>0.95249310792987807</c:v>
                </c:pt>
                <c:pt idx="245">
                  <c:v>0.94386050849688485</c:v>
                </c:pt>
                <c:pt idx="246">
                  <c:v>0.93522790906389153</c:v>
                </c:pt>
                <c:pt idx="247">
                  <c:v>0.92659530963089842</c:v>
                </c:pt>
                <c:pt idx="248">
                  <c:v>0.92220733112560382</c:v>
                </c:pt>
                <c:pt idx="249">
                  <c:v>0.91781935262030923</c:v>
                </c:pt>
                <c:pt idx="250">
                  <c:v>0.91343137411501463</c:v>
                </c:pt>
                <c:pt idx="251">
                  <c:v>0.91109992418193297</c:v>
                </c:pt>
                <c:pt idx="252">
                  <c:v>0.90876847424885132</c:v>
                </c:pt>
                <c:pt idx="253">
                  <c:v>0.90643702431576978</c:v>
                </c:pt>
                <c:pt idx="254">
                  <c:v>0.89717110957791801</c:v>
                </c:pt>
                <c:pt idx="255">
                  <c:v>0.88790519484006625</c:v>
                </c:pt>
                <c:pt idx="256">
                  <c:v>0.87863928010221448</c:v>
                </c:pt>
                <c:pt idx="257">
                  <c:v>0.8678481300509715</c:v>
                </c:pt>
                <c:pt idx="258">
                  <c:v>0.85705697999972852</c:v>
                </c:pt>
                <c:pt idx="259">
                  <c:v>0.84626582994848576</c:v>
                </c:pt>
                <c:pt idx="260">
                  <c:v>0.83590973350433195</c:v>
                </c:pt>
                <c:pt idx="261">
                  <c:v>0.82555363706017815</c:v>
                </c:pt>
                <c:pt idx="262">
                  <c:v>0.81519754061602434</c:v>
                </c:pt>
                <c:pt idx="263">
                  <c:v>0.79075318433878028</c:v>
                </c:pt>
                <c:pt idx="264">
                  <c:v>0.76630882806153622</c:v>
                </c:pt>
                <c:pt idx="265">
                  <c:v>0.74186447178429216</c:v>
                </c:pt>
                <c:pt idx="266">
                  <c:v>0.70053987524799233</c:v>
                </c:pt>
                <c:pt idx="267">
                  <c:v>0.6592152787116925</c:v>
                </c:pt>
                <c:pt idx="268">
                  <c:v>0.61789068217539178</c:v>
                </c:pt>
                <c:pt idx="269">
                  <c:v>0.56218074814220564</c:v>
                </c:pt>
                <c:pt idx="270">
                  <c:v>0.50647081410901951</c:v>
                </c:pt>
                <c:pt idx="271">
                  <c:v>0.45076088007583337</c:v>
                </c:pt>
                <c:pt idx="272">
                  <c:v>0.3938892000504044</c:v>
                </c:pt>
                <c:pt idx="273">
                  <c:v>0.33701752002497543</c:v>
                </c:pt>
                <c:pt idx="274">
                  <c:v>0.28014583999954645</c:v>
                </c:pt>
                <c:pt idx="275">
                  <c:v>0.23444482974655934</c:v>
                </c:pt>
                <c:pt idx="276">
                  <c:v>0.18874381949357311</c:v>
                </c:pt>
                <c:pt idx="277">
                  <c:v>0.14304280924058643</c:v>
                </c:pt>
                <c:pt idx="278">
                  <c:v>0.11649663851098646</c:v>
                </c:pt>
                <c:pt idx="279">
                  <c:v>8.9950467781386489E-2</c:v>
                </c:pt>
                <c:pt idx="280">
                  <c:v>6.3404297051786296E-2</c:v>
                </c:pt>
                <c:pt idx="281">
                  <c:v>5.207458281027022E-2</c:v>
                </c:pt>
                <c:pt idx="282">
                  <c:v>4.0744868568753922E-2</c:v>
                </c:pt>
                <c:pt idx="283">
                  <c:v>2.9415154327237625E-2</c:v>
                </c:pt>
                <c:pt idx="284">
                  <c:v>2.4708846427794251E-2</c:v>
                </c:pt>
                <c:pt idx="285">
                  <c:v>2.0002538528350877E-2</c:v>
                </c:pt>
                <c:pt idx="286">
                  <c:v>1.796141368204951E-2</c:v>
                </c:pt>
                <c:pt idx="287">
                  <c:v>1.5920288835748087E-2</c:v>
                </c:pt>
                <c:pt idx="288">
                  <c:v>1.3879163989446719E-2</c:v>
                </c:pt>
                <c:pt idx="289">
                  <c:v>1.1838039143145351E-2</c:v>
                </c:pt>
                <c:pt idx="290">
                  <c:v>9.796914296843956E-3</c:v>
                </c:pt>
                <c:pt idx="291">
                  <c:v>8.9343457217982425E-3</c:v>
                </c:pt>
                <c:pt idx="292">
                  <c:v>8.071777146752529E-3</c:v>
                </c:pt>
                <c:pt idx="293">
                  <c:v>7.2092085717068155E-3</c:v>
                </c:pt>
                <c:pt idx="294">
                  <c:v>6.346639996661102E-3</c:v>
                </c:pt>
                <c:pt idx="295">
                  <c:v>5.4840714216153746E-3</c:v>
                </c:pt>
                <c:pt idx="296">
                  <c:v>5.0523337027768012E-3</c:v>
                </c:pt>
                <c:pt idx="297">
                  <c:v>4.6205959839382138E-3</c:v>
                </c:pt>
                <c:pt idx="298">
                  <c:v>4.1888582650996403E-3</c:v>
                </c:pt>
                <c:pt idx="299">
                  <c:v>3.7571205462610668E-3</c:v>
                </c:pt>
                <c:pt idx="300">
                  <c:v>0</c:v>
                </c:pt>
              </c:numCache>
            </c:numRef>
          </c:yVal>
          <c:smooth val="1"/>
          <c:extLst>
            <c:ext xmlns:c16="http://schemas.microsoft.com/office/drawing/2014/chart" uri="{C3380CC4-5D6E-409C-BE32-E72D297353CC}">
              <c16:uniqueId val="{00000000-381C-4369-A873-6DB13EC25FDA}"/>
            </c:ext>
          </c:extLst>
        </c:ser>
        <c:dLbls>
          <c:showLegendKey val="0"/>
          <c:showVal val="0"/>
          <c:showCatName val="0"/>
          <c:showSerName val="0"/>
          <c:showPercent val="0"/>
          <c:showBubbleSize val="0"/>
        </c:dLbls>
        <c:axId val="1745064671"/>
        <c:axId val="1745068991"/>
      </c:scatterChart>
      <c:valAx>
        <c:axId val="1745064671"/>
        <c:scaling>
          <c:orientation val="minMax"/>
          <c:max val="160"/>
          <c:min val="-160"/>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1745068991"/>
        <c:crosses val="autoZero"/>
        <c:crossBetween val="midCat"/>
      </c:valAx>
      <c:valAx>
        <c:axId val="1745068991"/>
        <c:scaling>
          <c:orientation val="minMax"/>
        </c:scaling>
        <c:delete val="0"/>
        <c:axPos val="l"/>
        <c:numFmt formatCode="General" sourceLinked="1"/>
        <c:majorTickMark val="none"/>
        <c:minorTickMark val="none"/>
        <c:tickLblPos val="nextTo"/>
        <c:spPr>
          <a:noFill/>
          <a:ln w="19050" cap="flat" cmpd="sng" algn="ctr">
            <a:solidFill>
              <a:schemeClr val="bg1">
                <a:lumMod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1745064671"/>
        <c:crosses val="autoZero"/>
        <c:crossBetween val="midCat"/>
      </c:valAx>
    </c:plotArea>
    <c:plotVisOnly val="1"/>
    <c:dispBlanksAs val="gap"/>
    <c:showDLblsOverMax val="0"/>
    <c:extLst/>
  </c:chart>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メイリオ" panose="020B0604030504040204" pitchFamily="50" charset="-128"/>
                <a:ea typeface="メイリオ"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メイリオ" panose="020B0604030504040204" pitchFamily="50" charset="-128"/>
                <a:ea typeface="メイリオ" panose="020B0604030504040204" pitchFamily="50" charset="-128"/>
              </a:defRPr>
            </a:lvl1pPr>
          </a:lstStyle>
          <a:p>
            <a:fld id="{DD5E3BB8-307F-4094-B14A-21C82B1294E6}" type="datetimeFigureOut">
              <a:rPr lang="ja-JP" altLang="en-US" smtClean="0"/>
              <a:pPr/>
              <a:t>2025/5/13</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メイリオ" panose="020B0604030504040204" pitchFamily="50" charset="-128"/>
                <a:ea typeface="メイリオ"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メイリオ" panose="020B0604030504040204" pitchFamily="50" charset="-128"/>
                <a:ea typeface="メイリオ" panose="020B0604030504040204" pitchFamily="50" charset="-128"/>
              </a:defRPr>
            </a:lvl1pPr>
          </a:lstStyle>
          <a:p>
            <a:fld id="{47175472-BDC3-420F-B0B3-48988B1403A7}" type="slidenum">
              <a:rPr lang="ja-JP" altLang="en-US" smtClean="0"/>
              <a:pPr/>
              <a:t>‹#›</a:t>
            </a:fld>
            <a:endParaRPr lang="ja-JP" altLang="en-US" dirty="0"/>
          </a:p>
        </p:txBody>
      </p:sp>
    </p:spTree>
    <p:extLst>
      <p:ext uri="{BB962C8B-B14F-4D97-AF65-F5344CB8AC3E}">
        <p14:creationId xmlns:p14="http://schemas.microsoft.com/office/powerpoint/2010/main" val="23539986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7175472-BDC3-420F-B0B3-48988B1403A7}" type="slidenum">
              <a:rPr lang="ja-JP" altLang="en-US" smtClean="0"/>
              <a:pPr/>
              <a:t>1</a:t>
            </a:fld>
            <a:endParaRPr lang="ja-JP" altLang="en-US" dirty="0"/>
          </a:p>
        </p:txBody>
      </p:sp>
    </p:spTree>
    <p:extLst>
      <p:ext uri="{BB962C8B-B14F-4D97-AF65-F5344CB8AC3E}">
        <p14:creationId xmlns:p14="http://schemas.microsoft.com/office/powerpoint/2010/main" val="306144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32AFB-87EA-0F80-BC53-4F3D2D0E40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0DE777-F6EE-DB46-B011-FF97EEB9BD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625C6F-B00D-60A4-2C61-34A7FB996311}"/>
              </a:ext>
            </a:extLst>
          </p:cNvPr>
          <p:cNvSpPr>
            <a:spLocks noGrp="1"/>
          </p:cNvSpPr>
          <p:nvPr>
            <p:ph type="body" idx="1"/>
          </p:nvPr>
        </p:nvSpPr>
        <p:spPr/>
        <p:txBody>
          <a:bodyPr/>
          <a:lstStyle/>
          <a:p>
            <a:r>
              <a:rPr kumimoji="1" lang="en-US" altLang="ja-JP" dirty="0"/>
              <a:t>PHITS</a:t>
            </a:r>
            <a:r>
              <a:rPr kumimoji="1" lang="ja-JP" altLang="en-US" dirty="0"/>
              <a:t>での計算システムを構築するにあたって、スライドで示しているような手順にて検証を進めていくことを予定しております</a:t>
            </a:r>
            <a:r>
              <a:rPr kumimoji="1" lang="en-US" altLang="ja-JP" dirty="0"/>
              <a:t>(10s)</a:t>
            </a:r>
            <a:endParaRPr kumimoji="1" lang="ja-JP" altLang="en-US" dirty="0"/>
          </a:p>
        </p:txBody>
      </p:sp>
      <p:sp>
        <p:nvSpPr>
          <p:cNvPr id="4" name="スライド番号プレースホルダー 3">
            <a:extLst>
              <a:ext uri="{FF2B5EF4-FFF2-40B4-BE49-F238E27FC236}">
                <a16:creationId xmlns:a16="http://schemas.microsoft.com/office/drawing/2014/main" id="{74580B25-0445-429F-B07A-DD65BC768598}"/>
              </a:ext>
            </a:extLst>
          </p:cNvPr>
          <p:cNvSpPr>
            <a:spLocks noGrp="1"/>
          </p:cNvSpPr>
          <p:nvPr>
            <p:ph type="sldNum" sz="quarter" idx="5"/>
          </p:nvPr>
        </p:nvSpPr>
        <p:spPr/>
        <p:txBody>
          <a:bodyPr/>
          <a:lstStyle/>
          <a:p>
            <a:fld id="{47175472-BDC3-420F-B0B3-48988B1403A7}" type="slidenum">
              <a:rPr lang="ja-JP" altLang="en-US" smtClean="0"/>
              <a:pPr/>
              <a:t>11</a:t>
            </a:fld>
            <a:endParaRPr lang="ja-JP" altLang="en-US" dirty="0"/>
          </a:p>
        </p:txBody>
      </p:sp>
    </p:spTree>
    <p:extLst>
      <p:ext uri="{BB962C8B-B14F-4D97-AF65-F5344CB8AC3E}">
        <p14:creationId xmlns:p14="http://schemas.microsoft.com/office/powerpoint/2010/main" val="238987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DD938-639B-8B0D-D560-F0DCF87FF0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F67518-DC0F-BDDD-C11E-FB72EDF365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A2E2457-2431-1DF0-53A1-EC500B7C43A1}"/>
              </a:ext>
            </a:extLst>
          </p:cNvPr>
          <p:cNvSpPr>
            <a:spLocks noGrp="1"/>
          </p:cNvSpPr>
          <p:nvPr>
            <p:ph type="body" idx="1"/>
          </p:nvPr>
        </p:nvSpPr>
        <p:spPr/>
        <p:txBody>
          <a:bodyPr/>
          <a:lstStyle/>
          <a:p>
            <a:r>
              <a:rPr kumimoji="1" lang="ja-JP" altLang="en-US" dirty="0"/>
              <a:t>その中でも今回は基礎検証としてスライドに示している</a:t>
            </a:r>
            <a:r>
              <a:rPr kumimoji="1" lang="en-US" altLang="ja-JP" dirty="0"/>
              <a:t>4</a:t>
            </a:r>
            <a:r>
              <a:rPr kumimoji="1" lang="ja-JP" altLang="en-US" dirty="0"/>
              <a:t>つの項目に関して、</a:t>
            </a:r>
            <a:r>
              <a:rPr kumimoji="1" lang="ja-JP" altLang="en-US" dirty="0" smtClean="0"/>
              <a:t>検証を行いました。</a:t>
            </a:r>
            <a:r>
              <a:rPr kumimoji="1" lang="en-US" altLang="ja-JP" dirty="0"/>
              <a:t>(10s)335s</a:t>
            </a:r>
            <a:endParaRPr kumimoji="1" lang="ja-JP" altLang="en-US" dirty="0"/>
          </a:p>
        </p:txBody>
      </p:sp>
      <p:sp>
        <p:nvSpPr>
          <p:cNvPr id="4" name="スライド番号プレースホルダー 3">
            <a:extLst>
              <a:ext uri="{FF2B5EF4-FFF2-40B4-BE49-F238E27FC236}">
                <a16:creationId xmlns:a16="http://schemas.microsoft.com/office/drawing/2014/main" id="{73B919BF-EA4F-78CB-7874-0A39C0DE29B1}"/>
              </a:ext>
            </a:extLst>
          </p:cNvPr>
          <p:cNvSpPr>
            <a:spLocks noGrp="1"/>
          </p:cNvSpPr>
          <p:nvPr>
            <p:ph type="sldNum" sz="quarter" idx="5"/>
          </p:nvPr>
        </p:nvSpPr>
        <p:spPr/>
        <p:txBody>
          <a:bodyPr/>
          <a:lstStyle/>
          <a:p>
            <a:fld id="{47175472-BDC3-420F-B0B3-48988B1403A7}" type="slidenum">
              <a:rPr lang="ja-JP" altLang="en-US" smtClean="0"/>
              <a:pPr/>
              <a:t>12</a:t>
            </a:fld>
            <a:endParaRPr lang="ja-JP" altLang="en-US" dirty="0"/>
          </a:p>
        </p:txBody>
      </p:sp>
    </p:spTree>
    <p:extLst>
      <p:ext uri="{BB962C8B-B14F-4D97-AF65-F5344CB8AC3E}">
        <p14:creationId xmlns:p14="http://schemas.microsoft.com/office/powerpoint/2010/main" val="1695340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3FC3E-F946-9881-8A46-0EFD91CF53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8D2AD8-ABEF-71E2-7A98-FEECF5515F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AC73F9-89A9-6036-113E-F745801143ED}"/>
              </a:ext>
            </a:extLst>
          </p:cNvPr>
          <p:cNvSpPr>
            <a:spLocks noGrp="1"/>
          </p:cNvSpPr>
          <p:nvPr>
            <p:ph type="body" idx="1"/>
          </p:nvPr>
        </p:nvSpPr>
        <p:spPr/>
        <p:txBody>
          <a:bodyPr/>
          <a:lstStyle/>
          <a:p>
            <a:r>
              <a:rPr kumimoji="1" lang="ja-JP" altLang="en-US" dirty="0"/>
              <a:t>基礎検証の中身の詳細について、</a:t>
            </a:r>
            <a:r>
              <a:rPr kumimoji="1" lang="ja-JP" altLang="en-US" dirty="0" smtClean="0"/>
              <a:t>まずビームモデリング</a:t>
            </a:r>
            <a:r>
              <a:rPr kumimoji="1" lang="ja-JP" altLang="en-US" dirty="0"/>
              <a:t>に必要となる</a:t>
            </a:r>
            <a:r>
              <a:rPr kumimoji="1" lang="en-US" altLang="ja-JP" dirty="0"/>
              <a:t>Pencil beam</a:t>
            </a:r>
            <a:r>
              <a:rPr kumimoji="1" lang="ja-JP" altLang="en-US" dirty="0"/>
              <a:t>、</a:t>
            </a:r>
            <a:r>
              <a:rPr kumimoji="1" lang="en-US" altLang="ja-JP" dirty="0"/>
              <a:t>Wobbler beam</a:t>
            </a:r>
            <a:r>
              <a:rPr kumimoji="1" lang="ja-JP" altLang="en-US" dirty="0"/>
              <a:t>、</a:t>
            </a:r>
            <a:r>
              <a:rPr kumimoji="1" lang="en-US" altLang="ja-JP" dirty="0"/>
              <a:t>SOBP beam</a:t>
            </a:r>
            <a:r>
              <a:rPr kumimoji="1" lang="ja-JP" altLang="en-US" dirty="0"/>
              <a:t>のビームデータの測定を行いました</a:t>
            </a:r>
            <a:r>
              <a:rPr kumimoji="1" lang="en-US" altLang="ja-JP" dirty="0"/>
              <a:t>(20s)</a:t>
            </a:r>
            <a:endParaRPr kumimoji="1" lang="ja-JP" altLang="en-US" dirty="0"/>
          </a:p>
        </p:txBody>
      </p:sp>
      <p:sp>
        <p:nvSpPr>
          <p:cNvPr id="4" name="スライド番号プレースホルダー 3">
            <a:extLst>
              <a:ext uri="{FF2B5EF4-FFF2-40B4-BE49-F238E27FC236}">
                <a16:creationId xmlns:a16="http://schemas.microsoft.com/office/drawing/2014/main" id="{6720E75E-45DF-25C1-CF13-67A2D8A5D696}"/>
              </a:ext>
            </a:extLst>
          </p:cNvPr>
          <p:cNvSpPr>
            <a:spLocks noGrp="1"/>
          </p:cNvSpPr>
          <p:nvPr>
            <p:ph type="sldNum" sz="quarter" idx="5"/>
          </p:nvPr>
        </p:nvSpPr>
        <p:spPr/>
        <p:txBody>
          <a:bodyPr/>
          <a:lstStyle/>
          <a:p>
            <a:fld id="{47175472-BDC3-420F-B0B3-48988B1403A7}" type="slidenum">
              <a:rPr lang="ja-JP" altLang="en-US" smtClean="0"/>
              <a:pPr/>
              <a:t>13</a:t>
            </a:fld>
            <a:endParaRPr lang="ja-JP" altLang="en-US" dirty="0"/>
          </a:p>
        </p:txBody>
      </p:sp>
    </p:spTree>
    <p:extLst>
      <p:ext uri="{BB962C8B-B14F-4D97-AF65-F5344CB8AC3E}">
        <p14:creationId xmlns:p14="http://schemas.microsoft.com/office/powerpoint/2010/main" val="427784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ビームデータの測定には、水平</a:t>
            </a:r>
            <a:r>
              <a:rPr kumimoji="1" lang="en-US" altLang="ja-JP" dirty="0"/>
              <a:t>/</a:t>
            </a:r>
            <a:r>
              <a:rPr kumimoji="1" lang="ja-JP" altLang="en-US" dirty="0"/>
              <a:t>垂直方向のビームデータの取得が可能な水平水ファントムと線量計に</a:t>
            </a:r>
            <a:r>
              <a:rPr kumimoji="1" lang="en-US" altLang="ja-JP" sz="1200" dirty="0"/>
              <a:t>PTW</a:t>
            </a:r>
            <a:r>
              <a:rPr lang="en-US" altLang="ja-JP" sz="1200" dirty="0"/>
              <a:t>31013 (0.3cm³)</a:t>
            </a:r>
            <a:r>
              <a:rPr lang="ja-JP" altLang="en-US" sz="1200" dirty="0"/>
              <a:t>　</a:t>
            </a:r>
            <a:r>
              <a:rPr lang="en-US" altLang="ja-JP" sz="1200" dirty="0" err="1"/>
              <a:t>Semiflex</a:t>
            </a:r>
            <a:r>
              <a:rPr lang="ja-JP" altLang="en-US" sz="1200" dirty="0"/>
              <a:t> </a:t>
            </a:r>
            <a:r>
              <a:rPr lang="en-US" altLang="ja-JP" sz="1200" dirty="0"/>
              <a:t>Chamber</a:t>
            </a:r>
            <a:r>
              <a:rPr lang="ja-JP" altLang="en-US" sz="1200" dirty="0"/>
              <a:t>を使用した。測定条件は表に示している通りで、ビームモデリングに必要となる</a:t>
            </a:r>
            <a:r>
              <a:rPr kumimoji="1" lang="en-US" altLang="ja-JP" dirty="0"/>
              <a:t>Pencil,Wobbler,SOBP beam</a:t>
            </a:r>
            <a:r>
              <a:rPr kumimoji="1" lang="ja-JP" altLang="en-US" dirty="0"/>
              <a:t>の</a:t>
            </a:r>
            <a:r>
              <a:rPr kumimoji="1" lang="en-US" altLang="ja-JP" dirty="0"/>
              <a:t>3</a:t>
            </a:r>
            <a:r>
              <a:rPr kumimoji="1" lang="ja-JP" altLang="en-US" dirty="0"/>
              <a:t>つをそれぞれに適した条件で測定を実施した。</a:t>
            </a:r>
            <a:r>
              <a:rPr kumimoji="1" lang="en-US" altLang="ja-JP" dirty="0"/>
              <a:t>(30s)</a:t>
            </a:r>
            <a:endParaRPr lang="en-US" altLang="ja-JP" sz="1200"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14</a:t>
            </a:fld>
            <a:endParaRPr lang="ja-JP" altLang="en-US" dirty="0"/>
          </a:p>
        </p:txBody>
      </p:sp>
    </p:spTree>
    <p:extLst>
      <p:ext uri="{BB962C8B-B14F-4D97-AF65-F5344CB8AC3E}">
        <p14:creationId xmlns:p14="http://schemas.microsoft.com/office/powerpoint/2010/main" val="365042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18F61-A931-E66A-10D1-1E1D17FE18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4D5BD5-8201-EA20-F850-4E674EE474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2A69B4-1D9C-F962-F0B1-22526D14037D}"/>
              </a:ext>
            </a:extLst>
          </p:cNvPr>
          <p:cNvSpPr>
            <a:spLocks noGrp="1"/>
          </p:cNvSpPr>
          <p:nvPr>
            <p:ph type="body" idx="1"/>
          </p:nvPr>
        </p:nvSpPr>
        <p:spPr/>
        <p:txBody>
          <a:bodyPr/>
          <a:lstStyle/>
          <a:p>
            <a:r>
              <a:rPr kumimoji="1" lang="ja-JP" altLang="en-US" dirty="0"/>
              <a:t>次にビームライン上に設置されている構造物として、ガントリーヘッドの内部構造を作成しました</a:t>
            </a:r>
            <a:r>
              <a:rPr kumimoji="1" lang="en-US" altLang="ja-JP" dirty="0"/>
              <a:t>(10s)</a:t>
            </a:r>
            <a:endParaRPr kumimoji="1" lang="ja-JP" altLang="en-US" dirty="0"/>
          </a:p>
        </p:txBody>
      </p:sp>
      <p:sp>
        <p:nvSpPr>
          <p:cNvPr id="4" name="スライド番号プレースホルダー 3">
            <a:extLst>
              <a:ext uri="{FF2B5EF4-FFF2-40B4-BE49-F238E27FC236}">
                <a16:creationId xmlns:a16="http://schemas.microsoft.com/office/drawing/2014/main" id="{DD75258B-21D1-C114-52E4-CECE6A883C05}"/>
              </a:ext>
            </a:extLst>
          </p:cNvPr>
          <p:cNvSpPr>
            <a:spLocks noGrp="1"/>
          </p:cNvSpPr>
          <p:nvPr>
            <p:ph type="sldNum" sz="quarter" idx="5"/>
          </p:nvPr>
        </p:nvSpPr>
        <p:spPr/>
        <p:txBody>
          <a:bodyPr/>
          <a:lstStyle/>
          <a:p>
            <a:fld id="{47175472-BDC3-420F-B0B3-48988B1403A7}" type="slidenum">
              <a:rPr lang="ja-JP" altLang="en-US" smtClean="0"/>
              <a:pPr/>
              <a:t>15</a:t>
            </a:fld>
            <a:endParaRPr lang="ja-JP" altLang="en-US" dirty="0"/>
          </a:p>
        </p:txBody>
      </p:sp>
    </p:spTree>
    <p:extLst>
      <p:ext uri="{BB962C8B-B14F-4D97-AF65-F5344CB8AC3E}">
        <p14:creationId xmlns:p14="http://schemas.microsoft.com/office/powerpoint/2010/main" val="4009684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ガントリーヘッド</a:t>
            </a:r>
            <a:r>
              <a:rPr kumimoji="1" lang="ja-JP" altLang="en-US" sz="1200" dirty="0"/>
              <a:t>部分にはこのような構造物が配置されております</a:t>
            </a:r>
            <a:r>
              <a:rPr kumimoji="1" lang="ja-JP" altLang="en-US" dirty="0"/>
              <a:t>。</a:t>
            </a:r>
            <a:r>
              <a:rPr kumimoji="1" lang="en-US" altLang="ja-JP" dirty="0" smtClean="0"/>
              <a:t>Passive</a:t>
            </a:r>
            <a:r>
              <a:rPr kumimoji="1" lang="ja-JP" altLang="en-US" dirty="0" smtClean="0"/>
              <a:t>照射方式</a:t>
            </a:r>
            <a:r>
              <a:rPr kumimoji="1" lang="ja-JP" altLang="en-US" dirty="0"/>
              <a:t>ではこのようにビームの進行方向に</a:t>
            </a:r>
            <a:r>
              <a:rPr kumimoji="1" lang="ja-JP" altLang="en-US" sz="1200" dirty="0"/>
              <a:t>リングコリメーターや</a:t>
            </a:r>
            <a:r>
              <a:rPr kumimoji="1" lang="en-US" altLang="ja-JP" sz="1200" dirty="0"/>
              <a:t>MLC</a:t>
            </a:r>
            <a:r>
              <a:rPr kumimoji="1" lang="ja-JP" altLang="en-US" sz="1200" dirty="0"/>
              <a:t>などがあり、これらは</a:t>
            </a:r>
            <a:r>
              <a:rPr kumimoji="1" lang="ja-JP" altLang="en-US" sz="1200" dirty="0" smtClean="0"/>
              <a:t>患者さんの</a:t>
            </a:r>
            <a:r>
              <a:rPr kumimoji="1" lang="ja-JP" altLang="en-US" sz="1200" dirty="0"/>
              <a:t>腫瘍形状に合わせビームをカットする役割があります</a:t>
            </a:r>
            <a:r>
              <a:rPr kumimoji="1" lang="ja-JP" altLang="en-US" sz="1200" dirty="0" smtClean="0"/>
              <a:t>。またその</a:t>
            </a:r>
            <a:r>
              <a:rPr kumimoji="1" lang="ja-JP" altLang="en-US" sz="1200" dirty="0"/>
              <a:t>特性上、</a:t>
            </a:r>
            <a:r>
              <a:rPr kumimoji="1" lang="ja-JP" altLang="en-US" sz="1200" dirty="0" smtClean="0"/>
              <a:t>シンクロトロンから放出されるビーム</a:t>
            </a:r>
            <a:r>
              <a:rPr kumimoji="1" lang="ja-JP" altLang="en-US" sz="1200" dirty="0"/>
              <a:t>の利用効率としては</a:t>
            </a:r>
            <a:r>
              <a:rPr kumimoji="1" lang="en-US" altLang="ja-JP" sz="1200" dirty="0"/>
              <a:t>20</a:t>
            </a:r>
            <a:r>
              <a:rPr kumimoji="1" lang="ja-JP" altLang="en-US" sz="1200" dirty="0"/>
              <a:t>～</a:t>
            </a:r>
            <a:r>
              <a:rPr kumimoji="1" lang="en-US" altLang="ja-JP" sz="1200" dirty="0"/>
              <a:t>40</a:t>
            </a:r>
            <a:r>
              <a:rPr kumimoji="1" lang="ja-JP" altLang="en-US" sz="1200" dirty="0"/>
              <a:t>％に制限されます。実際にこれらの構造物を再現することによってビーム形成はもちろんビームライン上の構造物によって二次的に</a:t>
            </a:r>
            <a:r>
              <a:rPr kumimoji="1" lang="ja-JP" altLang="en-US" sz="1200" dirty="0" smtClean="0"/>
              <a:t>発生する中性子</a:t>
            </a:r>
            <a:r>
              <a:rPr kumimoji="1" lang="ja-JP" altLang="en-US" sz="1200" dirty="0"/>
              <a:t>線</a:t>
            </a:r>
            <a:r>
              <a:rPr kumimoji="1" lang="ja-JP" altLang="en-US" sz="1200" dirty="0" smtClean="0"/>
              <a:t>などもこのシステムを使用することで予測することができ、</a:t>
            </a:r>
            <a:r>
              <a:rPr kumimoji="1" lang="ja-JP" altLang="en-US" sz="1200" dirty="0"/>
              <a:t>今回の報告</a:t>
            </a:r>
            <a:r>
              <a:rPr kumimoji="1" lang="ja-JP" altLang="en-US" sz="1200" dirty="0" smtClean="0"/>
              <a:t>内容とは異なりますが、遮蔽</a:t>
            </a:r>
            <a:r>
              <a:rPr kumimoji="1" lang="ja-JP" altLang="en-US" sz="1200" dirty="0"/>
              <a:t>や被ばく線量の管理といったシミュレーションも可能となります。</a:t>
            </a:r>
            <a:r>
              <a:rPr kumimoji="1" lang="en-US" altLang="ja-JP" dirty="0"/>
              <a:t>(40s)</a:t>
            </a:r>
            <a:endParaRPr kumimoji="1" lang="ja-JP" altLang="en-US"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16</a:t>
            </a:fld>
            <a:endParaRPr lang="ja-JP" altLang="en-US" dirty="0"/>
          </a:p>
        </p:txBody>
      </p:sp>
    </p:spTree>
    <p:extLst>
      <p:ext uri="{BB962C8B-B14F-4D97-AF65-F5344CB8AC3E}">
        <p14:creationId xmlns:p14="http://schemas.microsoft.com/office/powerpoint/2010/main" val="400139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54CBC-BCD5-525F-0338-6F1D0052B6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45F8A3-493F-27FD-C1EA-CB17111ADF7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75CDD5-206D-EC84-5B80-6B27099C7C51}"/>
              </a:ext>
            </a:extLst>
          </p:cNvPr>
          <p:cNvSpPr>
            <a:spLocks noGrp="1"/>
          </p:cNvSpPr>
          <p:nvPr>
            <p:ph type="body" idx="1"/>
          </p:nvPr>
        </p:nvSpPr>
        <p:spPr/>
        <p:txBody>
          <a:bodyPr/>
          <a:lstStyle/>
          <a:p>
            <a:r>
              <a:rPr kumimoji="1" lang="ja-JP" altLang="en-US" dirty="0"/>
              <a:t>ヘッド部分で示したリッジフィルタの役割についてですが、今回作成した</a:t>
            </a:r>
            <a:r>
              <a:rPr kumimoji="1" lang="en-US" altLang="ja-JP" dirty="0"/>
              <a:t>SOBP</a:t>
            </a:r>
            <a:r>
              <a:rPr kumimoji="1" lang="ja-JP" altLang="en-US" dirty="0"/>
              <a:t>を形成するうえで重要な機器の一つになります。リッジフィルタの構造としましては、スライドに示しているようなアルミステップが階段状に配置された構造となっており、そこを陽子線が通過すること</a:t>
            </a:r>
            <a:r>
              <a:rPr kumimoji="1" lang="ja-JP" altLang="en-US" dirty="0" smtClean="0"/>
              <a:t>でリッジフィルタの厚みに応じた飛程の陽子線が生まれ、この</a:t>
            </a:r>
            <a:r>
              <a:rPr kumimoji="1" lang="ja-JP" altLang="en-US" dirty="0"/>
              <a:t>ように</a:t>
            </a:r>
            <a:r>
              <a:rPr kumimoji="1" lang="en-US" altLang="ja-JP" dirty="0"/>
              <a:t>SOBP</a:t>
            </a:r>
            <a:r>
              <a:rPr kumimoji="1" lang="ja-JP" altLang="en-US" dirty="0"/>
              <a:t>が形成されます。今回作成したのは</a:t>
            </a:r>
            <a:r>
              <a:rPr kumimoji="1" lang="en-US" altLang="ja-JP" dirty="0"/>
              <a:t>SOBP</a:t>
            </a:r>
            <a:r>
              <a:rPr kumimoji="1" lang="ja-JP" altLang="en-US" dirty="0"/>
              <a:t>サイズは</a:t>
            </a:r>
            <a:r>
              <a:rPr kumimoji="1" lang="en-US" altLang="ja-JP" dirty="0"/>
              <a:t>50mm</a:t>
            </a:r>
            <a:r>
              <a:rPr kumimoji="1" lang="ja-JP" altLang="en-US" dirty="0"/>
              <a:t>～</a:t>
            </a:r>
            <a:r>
              <a:rPr kumimoji="1" lang="en-US" altLang="ja-JP" dirty="0"/>
              <a:t>80mm</a:t>
            </a:r>
            <a:r>
              <a:rPr kumimoji="1" lang="ja-JP" altLang="en-US" dirty="0"/>
              <a:t>の</a:t>
            </a:r>
            <a:r>
              <a:rPr kumimoji="1" lang="en-US" altLang="ja-JP" dirty="0"/>
              <a:t>4</a:t>
            </a:r>
            <a:r>
              <a:rPr kumimoji="1" lang="ja-JP" altLang="en-US" dirty="0"/>
              <a:t>つで、そのうち</a:t>
            </a:r>
            <a:r>
              <a:rPr kumimoji="1" lang="en-US" altLang="ja-JP" dirty="0"/>
              <a:t>70mm</a:t>
            </a:r>
            <a:r>
              <a:rPr kumimoji="1" lang="ja-JP" altLang="en-US" dirty="0"/>
              <a:t>以外は実際の設計図を基に作成しています。</a:t>
            </a:r>
            <a:r>
              <a:rPr kumimoji="1" lang="en-US" altLang="ja-JP" dirty="0"/>
              <a:t>70mm</a:t>
            </a:r>
            <a:r>
              <a:rPr kumimoji="1" lang="ja-JP" altLang="en-US" dirty="0"/>
              <a:t>については、設計図から作成した</a:t>
            </a:r>
            <a:r>
              <a:rPr kumimoji="1" lang="en-US" altLang="ja-JP" dirty="0"/>
              <a:t>3</a:t>
            </a:r>
            <a:r>
              <a:rPr kumimoji="1" lang="ja-JP" altLang="en-US" dirty="0"/>
              <a:t>つのデータから近似的に作成しました</a:t>
            </a:r>
            <a:r>
              <a:rPr kumimoji="1" lang="en-US" altLang="ja-JP" dirty="0"/>
              <a:t>(30s)</a:t>
            </a:r>
            <a:endParaRPr kumimoji="1" lang="ja-JP" altLang="en-US" dirty="0"/>
          </a:p>
        </p:txBody>
      </p:sp>
      <p:sp>
        <p:nvSpPr>
          <p:cNvPr id="4" name="スライド番号プレースホルダー 3">
            <a:extLst>
              <a:ext uri="{FF2B5EF4-FFF2-40B4-BE49-F238E27FC236}">
                <a16:creationId xmlns:a16="http://schemas.microsoft.com/office/drawing/2014/main" id="{7AE05569-06A7-1468-EEC3-0F9299DFE815}"/>
              </a:ext>
            </a:extLst>
          </p:cNvPr>
          <p:cNvSpPr>
            <a:spLocks noGrp="1"/>
          </p:cNvSpPr>
          <p:nvPr>
            <p:ph type="sldNum" sz="quarter" idx="5"/>
          </p:nvPr>
        </p:nvSpPr>
        <p:spPr/>
        <p:txBody>
          <a:bodyPr/>
          <a:lstStyle/>
          <a:p>
            <a:fld id="{47175472-BDC3-420F-B0B3-48988B1403A7}" type="slidenum">
              <a:rPr lang="ja-JP" altLang="en-US" smtClean="0"/>
              <a:pPr/>
              <a:t>17</a:t>
            </a:fld>
            <a:endParaRPr lang="ja-JP" altLang="en-US" dirty="0"/>
          </a:p>
        </p:txBody>
      </p:sp>
    </p:spTree>
    <p:extLst>
      <p:ext uri="{BB962C8B-B14F-4D97-AF65-F5344CB8AC3E}">
        <p14:creationId xmlns:p14="http://schemas.microsoft.com/office/powerpoint/2010/main" val="28561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19F79-E44A-E29C-244E-482F2C563E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72786A-533E-E921-EC9D-F9DD82D351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E57419-BEDE-C341-1CD8-FFC08CFE2D7B}"/>
              </a:ext>
            </a:extLst>
          </p:cNvPr>
          <p:cNvSpPr>
            <a:spLocks noGrp="1"/>
          </p:cNvSpPr>
          <p:nvPr>
            <p:ph type="body" idx="1"/>
          </p:nvPr>
        </p:nvSpPr>
        <p:spPr/>
        <p:txBody>
          <a:bodyPr/>
          <a:lstStyle/>
          <a:p>
            <a:r>
              <a:rPr kumimoji="1" lang="ja-JP" altLang="en-US" dirty="0"/>
              <a:t>次に実際にビームをモデリングしていく方法となりますが、</a:t>
            </a:r>
          </a:p>
        </p:txBody>
      </p:sp>
      <p:sp>
        <p:nvSpPr>
          <p:cNvPr id="4" name="スライド番号プレースホルダー 3">
            <a:extLst>
              <a:ext uri="{FF2B5EF4-FFF2-40B4-BE49-F238E27FC236}">
                <a16:creationId xmlns:a16="http://schemas.microsoft.com/office/drawing/2014/main" id="{C55EF8FC-FBAE-BCF9-9439-334994B070B1}"/>
              </a:ext>
            </a:extLst>
          </p:cNvPr>
          <p:cNvSpPr>
            <a:spLocks noGrp="1"/>
          </p:cNvSpPr>
          <p:nvPr>
            <p:ph type="sldNum" sz="quarter" idx="5"/>
          </p:nvPr>
        </p:nvSpPr>
        <p:spPr/>
        <p:txBody>
          <a:bodyPr/>
          <a:lstStyle/>
          <a:p>
            <a:fld id="{47175472-BDC3-420F-B0B3-48988B1403A7}" type="slidenum">
              <a:rPr lang="ja-JP" altLang="en-US" smtClean="0"/>
              <a:pPr/>
              <a:t>18</a:t>
            </a:fld>
            <a:endParaRPr lang="ja-JP" altLang="en-US" dirty="0"/>
          </a:p>
        </p:txBody>
      </p:sp>
    </p:spTree>
    <p:extLst>
      <p:ext uri="{BB962C8B-B14F-4D97-AF65-F5344CB8AC3E}">
        <p14:creationId xmlns:p14="http://schemas.microsoft.com/office/powerpoint/2010/main" val="2562247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ビームモデリングを進めていく中で、初めは単一な</a:t>
            </a:r>
            <a:r>
              <a:rPr kumimoji="1" lang="en-US" altLang="ja-JP" dirty="0"/>
              <a:t>Pencil beam</a:t>
            </a:r>
            <a:r>
              <a:rPr kumimoji="1" lang="ja-JP" altLang="en-US" dirty="0"/>
              <a:t>について、線源パラメーターの調整を行い</a:t>
            </a:r>
            <a:r>
              <a:rPr kumimoji="1" lang="en-US" altLang="ja-JP" dirty="0"/>
              <a:t>PDD</a:t>
            </a:r>
            <a:r>
              <a:rPr kumimoji="1" lang="ja-JP" altLang="en-US" dirty="0"/>
              <a:t>と</a:t>
            </a:r>
            <a:r>
              <a:rPr kumimoji="1" lang="en-US" altLang="ja-JP" dirty="0"/>
              <a:t>OCR</a:t>
            </a:r>
            <a:r>
              <a:rPr kumimoji="1" lang="ja-JP" altLang="en-US" dirty="0"/>
              <a:t>それぞれで実測データと一致するようにビームモデリングを行った。二つ目のステップとして体系内にリッジフィルターを設定し、</a:t>
            </a:r>
            <a:r>
              <a:rPr kumimoji="1" lang="en-US" altLang="ja-JP" dirty="0"/>
              <a:t>Pencil beam</a:t>
            </a:r>
            <a:r>
              <a:rPr kumimoji="1" lang="ja-JP" altLang="en-US" dirty="0"/>
              <a:t>で設定した線源をさらに最適化させ、</a:t>
            </a:r>
            <a:r>
              <a:rPr kumimoji="1" lang="en-US" altLang="ja-JP" dirty="0"/>
              <a:t>SOBP</a:t>
            </a:r>
            <a:r>
              <a:rPr kumimoji="1" lang="ja-JP" altLang="en-US" dirty="0"/>
              <a:t>ビームの作成を行いました。</a:t>
            </a:r>
            <a:r>
              <a:rPr kumimoji="1" lang="en-US" altLang="ja-JP" dirty="0"/>
              <a:t>(30s)465s</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19</a:t>
            </a:fld>
            <a:endParaRPr lang="ja-JP" altLang="en-US" dirty="0"/>
          </a:p>
        </p:txBody>
      </p:sp>
    </p:spTree>
    <p:extLst>
      <p:ext uri="{BB962C8B-B14F-4D97-AF65-F5344CB8AC3E}">
        <p14:creationId xmlns:p14="http://schemas.microsoft.com/office/powerpoint/2010/main" val="3656656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926FB-2E30-2434-96BB-D026455F14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C0F7EF-4840-EDAF-9471-C3A8D5BB2A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D387557-B2D4-5948-0E26-C4101C9F0CFE}"/>
              </a:ext>
            </a:extLst>
          </p:cNvPr>
          <p:cNvSpPr>
            <a:spLocks noGrp="1"/>
          </p:cNvSpPr>
          <p:nvPr>
            <p:ph type="body" idx="1"/>
          </p:nvPr>
        </p:nvSpPr>
        <p:spPr/>
        <p:txBody>
          <a:bodyPr/>
          <a:lstStyle/>
          <a:p>
            <a:r>
              <a:rPr kumimoji="1" lang="ja-JP" altLang="en-US" dirty="0" smtClean="0"/>
              <a:t>ビームモデリング</a:t>
            </a:r>
            <a:r>
              <a:rPr kumimoji="1" lang="ja-JP" altLang="en-US" dirty="0"/>
              <a:t>ではこのような方法で実際のビームを再現していきました。</a:t>
            </a:r>
          </a:p>
        </p:txBody>
      </p:sp>
      <p:sp>
        <p:nvSpPr>
          <p:cNvPr id="4" name="スライド番号プレースホルダー 3">
            <a:extLst>
              <a:ext uri="{FF2B5EF4-FFF2-40B4-BE49-F238E27FC236}">
                <a16:creationId xmlns:a16="http://schemas.microsoft.com/office/drawing/2014/main" id="{B7B6FBB5-966F-24F5-1593-8533484326A0}"/>
              </a:ext>
            </a:extLst>
          </p:cNvPr>
          <p:cNvSpPr>
            <a:spLocks noGrp="1"/>
          </p:cNvSpPr>
          <p:nvPr>
            <p:ph type="sldNum" sz="quarter" idx="5"/>
          </p:nvPr>
        </p:nvSpPr>
        <p:spPr/>
        <p:txBody>
          <a:bodyPr/>
          <a:lstStyle/>
          <a:p>
            <a:fld id="{47175472-BDC3-420F-B0B3-48988B1403A7}" type="slidenum">
              <a:rPr lang="ja-JP" altLang="en-US" smtClean="0"/>
              <a:pPr/>
              <a:t>20</a:t>
            </a:fld>
            <a:endParaRPr lang="ja-JP" altLang="en-US" dirty="0"/>
          </a:p>
        </p:txBody>
      </p:sp>
    </p:spTree>
    <p:extLst>
      <p:ext uri="{BB962C8B-B14F-4D97-AF65-F5344CB8AC3E}">
        <p14:creationId xmlns:p14="http://schemas.microsoft.com/office/powerpoint/2010/main" val="145147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当施設は鹿児島県指宿市に位置しており、九州圏内では</a:t>
            </a:r>
            <a:r>
              <a:rPr kumimoji="1" lang="en-US" altLang="ja-JP" dirty="0"/>
              <a:t>2</a:t>
            </a:r>
            <a:r>
              <a:rPr kumimoji="1" lang="ja-JP" altLang="en-US" dirty="0"/>
              <a:t>つ目の粒子線治療施設となります。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山の中の広大な敷地に併設されており、治療施設のすぐ隣には滞在可能なホテルも隣接され、リゾート一体型の治療施設となっております。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粒子線治療施設として</a:t>
            </a:r>
            <a:r>
              <a:rPr kumimoji="1" lang="en-US" altLang="ja-JP" dirty="0"/>
              <a:t>2011</a:t>
            </a:r>
            <a:r>
              <a:rPr kumimoji="1" lang="ja-JP" altLang="en-US" dirty="0"/>
              <a:t>年</a:t>
            </a:r>
            <a:r>
              <a:rPr kumimoji="1" lang="en-US" altLang="ja-JP" dirty="0"/>
              <a:t>1</a:t>
            </a:r>
            <a:r>
              <a:rPr kumimoji="1" lang="ja-JP" altLang="en-US" dirty="0"/>
              <a:t>月に臨床稼働し、今年で</a:t>
            </a:r>
            <a:r>
              <a:rPr kumimoji="1" lang="en-US" altLang="ja-JP" dirty="0"/>
              <a:t>13</a:t>
            </a:r>
            <a:r>
              <a:rPr kumimoji="1" lang="ja-JP" altLang="en-US" dirty="0"/>
              <a:t>年目となります。治療</a:t>
            </a:r>
            <a:r>
              <a:rPr kumimoji="1" lang="ja-JP" altLang="en-US" dirty="0" smtClean="0"/>
              <a:t>実績は</a:t>
            </a:r>
            <a:r>
              <a:rPr kumimoji="1" lang="ja-JP" altLang="en-US" dirty="0"/>
              <a:t>、</a:t>
            </a:r>
            <a:r>
              <a:rPr kumimoji="1" lang="en-US" altLang="ja-JP" dirty="0"/>
              <a:t>2011</a:t>
            </a:r>
            <a:r>
              <a:rPr kumimoji="1" lang="ja-JP" altLang="en-US" dirty="0"/>
              <a:t>年</a:t>
            </a:r>
            <a:r>
              <a:rPr kumimoji="1" lang="en-US" altLang="ja-JP" dirty="0"/>
              <a:t>1</a:t>
            </a:r>
            <a:r>
              <a:rPr kumimoji="1" lang="ja-JP" altLang="en-US" dirty="0"/>
              <a:t>月から</a:t>
            </a:r>
            <a:r>
              <a:rPr kumimoji="1" lang="en-US" altLang="ja-JP" dirty="0"/>
              <a:t>2024</a:t>
            </a:r>
            <a:r>
              <a:rPr kumimoji="1" lang="ja-JP" altLang="en-US" dirty="0"/>
              <a:t>年</a:t>
            </a:r>
            <a:r>
              <a:rPr kumimoji="1" lang="en-US" altLang="ja-JP" dirty="0"/>
              <a:t>5</a:t>
            </a:r>
            <a:r>
              <a:rPr kumimoji="1" lang="ja-JP" altLang="en-US" dirty="0"/>
              <a:t>月までで、のべ</a:t>
            </a:r>
            <a:r>
              <a:rPr kumimoji="1" lang="en-US" altLang="ja-JP" dirty="0"/>
              <a:t>6420</a:t>
            </a:r>
            <a:r>
              <a:rPr kumimoji="1" lang="ja-JP" altLang="en-US" dirty="0"/>
              <a:t>件の治療を行ってきました。治療部位の内訳としては、グラフで示している通りで前立腺が</a:t>
            </a:r>
            <a:r>
              <a:rPr kumimoji="1" lang="en-US" altLang="ja-JP" dirty="0" smtClean="0"/>
              <a:t>5</a:t>
            </a:r>
            <a:r>
              <a:rPr kumimoji="1" lang="ja-JP" altLang="en-US" smtClean="0"/>
              <a:t>割、</a:t>
            </a:r>
            <a:r>
              <a:rPr kumimoji="1" lang="ja-JP" altLang="en-US" dirty="0"/>
              <a:t>肺が</a:t>
            </a:r>
            <a:r>
              <a:rPr kumimoji="1" lang="en-US" altLang="ja-JP" dirty="0"/>
              <a:t>1</a:t>
            </a:r>
            <a:r>
              <a:rPr kumimoji="1" lang="ja-JP" altLang="en-US" dirty="0"/>
              <a:t>割、肝臓・胆管が</a:t>
            </a:r>
            <a:r>
              <a:rPr kumimoji="1" lang="en-US" altLang="ja-JP" dirty="0"/>
              <a:t>1.5</a:t>
            </a:r>
            <a:r>
              <a:rPr kumimoji="1" lang="ja-JP" altLang="en-US" dirty="0"/>
              <a:t>割となっており、治療の半数が前立腺がん治療になっております。（</a:t>
            </a:r>
            <a:r>
              <a:rPr kumimoji="1" lang="en-US" altLang="ja-JP" dirty="0"/>
              <a:t>1min</a:t>
            </a:r>
            <a:r>
              <a:rPr kumimoji="1" lang="ja-JP" altLang="en-US" dirty="0"/>
              <a:t>）</a:t>
            </a:r>
            <a:endParaRPr kumimoji="1" lang="en-US" altLang="ja-JP"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3</a:t>
            </a:fld>
            <a:endParaRPr lang="ja-JP" altLang="en-US" dirty="0"/>
          </a:p>
        </p:txBody>
      </p:sp>
    </p:spTree>
    <p:extLst>
      <p:ext uri="{BB962C8B-B14F-4D97-AF65-F5344CB8AC3E}">
        <p14:creationId xmlns:p14="http://schemas.microsoft.com/office/powerpoint/2010/main" val="292008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a:t>Pencil beam</a:t>
            </a:r>
            <a:r>
              <a:rPr kumimoji="1" lang="ja-JP" altLang="en-US" dirty="0"/>
              <a:t>をモデリングするうえで、陽子線の広がりがガウス分布に従うことから、モデリングにはガウス分布を模擬した線源を使用し、設定値のこれらのパラメーターを調整することで実測値とのフィッティングを行った。</a:t>
            </a:r>
            <a:r>
              <a:rPr kumimoji="1" lang="en-US" altLang="ja-JP" dirty="0"/>
              <a:t>Pencil beam</a:t>
            </a:r>
            <a:r>
              <a:rPr kumimoji="1" lang="ja-JP" altLang="en-US" dirty="0"/>
              <a:t>での再現性評価として、</a:t>
            </a:r>
            <a:r>
              <a:rPr kumimoji="1" lang="en-US" altLang="ja-JP" dirty="0"/>
              <a:t>PDD</a:t>
            </a:r>
            <a:r>
              <a:rPr kumimoji="1" lang="ja-JP" altLang="en-US" dirty="0"/>
              <a:t>形状ではビームのピーク位置と深さ方向への広がりであるレンジストラグリングを、</a:t>
            </a:r>
            <a:r>
              <a:rPr kumimoji="1" lang="en-US" altLang="ja-JP" dirty="0"/>
              <a:t>OCR</a:t>
            </a:r>
            <a:r>
              <a:rPr kumimoji="1" lang="ja-JP" altLang="en-US" dirty="0"/>
              <a:t>形状ではスポットサイズの半値幅をそれぞれ評価項目とした。</a:t>
            </a:r>
            <a:r>
              <a:rPr kumimoji="1" lang="en-US" altLang="ja-JP" dirty="0"/>
              <a:t>(40s)</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21</a:t>
            </a:fld>
            <a:endParaRPr lang="ja-JP" altLang="en-US" dirty="0"/>
          </a:p>
        </p:txBody>
      </p:sp>
    </p:spTree>
    <p:extLst>
      <p:ext uri="{BB962C8B-B14F-4D97-AF65-F5344CB8AC3E}">
        <p14:creationId xmlns:p14="http://schemas.microsoft.com/office/powerpoint/2010/main" val="4037528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B7BCA-27B6-7C78-E179-F904364BCE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F15EE9-5279-811C-0593-9F4AF5A156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1249CE-8869-A114-483D-F24D307C2FCD}"/>
              </a:ext>
            </a:extLst>
          </p:cNvPr>
          <p:cNvSpPr>
            <a:spLocks noGrp="1"/>
          </p:cNvSpPr>
          <p:nvPr>
            <p:ph type="body" idx="1"/>
          </p:nvPr>
        </p:nvSpPr>
        <p:spPr/>
        <p:txBody>
          <a:bodyPr/>
          <a:lstStyle/>
          <a:p>
            <a:r>
              <a:rPr kumimoji="1" lang="ja-JP" altLang="en-US" dirty="0"/>
              <a:t>次にワブラー電磁石によって形成されるビーム形状の再現についてですが、実際の治療装置ではこのように二極管電磁石によって</a:t>
            </a:r>
            <a:r>
              <a:rPr kumimoji="1" lang="en-US" altLang="ja-JP" dirty="0" err="1"/>
              <a:t>x,y</a:t>
            </a:r>
            <a:r>
              <a:rPr kumimoji="1" lang="ja-JP" altLang="en-US" dirty="0"/>
              <a:t>方向にビームが広げられ、ワブラー周期を</a:t>
            </a:r>
            <a:r>
              <a:rPr kumimoji="1" lang="en-US" altLang="ja-JP" dirty="0"/>
              <a:t>90°</a:t>
            </a:r>
            <a:r>
              <a:rPr kumimoji="1" lang="ja-JP" altLang="en-US" dirty="0"/>
              <a:t>ずらすことで同心円状のビームが形成されます。モデリングでは</a:t>
            </a:r>
            <a:r>
              <a:rPr kumimoji="1" lang="en-US" altLang="ja-JP" dirty="0"/>
              <a:t>2</a:t>
            </a:r>
            <a:r>
              <a:rPr kumimoji="1" lang="ja-JP" altLang="en-US" dirty="0"/>
              <a:t>極電磁石による磁場の設定を行い、磁場強度のパラメーターとなる</a:t>
            </a:r>
            <a:r>
              <a:rPr kumimoji="1" lang="en-US" altLang="ja-JP" dirty="0" err="1"/>
              <a:t>mgf</a:t>
            </a:r>
            <a:r>
              <a:rPr kumimoji="1" lang="ja-JP" altLang="en-US" dirty="0"/>
              <a:t>の値を調整しビームの広がりを再現した。</a:t>
            </a:r>
            <a:r>
              <a:rPr kumimoji="1" lang="en-US" altLang="ja-JP" dirty="0"/>
              <a:t>Wobbler</a:t>
            </a:r>
            <a:r>
              <a:rPr kumimoji="1" lang="ja-JP" altLang="en-US" dirty="0"/>
              <a:t> </a:t>
            </a:r>
            <a:r>
              <a:rPr kumimoji="1" lang="en-US" altLang="ja-JP" dirty="0"/>
              <a:t>beam</a:t>
            </a:r>
            <a:r>
              <a:rPr kumimoji="1" lang="ja-JP" altLang="en-US" dirty="0"/>
              <a:t>の再現性評価としては広げられたビーム半径を評価しました。</a:t>
            </a:r>
            <a:r>
              <a:rPr kumimoji="1" lang="en-US" altLang="ja-JP" dirty="0"/>
              <a:t>(20s)525s</a:t>
            </a:r>
            <a:endParaRPr kumimoji="1" lang="ja-JP" altLang="en-US" dirty="0"/>
          </a:p>
        </p:txBody>
      </p:sp>
      <p:sp>
        <p:nvSpPr>
          <p:cNvPr id="4" name="スライド番号プレースホルダー 3">
            <a:extLst>
              <a:ext uri="{FF2B5EF4-FFF2-40B4-BE49-F238E27FC236}">
                <a16:creationId xmlns:a16="http://schemas.microsoft.com/office/drawing/2014/main" id="{621DA1F7-7430-A041-D42C-5E09EDE08A3F}"/>
              </a:ext>
            </a:extLst>
          </p:cNvPr>
          <p:cNvSpPr>
            <a:spLocks noGrp="1"/>
          </p:cNvSpPr>
          <p:nvPr>
            <p:ph type="sldNum" sz="quarter" idx="5"/>
          </p:nvPr>
        </p:nvSpPr>
        <p:spPr/>
        <p:txBody>
          <a:bodyPr/>
          <a:lstStyle/>
          <a:p>
            <a:fld id="{47175472-BDC3-420F-B0B3-48988B1403A7}" type="slidenum">
              <a:rPr lang="ja-JP" altLang="en-US" smtClean="0"/>
              <a:pPr/>
              <a:t>22</a:t>
            </a:fld>
            <a:endParaRPr lang="ja-JP" altLang="en-US" dirty="0"/>
          </a:p>
        </p:txBody>
      </p:sp>
    </p:spTree>
    <p:extLst>
      <p:ext uri="{BB962C8B-B14F-4D97-AF65-F5344CB8AC3E}">
        <p14:creationId xmlns:p14="http://schemas.microsoft.com/office/powerpoint/2010/main" val="2961060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最終的に作成した</a:t>
            </a:r>
            <a:r>
              <a:rPr kumimoji="1" lang="en-US" altLang="ja-JP" dirty="0"/>
              <a:t>SOBP</a:t>
            </a:r>
            <a:r>
              <a:rPr kumimoji="1" lang="ja-JP" altLang="en-US" dirty="0"/>
              <a:t>の再現性評価として、</a:t>
            </a:r>
            <a:r>
              <a:rPr kumimoji="1" lang="en-US" altLang="ja-JP" dirty="0"/>
              <a:t>PDD,OCR</a:t>
            </a:r>
            <a:r>
              <a:rPr kumimoji="1" lang="ja-JP" altLang="en-US" dirty="0"/>
              <a:t>共に</a:t>
            </a:r>
            <a:r>
              <a:rPr kumimoji="1" lang="en-US" altLang="ja-JP" dirty="0"/>
              <a:t>95</a:t>
            </a:r>
            <a:r>
              <a:rPr kumimoji="1" lang="ja-JP" altLang="en-US" dirty="0"/>
              <a:t>％線量範囲におけるビーム形状について、ガンマ解析を行いました。評価方法に使用したガンマ解析ですが、線量と位置の差を複合した解析方法で</a:t>
            </a:r>
            <a:r>
              <a:rPr kumimoji="1" lang="en-US" altLang="ja-JP" dirty="0"/>
              <a:t>1mm/1%</a:t>
            </a:r>
            <a:r>
              <a:rPr kumimoji="1" lang="ja-JP" altLang="en-US" dirty="0"/>
              <a:t>や</a:t>
            </a:r>
            <a:r>
              <a:rPr kumimoji="1" lang="en-US" altLang="ja-JP" dirty="0"/>
              <a:t>2mm/2%</a:t>
            </a:r>
            <a:r>
              <a:rPr kumimoji="1" lang="ja-JP" altLang="en-US" dirty="0"/>
              <a:t>のような基準値を設けたときに、この</a:t>
            </a:r>
            <a:r>
              <a:rPr kumimoji="1" lang="en-US" altLang="ja-JP" dirty="0"/>
              <a:t>γ</a:t>
            </a:r>
            <a:r>
              <a:rPr kumimoji="1" lang="ja-JP" altLang="en-US" dirty="0"/>
              <a:t>値が</a:t>
            </a:r>
            <a:r>
              <a:rPr kumimoji="1" lang="en-US" altLang="ja-JP" dirty="0"/>
              <a:t>1</a:t>
            </a:r>
            <a:r>
              <a:rPr kumimoji="1" lang="ja-JP" altLang="en-US" dirty="0"/>
              <a:t>を超えると許容できない、また再現性が悪いといった判定となります。</a:t>
            </a:r>
            <a:r>
              <a:rPr kumimoji="1" lang="en-US" altLang="ja-JP" dirty="0"/>
              <a:t>(20s)</a:t>
            </a:r>
            <a:endParaRPr kumimoji="1" lang="ja-JP" altLang="en-US"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23</a:t>
            </a:fld>
            <a:endParaRPr lang="ja-JP" altLang="en-US" dirty="0"/>
          </a:p>
        </p:txBody>
      </p:sp>
    </p:spTree>
    <p:extLst>
      <p:ext uri="{BB962C8B-B14F-4D97-AF65-F5344CB8AC3E}">
        <p14:creationId xmlns:p14="http://schemas.microsoft.com/office/powerpoint/2010/main" val="291685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a:t>
            </a:r>
            <a:r>
              <a:rPr kumimoji="1" lang="en-US" altLang="ja-JP" dirty="0" smtClean="0"/>
              <a:t>Pencil </a:t>
            </a:r>
            <a:r>
              <a:rPr kumimoji="1" lang="en-US" altLang="ja-JP" dirty="0"/>
              <a:t>beam</a:t>
            </a:r>
            <a:r>
              <a:rPr kumimoji="1" lang="ja-JP" altLang="en-US" dirty="0"/>
              <a:t>の</a:t>
            </a:r>
            <a:r>
              <a:rPr kumimoji="1" lang="ja-JP" altLang="en-US" dirty="0" smtClean="0"/>
              <a:t>モデリングとなりますが、</a:t>
            </a:r>
            <a:r>
              <a:rPr kumimoji="1" lang="ja-JP" altLang="en-US" dirty="0"/>
              <a:t>エネルギー、ストラグリング、ビームサイズに関するパラメーターを</a:t>
            </a:r>
            <a:r>
              <a:rPr kumimoji="1" lang="ja-JP" altLang="en-US" dirty="0" smtClean="0"/>
              <a:t>調整したこと</a:t>
            </a:r>
            <a:r>
              <a:rPr kumimoji="1" lang="ja-JP" altLang="en-US" dirty="0"/>
              <a:t>で、ピーク位置は</a:t>
            </a:r>
            <a:r>
              <a:rPr kumimoji="1" lang="en-US" altLang="ja-JP" dirty="0"/>
              <a:t>0.01mm</a:t>
            </a:r>
            <a:r>
              <a:rPr kumimoji="1" lang="ja-JP" altLang="en-US" dirty="0"/>
              <a:t>以内、スポットサイズは</a:t>
            </a:r>
            <a:r>
              <a:rPr kumimoji="1" lang="en-US" altLang="ja-JP" dirty="0"/>
              <a:t>0.3mm</a:t>
            </a:r>
            <a:r>
              <a:rPr kumimoji="1" lang="ja-JP" altLang="en-US" dirty="0"/>
              <a:t>以下の再現性で一致した。</a:t>
            </a:r>
            <a:r>
              <a:rPr kumimoji="1" lang="en-US" altLang="ja-JP" dirty="0"/>
              <a:t>(20s)</a:t>
            </a:r>
            <a:endParaRPr kumimoji="1" lang="ja-JP" altLang="en-US"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24</a:t>
            </a:fld>
            <a:endParaRPr lang="ja-JP" altLang="en-US" dirty="0"/>
          </a:p>
        </p:txBody>
      </p:sp>
    </p:spTree>
    <p:extLst>
      <p:ext uri="{BB962C8B-B14F-4D97-AF65-F5344CB8AC3E}">
        <p14:creationId xmlns:p14="http://schemas.microsoft.com/office/powerpoint/2010/main" val="1624742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5495-FAB3-0389-E9A7-D64F3637FC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0C1216-9933-6AE1-F42E-BC4A2F7B0F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D37547-6230-EB42-B3E9-71FFB2B1D6FD}"/>
              </a:ext>
            </a:extLst>
          </p:cNvPr>
          <p:cNvSpPr>
            <a:spLocks noGrp="1"/>
          </p:cNvSpPr>
          <p:nvPr>
            <p:ph type="body" idx="1"/>
          </p:nvPr>
        </p:nvSpPr>
        <p:spPr/>
        <p:txBody>
          <a:bodyPr/>
          <a:lstStyle/>
          <a:p>
            <a:r>
              <a:rPr kumimoji="1" lang="en-US" altLang="ja-JP" dirty="0"/>
              <a:t>Wobbler beam</a:t>
            </a:r>
            <a:r>
              <a:rPr kumimoji="1" lang="ja-JP" altLang="en-US" dirty="0"/>
              <a:t>ではワブラー半径が</a:t>
            </a:r>
            <a:r>
              <a:rPr kumimoji="1" lang="en-US" altLang="ja-JP" dirty="0"/>
              <a:t>80mm,115mm,120mm</a:t>
            </a:r>
            <a:r>
              <a:rPr kumimoji="1" lang="ja-JP" altLang="en-US" dirty="0"/>
              <a:t>の実測データを基に、スライドに示すこの二つのピーク位置と一致するように、磁場強度である</a:t>
            </a:r>
            <a:r>
              <a:rPr kumimoji="1" lang="en-US" altLang="ja-JP" dirty="0" err="1"/>
              <a:t>mgf</a:t>
            </a:r>
            <a:r>
              <a:rPr kumimoji="1" lang="ja-JP" altLang="en-US" dirty="0"/>
              <a:t>の</a:t>
            </a:r>
            <a:r>
              <a:rPr kumimoji="1" lang="ja-JP" altLang="en-US" dirty="0" smtClean="0"/>
              <a:t>値を調整し、</a:t>
            </a:r>
            <a:r>
              <a:rPr kumimoji="1" lang="en-US" altLang="ja-JP" dirty="0"/>
              <a:t>3</a:t>
            </a:r>
            <a:r>
              <a:rPr kumimoji="1" lang="ja-JP" altLang="en-US" dirty="0"/>
              <a:t>つのデータ全てで</a:t>
            </a:r>
            <a:r>
              <a:rPr kumimoji="1" lang="en-US" altLang="ja-JP" dirty="0"/>
              <a:t>3mm</a:t>
            </a:r>
            <a:r>
              <a:rPr kumimoji="1" lang="ja-JP" altLang="en-US" dirty="0"/>
              <a:t>以内での再現性で一致させました</a:t>
            </a:r>
            <a:r>
              <a:rPr kumimoji="1" lang="ja-JP" altLang="en-US" dirty="0" smtClean="0"/>
              <a:t>。またワブラー</a:t>
            </a:r>
            <a:r>
              <a:rPr kumimoji="1" lang="ja-JP" altLang="en-US" dirty="0"/>
              <a:t>半径と</a:t>
            </a:r>
            <a:r>
              <a:rPr kumimoji="1" lang="en-US" altLang="ja-JP" dirty="0"/>
              <a:t>MGF</a:t>
            </a:r>
            <a:r>
              <a:rPr kumimoji="1" lang="ja-JP" altLang="en-US" dirty="0"/>
              <a:t>はグラフに示すように比例関係である結果が得られました。</a:t>
            </a:r>
          </a:p>
        </p:txBody>
      </p:sp>
      <p:sp>
        <p:nvSpPr>
          <p:cNvPr id="4" name="スライド番号プレースホルダー 3">
            <a:extLst>
              <a:ext uri="{FF2B5EF4-FFF2-40B4-BE49-F238E27FC236}">
                <a16:creationId xmlns:a16="http://schemas.microsoft.com/office/drawing/2014/main" id="{7BEC651E-3D78-B89C-69B9-EB0A06367A32}"/>
              </a:ext>
            </a:extLst>
          </p:cNvPr>
          <p:cNvSpPr>
            <a:spLocks noGrp="1"/>
          </p:cNvSpPr>
          <p:nvPr>
            <p:ph type="sldNum" sz="quarter" idx="5"/>
          </p:nvPr>
        </p:nvSpPr>
        <p:spPr/>
        <p:txBody>
          <a:bodyPr/>
          <a:lstStyle/>
          <a:p>
            <a:fld id="{47175472-BDC3-420F-B0B3-48988B1403A7}" type="slidenum">
              <a:rPr lang="ja-JP" altLang="en-US" smtClean="0"/>
              <a:pPr/>
              <a:t>25</a:t>
            </a:fld>
            <a:endParaRPr lang="ja-JP" altLang="en-US" dirty="0"/>
          </a:p>
        </p:txBody>
      </p:sp>
    </p:spTree>
    <p:extLst>
      <p:ext uri="{BB962C8B-B14F-4D97-AF65-F5344CB8AC3E}">
        <p14:creationId xmlns:p14="http://schemas.microsoft.com/office/powerpoint/2010/main" val="2856115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完成したビームモデルとなる</a:t>
            </a:r>
            <a:r>
              <a:rPr kumimoji="1" lang="en-US" altLang="ja-JP" dirty="0"/>
              <a:t>SOBP</a:t>
            </a:r>
            <a:r>
              <a:rPr kumimoji="1" lang="ja-JP" altLang="en-US" dirty="0"/>
              <a:t>形状の再現性について</a:t>
            </a:r>
            <a:r>
              <a:rPr kumimoji="1" lang="ja-JP" altLang="en-US" dirty="0" smtClean="0"/>
              <a:t>、ガンマ</a:t>
            </a:r>
            <a:r>
              <a:rPr kumimoji="1" lang="ja-JP" altLang="en-US" dirty="0"/>
              <a:t>解析を行った結果を表に示しています。</a:t>
            </a:r>
            <a:r>
              <a:rPr kumimoji="1" lang="en-US" altLang="ja-JP" dirty="0"/>
              <a:t>1mm/1%</a:t>
            </a:r>
            <a:r>
              <a:rPr kumimoji="1" lang="ja-JP" altLang="en-US" dirty="0"/>
              <a:t>での再現性は全体を通して低く、中でもリッジフィルタの形状を近似的に作成した</a:t>
            </a:r>
            <a:r>
              <a:rPr kumimoji="1" lang="en-US" altLang="ja-JP" dirty="0"/>
              <a:t>70mm</a:t>
            </a:r>
            <a:r>
              <a:rPr kumimoji="1" lang="ja-JP" altLang="en-US" dirty="0"/>
              <a:t>についてはリッジフィルタの改良の必要性がある結果が得られています。</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26</a:t>
            </a:fld>
            <a:endParaRPr lang="ja-JP" altLang="en-US" dirty="0"/>
          </a:p>
        </p:txBody>
      </p:sp>
    </p:spTree>
    <p:extLst>
      <p:ext uri="{BB962C8B-B14F-4D97-AF65-F5344CB8AC3E}">
        <p14:creationId xmlns:p14="http://schemas.microsoft.com/office/powerpoint/2010/main" val="2383690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PDD</a:t>
            </a:r>
            <a:r>
              <a:rPr kumimoji="1" lang="ja-JP" altLang="en-US" dirty="0"/>
              <a:t>中心部分での</a:t>
            </a:r>
            <a:r>
              <a:rPr kumimoji="1" lang="en-US" altLang="ja-JP" dirty="0"/>
              <a:t>OCR</a:t>
            </a:r>
            <a:r>
              <a:rPr kumimoji="1" lang="ja-JP" altLang="en-US" dirty="0"/>
              <a:t>形状の再現性について、ガンマ解析</a:t>
            </a:r>
            <a:r>
              <a:rPr kumimoji="1" lang="ja-JP" altLang="en-US" dirty="0" smtClean="0"/>
              <a:t>を</a:t>
            </a:r>
            <a:r>
              <a:rPr kumimoji="1" lang="en-US" altLang="ja-JP" dirty="0" smtClean="0"/>
              <a:t>3</a:t>
            </a:r>
            <a:r>
              <a:rPr kumimoji="1" lang="ja-JP" altLang="en-US" dirty="0" err="1" smtClean="0"/>
              <a:t>つの</a:t>
            </a:r>
            <a:r>
              <a:rPr kumimoji="1" lang="ja-JP" altLang="en-US" dirty="0" smtClean="0"/>
              <a:t>クライテリア</a:t>
            </a:r>
            <a:r>
              <a:rPr kumimoji="1" lang="ja-JP" altLang="en-US" dirty="0"/>
              <a:t>を設定し</a:t>
            </a:r>
            <a:r>
              <a:rPr kumimoji="1" lang="ja-JP" altLang="en-US" dirty="0" smtClean="0"/>
              <a:t>、解析したところ</a:t>
            </a:r>
            <a:r>
              <a:rPr kumimoji="1" lang="en-US" altLang="ja-JP" dirty="0" smtClean="0"/>
              <a:t>3mm/3</a:t>
            </a:r>
            <a:r>
              <a:rPr kumimoji="1" lang="en-US" altLang="ja-JP" dirty="0"/>
              <a:t>%</a:t>
            </a:r>
            <a:r>
              <a:rPr kumimoji="1" lang="ja-JP" altLang="en-US" dirty="0"/>
              <a:t>の</a:t>
            </a:r>
            <a:r>
              <a:rPr kumimoji="1" lang="ja-JP" altLang="en-US" dirty="0" smtClean="0"/>
              <a:t>値としても</a:t>
            </a:r>
            <a:r>
              <a:rPr kumimoji="1" lang="en-US" altLang="ja-JP" dirty="0" smtClean="0"/>
              <a:t>80</a:t>
            </a:r>
            <a:r>
              <a:rPr kumimoji="1" lang="ja-JP" altLang="en-US" dirty="0" smtClean="0"/>
              <a:t>％程と全体的</a:t>
            </a:r>
            <a:r>
              <a:rPr kumimoji="1" lang="ja-JP" altLang="en-US" dirty="0"/>
              <a:t>に低い値が得られています。</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27</a:t>
            </a:fld>
            <a:endParaRPr lang="ja-JP" altLang="en-US" dirty="0"/>
          </a:p>
        </p:txBody>
      </p:sp>
    </p:spTree>
    <p:extLst>
      <p:ext uri="{BB962C8B-B14F-4D97-AF65-F5344CB8AC3E}">
        <p14:creationId xmlns:p14="http://schemas.microsoft.com/office/powerpoint/2010/main" val="1958346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20A2-3EDC-2B4E-1C7A-793EFDEBA5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434B36-8E65-CA40-F02C-CCB3681649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E1C222-C036-646C-DA97-09FB8E1E0580}"/>
              </a:ext>
            </a:extLst>
          </p:cNvPr>
          <p:cNvSpPr>
            <a:spLocks noGrp="1"/>
          </p:cNvSpPr>
          <p:nvPr>
            <p:ph type="body" idx="1"/>
          </p:nvPr>
        </p:nvSpPr>
        <p:spPr/>
        <p:txBody>
          <a:bodyPr/>
          <a:lstStyle/>
          <a:p>
            <a:r>
              <a:rPr kumimoji="1" lang="ja-JP" altLang="en-US" dirty="0"/>
              <a:t>最後に以上で述べた作成したビームモデルの精度検証として、</a:t>
            </a:r>
            <a:r>
              <a:rPr kumimoji="1" lang="en-US" altLang="ja-JP" dirty="0"/>
              <a:t>(20s)</a:t>
            </a:r>
            <a:endParaRPr kumimoji="1" lang="ja-JP" altLang="en-US" dirty="0"/>
          </a:p>
        </p:txBody>
      </p:sp>
      <p:sp>
        <p:nvSpPr>
          <p:cNvPr id="4" name="スライド番号プレースホルダー 3">
            <a:extLst>
              <a:ext uri="{FF2B5EF4-FFF2-40B4-BE49-F238E27FC236}">
                <a16:creationId xmlns:a16="http://schemas.microsoft.com/office/drawing/2014/main" id="{EEB5150D-E807-F53E-28F4-65D1BAC6A2B4}"/>
              </a:ext>
            </a:extLst>
          </p:cNvPr>
          <p:cNvSpPr>
            <a:spLocks noGrp="1"/>
          </p:cNvSpPr>
          <p:nvPr>
            <p:ph type="sldNum" sz="quarter" idx="5"/>
          </p:nvPr>
        </p:nvSpPr>
        <p:spPr/>
        <p:txBody>
          <a:bodyPr/>
          <a:lstStyle/>
          <a:p>
            <a:fld id="{47175472-BDC3-420F-B0B3-48988B1403A7}" type="slidenum">
              <a:rPr lang="ja-JP" altLang="en-US" smtClean="0"/>
              <a:pPr/>
              <a:t>28</a:t>
            </a:fld>
            <a:endParaRPr lang="ja-JP" altLang="en-US" dirty="0"/>
          </a:p>
        </p:txBody>
      </p:sp>
    </p:spTree>
    <p:extLst>
      <p:ext uri="{BB962C8B-B14F-4D97-AF65-F5344CB8AC3E}">
        <p14:creationId xmlns:p14="http://schemas.microsoft.com/office/powerpoint/2010/main" val="988178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実際に臨床で使用しているビーム体系を想定し、最大照射野にて照射した際のペナンブラまでの再現性について、ガンマ解析を行いました。実際の臨床で使用するビームは、これら</a:t>
            </a:r>
            <a:r>
              <a:rPr kumimoji="1" lang="en-US" altLang="ja-JP" dirty="0"/>
              <a:t>8</a:t>
            </a:r>
            <a:r>
              <a:rPr kumimoji="1" lang="ja-JP" altLang="en-US" dirty="0"/>
              <a:t>つのパラメータが変化することが考えられますが</a:t>
            </a:r>
            <a:r>
              <a:rPr kumimoji="1" lang="ja-JP" altLang="en-US" dirty="0" smtClean="0"/>
              <a:t>、今回の検証ではこちら二つのパラメーターを変更した際</a:t>
            </a:r>
            <a:r>
              <a:rPr kumimoji="1" lang="ja-JP" altLang="en-US" dirty="0"/>
              <a:t>の再現性について検証を行いました。</a:t>
            </a:r>
            <a:r>
              <a:rPr kumimoji="1" lang="en-US" altLang="ja-JP" dirty="0"/>
              <a:t>(30s)</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29</a:t>
            </a:fld>
            <a:endParaRPr lang="ja-JP" altLang="en-US" dirty="0"/>
          </a:p>
        </p:txBody>
      </p:sp>
    </p:spTree>
    <p:extLst>
      <p:ext uri="{BB962C8B-B14F-4D97-AF65-F5344CB8AC3E}">
        <p14:creationId xmlns:p14="http://schemas.microsoft.com/office/powerpoint/2010/main" val="3479997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3mm/3</a:t>
            </a:r>
            <a:r>
              <a:rPr kumimoji="1" lang="ja-JP" altLang="en-US" dirty="0" smtClean="0"/>
              <a:t>％をクライテリアとして設定した結果、全体としておおよそ</a:t>
            </a:r>
            <a:r>
              <a:rPr kumimoji="1" lang="en-US" altLang="ja-JP" dirty="0" smtClean="0"/>
              <a:t>90</a:t>
            </a:r>
            <a:r>
              <a:rPr kumimoji="1" lang="ja-JP" altLang="en-US" smtClean="0"/>
              <a:t>％のパス率が得られる結果となりました。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7175472-BDC3-420F-B0B3-48988B1403A7}" type="slidenum">
              <a:rPr lang="ja-JP" altLang="en-US" smtClean="0"/>
              <a:pPr/>
              <a:t>30</a:t>
            </a:fld>
            <a:endParaRPr lang="ja-JP" altLang="en-US" dirty="0"/>
          </a:p>
        </p:txBody>
      </p:sp>
    </p:spTree>
    <p:extLst>
      <p:ext uri="{BB962C8B-B14F-4D97-AF65-F5344CB8AC3E}">
        <p14:creationId xmlns:p14="http://schemas.microsoft.com/office/powerpoint/2010/main" val="366434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陽子線治療装置には、拡大散乱体法を採用した日立（旧三菱社製）の</a:t>
            </a:r>
            <a:r>
              <a:rPr kumimoji="1" lang="en-US" altLang="ja-JP" dirty="0"/>
              <a:t>360°</a:t>
            </a:r>
            <a:r>
              <a:rPr kumimoji="1" lang="ja-JP" altLang="en-US" dirty="0"/>
              <a:t>回転ガントリーを使用しておりまして、</a:t>
            </a:r>
            <a:r>
              <a:rPr kumimoji="1" lang="en-US" altLang="ja-JP" dirty="0"/>
              <a:t>120,150,210MeV</a:t>
            </a:r>
            <a:r>
              <a:rPr kumimoji="1" lang="ja-JP" altLang="en-US" dirty="0"/>
              <a:t>の</a:t>
            </a:r>
            <a:r>
              <a:rPr kumimoji="1" lang="en-US" altLang="ja-JP" dirty="0"/>
              <a:t>3</a:t>
            </a:r>
            <a:r>
              <a:rPr kumimoji="1" lang="ja-JP" altLang="en-US" dirty="0"/>
              <a:t>種類のエネルギーを用いた治療を行っている。</a:t>
            </a:r>
            <a:r>
              <a:rPr kumimoji="1" lang="en-US" altLang="ja-JP" dirty="0"/>
              <a:t>(</a:t>
            </a:r>
            <a:r>
              <a:rPr kumimoji="1" lang="ja-JP" altLang="en-US" dirty="0"/>
              <a:t>また装置の保守、メンテナンスを担当している運転員が常勤しており、装置故障時の対応や装置全体の品質管理を担っている。</a:t>
            </a:r>
            <a:r>
              <a:rPr kumimoji="1" lang="en-US" altLang="ja-JP" dirty="0"/>
              <a:t>)</a:t>
            </a:r>
            <a:r>
              <a:rPr kumimoji="1" lang="ja-JP" altLang="en-US" dirty="0"/>
              <a:t>（</a:t>
            </a:r>
            <a:r>
              <a:rPr kumimoji="1" lang="en-US" altLang="ja-JP" dirty="0"/>
              <a:t>20s</a:t>
            </a:r>
            <a:r>
              <a:rPr kumimoji="1" lang="ja-JP" altLang="en-US" dirty="0"/>
              <a:t>）</a:t>
            </a:r>
            <a:endParaRPr kumimoji="1" lang="en-US" altLang="ja-JP"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4</a:t>
            </a:fld>
            <a:endParaRPr lang="ja-JP" altLang="en-US" dirty="0"/>
          </a:p>
        </p:txBody>
      </p:sp>
    </p:spTree>
    <p:extLst>
      <p:ext uri="{BB962C8B-B14F-4D97-AF65-F5344CB8AC3E}">
        <p14:creationId xmlns:p14="http://schemas.microsoft.com/office/powerpoint/2010/main" val="3299335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dirty="0"/>
              <a:t>今回行った検証に関しまして、</a:t>
            </a:r>
            <a:r>
              <a:rPr lang="en-US" altLang="ja-JP" sz="1200" dirty="0">
                <a:latin typeface="メイリオ" panose="020B0604030504040204" pitchFamily="50" charset="-128"/>
                <a:ea typeface="メイリオ" panose="020B0604030504040204" pitchFamily="50" charset="-128"/>
              </a:rPr>
              <a:t>Pencil beam, wobbler beam</a:t>
            </a:r>
            <a:r>
              <a:rPr lang="ja-JP" altLang="en-US" sz="1200" dirty="0">
                <a:latin typeface="メイリオ" panose="020B0604030504040204" pitchFamily="50" charset="-128"/>
                <a:ea typeface="メイリオ" panose="020B0604030504040204" pitchFamily="50" charset="-128"/>
              </a:rPr>
              <a:t>で精度良く合っているが、リッジフィルタを加え</a:t>
            </a:r>
            <a:r>
              <a:rPr lang="en-US" altLang="ja-JP" sz="1200" dirty="0">
                <a:latin typeface="メイリオ" panose="020B0604030504040204" pitchFamily="50" charset="-128"/>
                <a:ea typeface="メイリオ" panose="020B0604030504040204" pitchFamily="50" charset="-128"/>
              </a:rPr>
              <a:t>SOBP</a:t>
            </a:r>
            <a:r>
              <a:rPr lang="ja-JP" altLang="en-US" sz="1200" dirty="0">
                <a:latin typeface="メイリオ" panose="020B0604030504040204" pitchFamily="50" charset="-128"/>
                <a:ea typeface="メイリオ" panose="020B0604030504040204" pitchFamily="50" charset="-128"/>
              </a:rPr>
              <a:t>についてシミュレーションした</a:t>
            </a:r>
            <a:r>
              <a:rPr lang="ja-JP" altLang="en-US" sz="1200" dirty="0" smtClean="0">
                <a:latin typeface="メイリオ" panose="020B0604030504040204" pitchFamily="50" charset="-128"/>
                <a:ea typeface="メイリオ" panose="020B0604030504040204" pitchFamily="50" charset="-128"/>
              </a:rPr>
              <a:t>結果では、再現</a:t>
            </a:r>
            <a:r>
              <a:rPr lang="ja-JP" altLang="en-US" sz="1200" dirty="0">
                <a:latin typeface="メイリオ" panose="020B0604030504040204" pitchFamily="50" charset="-128"/>
                <a:ea typeface="メイリオ" panose="020B0604030504040204" pitchFamily="50" charset="-128"/>
              </a:rPr>
              <a:t>精度が</a:t>
            </a:r>
            <a:r>
              <a:rPr lang="ja-JP" altLang="en-US" sz="1200" dirty="0" smtClean="0">
                <a:latin typeface="メイリオ" panose="020B0604030504040204" pitchFamily="50" charset="-128"/>
                <a:ea typeface="メイリオ" panose="020B0604030504040204" pitchFamily="50" charset="-128"/>
              </a:rPr>
              <a:t>落ちる結果となり、</a:t>
            </a:r>
            <a:r>
              <a:rPr lang="ja-JP" altLang="en-US" sz="1200" dirty="0" smtClean="0">
                <a:solidFill>
                  <a:srgbClr val="FF0000"/>
                </a:solidFill>
                <a:latin typeface="メイリオ" panose="020B0604030504040204" pitchFamily="50" charset="-128"/>
                <a:ea typeface="メイリオ" panose="020B0604030504040204" pitchFamily="50" charset="-128"/>
              </a:rPr>
              <a:t>リッジフィルタの形状またアルミステップの分割数の設定が不十分であることが考えられました</a:t>
            </a:r>
            <a:r>
              <a:rPr lang="ja-JP" altLang="en-US" sz="1200" dirty="0" smtClean="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また</a:t>
            </a:r>
            <a:r>
              <a:rPr lang="en-US" altLang="ja-JP" sz="1200" dirty="0">
                <a:latin typeface="メイリオ" panose="020B0604030504040204" pitchFamily="50" charset="-128"/>
                <a:ea typeface="メイリオ" panose="020B0604030504040204" pitchFamily="50" charset="-128"/>
              </a:rPr>
              <a:t>OCR</a:t>
            </a:r>
            <a:r>
              <a:rPr lang="ja-JP" altLang="en-US" sz="1200" dirty="0">
                <a:latin typeface="メイリオ" panose="020B0604030504040204" pitchFamily="50" charset="-128"/>
                <a:ea typeface="メイリオ" panose="020B0604030504040204" pitchFamily="50" charset="-128"/>
              </a:rPr>
              <a:t>の平坦部分において周期的な増減が見られ、これらの要因については現状明らかになっていないため、原因の追究と加えて</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次元線量分布ついても詳細な確認が</a:t>
            </a:r>
            <a:r>
              <a:rPr lang="ja-JP" altLang="en-US" sz="1200" dirty="0" smtClean="0">
                <a:latin typeface="メイリオ" panose="020B0604030504040204" pitchFamily="50" charset="-128"/>
                <a:ea typeface="メイリオ" panose="020B0604030504040204" pitchFamily="50" charset="-128"/>
              </a:rPr>
              <a:t>必要であると考えております。</a:t>
            </a:r>
            <a:r>
              <a:rPr lang="ja-JP" altLang="en-US" sz="1200" dirty="0">
                <a:latin typeface="メイリオ" panose="020B0604030504040204" pitchFamily="50" charset="-128"/>
                <a:ea typeface="メイリオ" panose="020B0604030504040204" pitchFamily="50" charset="-128"/>
              </a:rPr>
              <a:t>今後の検討事項としまして</a:t>
            </a:r>
            <a:r>
              <a:rPr lang="ja-JP" altLang="en-US" sz="1200" dirty="0" smtClean="0">
                <a:latin typeface="メイリオ" panose="020B0604030504040204" pitchFamily="50" charset="-128"/>
                <a:ea typeface="メイリオ" panose="020B0604030504040204" pitchFamily="50" charset="-128"/>
              </a:rPr>
              <a:t>、</a:t>
            </a:r>
            <a:r>
              <a:rPr kumimoji="1" lang="ja-JP" altLang="en-US" dirty="0" smtClean="0"/>
              <a:t>臨床</a:t>
            </a:r>
            <a:r>
              <a:rPr kumimoji="1" lang="ja-JP" altLang="en-US" dirty="0"/>
              <a:t>条件を模擬したシミュレーションを行い、それに伴う線量分布の再現性に関して検証していくことを予定しています。また実際の患者</a:t>
            </a:r>
            <a:r>
              <a:rPr kumimoji="1" lang="en-US" altLang="ja-JP" dirty="0"/>
              <a:t>CT</a:t>
            </a:r>
            <a:r>
              <a:rPr kumimoji="1" lang="ja-JP" altLang="en-US" dirty="0"/>
              <a:t>画像を取り入れ、治療計画装置で特に計算誤差が出やすいとされている不均質領域についても、計算精度についての検証を行い、最後に独立検証システムとして完成したものの評価として</a:t>
            </a:r>
            <a:r>
              <a:rPr kumimoji="1" lang="en-US" altLang="ja-JP" dirty="0"/>
              <a:t>end to end</a:t>
            </a:r>
            <a:r>
              <a:rPr kumimoji="1" lang="ja-JP" altLang="en-US" dirty="0"/>
              <a:t>試験なども着手していきたいと考えております。</a:t>
            </a:r>
            <a:r>
              <a:rPr kumimoji="1" lang="en-US" altLang="ja-JP" dirty="0"/>
              <a:t>(s)</a:t>
            </a:r>
            <a:endParaRPr kumimoji="1" lang="ja-JP" altLang="en-US"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31</a:t>
            </a:fld>
            <a:endParaRPr lang="ja-JP" altLang="en-US" dirty="0"/>
          </a:p>
        </p:txBody>
      </p:sp>
    </p:spTree>
    <p:extLst>
      <p:ext uri="{BB962C8B-B14F-4D97-AF65-F5344CB8AC3E}">
        <p14:creationId xmlns:p14="http://schemas.microsoft.com/office/powerpoint/2010/main" val="473521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6A0C-8C33-F3F9-2FFF-69F77EEE6C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A95C37-71E0-B1A6-1508-1B80683304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700D2C-73D3-15C9-F379-1D1A84A38739}"/>
              </a:ext>
            </a:extLst>
          </p:cNvPr>
          <p:cNvSpPr>
            <a:spLocks noGrp="1"/>
          </p:cNvSpPr>
          <p:nvPr>
            <p:ph type="body" idx="1"/>
          </p:nvPr>
        </p:nvSpPr>
        <p:spPr/>
        <p:txBody>
          <a:bodyPr/>
          <a:lstStyle/>
          <a:p>
            <a:r>
              <a:rPr kumimoji="1" lang="ja-JP" altLang="en-US" dirty="0"/>
              <a:t>最後にまとめとしまして</a:t>
            </a:r>
            <a:r>
              <a:rPr kumimoji="1" lang="ja-JP" altLang="en-US" dirty="0" smtClean="0"/>
              <a:t>、今回の検証では当施設の粒子</a:t>
            </a:r>
            <a:r>
              <a:rPr kumimoji="1" lang="ja-JP" altLang="en-US" dirty="0"/>
              <a:t>線治療装置を</a:t>
            </a:r>
            <a:r>
              <a:rPr kumimoji="1" lang="en-US" altLang="ja-JP" dirty="0"/>
              <a:t>PHITS</a:t>
            </a:r>
            <a:r>
              <a:rPr kumimoji="1" lang="ja-JP" altLang="en-US" dirty="0"/>
              <a:t>を使用し、ビームモデルの作成とその再現性について評価を行いました。</a:t>
            </a:r>
            <a:r>
              <a:rPr lang="en-US" altLang="ja-JP" sz="1200" dirty="0">
                <a:latin typeface="+mj-lt"/>
              </a:rPr>
              <a:t>PDD,OCR</a:t>
            </a:r>
            <a:r>
              <a:rPr lang="ja-JP" altLang="en-US" sz="1200" dirty="0">
                <a:latin typeface="+mj-lt"/>
              </a:rPr>
              <a:t>形状の再現性については改善の必要性はありますが、大まかな形状としては再現できていることが確認できました。シミュレーション結果</a:t>
            </a:r>
            <a:r>
              <a:rPr lang="ja-JP" altLang="en-US" sz="1200" dirty="0" smtClean="0">
                <a:latin typeface="+mj-lt"/>
              </a:rPr>
              <a:t>に周期的な増減が見られるなどの現状解決にはいたっていない問題</a:t>
            </a:r>
            <a:r>
              <a:rPr lang="ja-JP" altLang="en-US" sz="1200" dirty="0">
                <a:latin typeface="+mj-lt"/>
              </a:rPr>
              <a:t>が多々あるため、今後も継続して検証を</a:t>
            </a:r>
            <a:r>
              <a:rPr lang="ja-JP" altLang="en-US" sz="1200" dirty="0" smtClean="0">
                <a:latin typeface="+mj-lt"/>
              </a:rPr>
              <a:t>し、</a:t>
            </a:r>
            <a:r>
              <a:rPr lang="ja-JP" altLang="en-US" sz="1200" dirty="0">
                <a:latin typeface="+mj-lt"/>
              </a:rPr>
              <a:t>解決に努めていきたいと思います。</a:t>
            </a:r>
            <a:r>
              <a:rPr lang="en-US" altLang="ja-JP" sz="1200" dirty="0">
                <a:latin typeface="+mj-lt"/>
              </a:rPr>
              <a:t>(</a:t>
            </a:r>
            <a:r>
              <a:rPr kumimoji="1" lang="en-US" altLang="ja-JP" dirty="0"/>
              <a:t>30s)</a:t>
            </a:r>
            <a:endParaRPr kumimoji="1" lang="ja-JP" altLang="en-US" dirty="0"/>
          </a:p>
        </p:txBody>
      </p:sp>
      <p:sp>
        <p:nvSpPr>
          <p:cNvPr id="4" name="スライド番号プレースホルダー 3">
            <a:extLst>
              <a:ext uri="{FF2B5EF4-FFF2-40B4-BE49-F238E27FC236}">
                <a16:creationId xmlns:a16="http://schemas.microsoft.com/office/drawing/2014/main" id="{E03D9E57-9852-9FD5-32C8-D3816EC50F1F}"/>
              </a:ext>
            </a:extLst>
          </p:cNvPr>
          <p:cNvSpPr>
            <a:spLocks noGrp="1"/>
          </p:cNvSpPr>
          <p:nvPr>
            <p:ph type="sldNum" sz="quarter" idx="5"/>
          </p:nvPr>
        </p:nvSpPr>
        <p:spPr/>
        <p:txBody>
          <a:bodyPr/>
          <a:lstStyle/>
          <a:p>
            <a:fld id="{47175472-BDC3-420F-B0B3-48988B1403A7}" type="slidenum">
              <a:rPr lang="ja-JP" altLang="en-US" smtClean="0"/>
              <a:pPr/>
              <a:t>32</a:t>
            </a:fld>
            <a:endParaRPr lang="ja-JP" altLang="en-US" dirty="0"/>
          </a:p>
        </p:txBody>
      </p:sp>
    </p:spTree>
    <p:extLst>
      <p:ext uri="{BB962C8B-B14F-4D97-AF65-F5344CB8AC3E}">
        <p14:creationId xmlns:p14="http://schemas.microsoft.com/office/powerpoint/2010/main" val="1575386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これで報告を終了させていただきます。ご清聴ありがとうございました。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7175472-BDC3-420F-B0B3-48988B1403A7}" type="slidenum">
              <a:rPr lang="ja-JP" altLang="en-US" smtClean="0"/>
              <a:pPr/>
              <a:t>33</a:t>
            </a:fld>
            <a:endParaRPr lang="ja-JP" altLang="en-US" dirty="0"/>
          </a:p>
        </p:txBody>
      </p:sp>
    </p:spTree>
    <p:extLst>
      <p:ext uri="{BB962C8B-B14F-4D97-AF65-F5344CB8AC3E}">
        <p14:creationId xmlns:p14="http://schemas.microsoft.com/office/powerpoint/2010/main" val="1468421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5807-620A-9C03-B54E-D4312D9F6D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05D92B-13C3-07D5-19A6-6A8FA2E3F2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12009E-7086-504F-56F7-538D108AD78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2DEFF2F-C1CD-4E6C-A58F-5D85A7DCAA20}"/>
              </a:ext>
            </a:extLst>
          </p:cNvPr>
          <p:cNvSpPr>
            <a:spLocks noGrp="1"/>
          </p:cNvSpPr>
          <p:nvPr>
            <p:ph type="sldNum" sz="quarter" idx="5"/>
          </p:nvPr>
        </p:nvSpPr>
        <p:spPr/>
        <p:txBody>
          <a:bodyPr/>
          <a:lstStyle/>
          <a:p>
            <a:fld id="{47175472-BDC3-420F-B0B3-48988B1403A7}" type="slidenum">
              <a:rPr lang="ja-JP" altLang="en-US" smtClean="0"/>
              <a:pPr/>
              <a:t>34</a:t>
            </a:fld>
            <a:endParaRPr lang="ja-JP" altLang="en-US" dirty="0"/>
          </a:p>
        </p:txBody>
      </p:sp>
    </p:spTree>
    <p:extLst>
      <p:ext uri="{BB962C8B-B14F-4D97-AF65-F5344CB8AC3E}">
        <p14:creationId xmlns:p14="http://schemas.microsoft.com/office/powerpoint/2010/main" val="3285413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C23B8-7A71-3A4C-3263-3D8E6DAD2B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567952-70AE-C18F-8AE8-E05F68F61AD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261FE9-B8C9-4379-629D-9600CF269E1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7091017-A553-842D-A1D4-1E9ECAE9045B}"/>
              </a:ext>
            </a:extLst>
          </p:cNvPr>
          <p:cNvSpPr>
            <a:spLocks noGrp="1"/>
          </p:cNvSpPr>
          <p:nvPr>
            <p:ph type="sldNum" sz="quarter" idx="5"/>
          </p:nvPr>
        </p:nvSpPr>
        <p:spPr/>
        <p:txBody>
          <a:bodyPr/>
          <a:lstStyle/>
          <a:p>
            <a:fld id="{47175472-BDC3-420F-B0B3-48988B1403A7}" type="slidenum">
              <a:rPr lang="ja-JP" altLang="en-US" smtClean="0"/>
              <a:pPr/>
              <a:t>35</a:t>
            </a:fld>
            <a:endParaRPr lang="ja-JP" altLang="en-US" dirty="0"/>
          </a:p>
        </p:txBody>
      </p:sp>
    </p:spTree>
    <p:extLst>
      <p:ext uri="{BB962C8B-B14F-4D97-AF65-F5344CB8AC3E}">
        <p14:creationId xmlns:p14="http://schemas.microsoft.com/office/powerpoint/2010/main" val="3601221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DA157-6E2A-5283-7938-2CD8CF63F7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5D3EBB-F062-DB0D-FD41-02C72F1CD5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B1948AD-CAA5-300B-2B66-33CD321B7BE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392F7A3-1EFA-69F4-C135-539BC20DB306}"/>
              </a:ext>
            </a:extLst>
          </p:cNvPr>
          <p:cNvSpPr>
            <a:spLocks noGrp="1"/>
          </p:cNvSpPr>
          <p:nvPr>
            <p:ph type="sldNum" sz="quarter" idx="5"/>
          </p:nvPr>
        </p:nvSpPr>
        <p:spPr/>
        <p:txBody>
          <a:bodyPr/>
          <a:lstStyle/>
          <a:p>
            <a:fld id="{47175472-BDC3-420F-B0B3-48988B1403A7}" type="slidenum">
              <a:rPr lang="ja-JP" altLang="en-US" smtClean="0"/>
              <a:pPr/>
              <a:t>36</a:t>
            </a:fld>
            <a:endParaRPr lang="ja-JP" altLang="en-US" dirty="0"/>
          </a:p>
        </p:txBody>
      </p:sp>
    </p:spTree>
    <p:extLst>
      <p:ext uri="{BB962C8B-B14F-4D97-AF65-F5344CB8AC3E}">
        <p14:creationId xmlns:p14="http://schemas.microsoft.com/office/powerpoint/2010/main" val="2379452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4920-43DB-1B2A-DD6B-85350FA6E8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BEAF5E-0289-2C96-4023-009954D8011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FCBCEE-AC3D-750D-33EC-0CEDD949140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AD7A0E3-BB7C-6FE3-3CF0-3608C1BF4C1A}"/>
              </a:ext>
            </a:extLst>
          </p:cNvPr>
          <p:cNvSpPr>
            <a:spLocks noGrp="1"/>
          </p:cNvSpPr>
          <p:nvPr>
            <p:ph type="sldNum" sz="quarter" idx="5"/>
          </p:nvPr>
        </p:nvSpPr>
        <p:spPr/>
        <p:txBody>
          <a:bodyPr/>
          <a:lstStyle/>
          <a:p>
            <a:fld id="{47175472-BDC3-420F-B0B3-48988B1403A7}" type="slidenum">
              <a:rPr lang="ja-JP" altLang="en-US" smtClean="0"/>
              <a:pPr/>
              <a:t>37</a:t>
            </a:fld>
            <a:endParaRPr lang="ja-JP" altLang="en-US" dirty="0"/>
          </a:p>
        </p:txBody>
      </p:sp>
    </p:spTree>
    <p:extLst>
      <p:ext uri="{BB962C8B-B14F-4D97-AF65-F5344CB8AC3E}">
        <p14:creationId xmlns:p14="http://schemas.microsoft.com/office/powerpoint/2010/main" val="1135879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19E6D-D84D-0CBE-8B60-0F81588A77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D74F21-8218-599B-BCDE-B26DA5E31A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F60373-8D96-BD0F-1A3A-8995B7DABE3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4172CAD-E200-603D-9E0D-374D54618F65}"/>
              </a:ext>
            </a:extLst>
          </p:cNvPr>
          <p:cNvSpPr>
            <a:spLocks noGrp="1"/>
          </p:cNvSpPr>
          <p:nvPr>
            <p:ph type="sldNum" sz="quarter" idx="5"/>
          </p:nvPr>
        </p:nvSpPr>
        <p:spPr/>
        <p:txBody>
          <a:bodyPr/>
          <a:lstStyle/>
          <a:p>
            <a:fld id="{47175472-BDC3-420F-B0B3-48988B1403A7}" type="slidenum">
              <a:rPr lang="ja-JP" altLang="en-US" smtClean="0"/>
              <a:pPr/>
              <a:t>38</a:t>
            </a:fld>
            <a:endParaRPr lang="ja-JP" altLang="en-US" dirty="0"/>
          </a:p>
        </p:txBody>
      </p:sp>
    </p:spTree>
    <p:extLst>
      <p:ext uri="{BB962C8B-B14F-4D97-AF65-F5344CB8AC3E}">
        <p14:creationId xmlns:p14="http://schemas.microsoft.com/office/powerpoint/2010/main" val="3396036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47</a:t>
            </a:fld>
            <a:endParaRPr lang="ja-JP" altLang="en-US" dirty="0"/>
          </a:p>
        </p:txBody>
      </p:sp>
    </p:spTree>
    <p:extLst>
      <p:ext uri="{BB962C8B-B14F-4D97-AF65-F5344CB8AC3E}">
        <p14:creationId xmlns:p14="http://schemas.microsoft.com/office/powerpoint/2010/main" val="1693733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どっちも</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48</a:t>
            </a:fld>
            <a:endParaRPr lang="ja-JP" altLang="en-US" dirty="0"/>
          </a:p>
        </p:txBody>
      </p:sp>
    </p:spTree>
    <p:extLst>
      <p:ext uri="{BB962C8B-B14F-4D97-AF65-F5344CB8AC3E}">
        <p14:creationId xmlns:p14="http://schemas.microsoft.com/office/powerpoint/2010/main" val="292066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こちら</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が拡大</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散乱体法の概要となりますが、治療に使用する陽子線は初めにシンクロトロンにより加速し、ペンシルビームの形状から図に示すこれらの機器によって</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次元的に広げ、腫瘍に対して均一に照射する手法となります。詳細としましては、ガントリーの上流部分にあるこちらのワブラー電磁石、散乱体によってビームの水平方向の調整が行われ、中段部分にあるリッジフィルターとレンジシフタによって垂直方向の調整が行われます。最後にレンジコンペセーターと</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MLC</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によって腫瘍形状に合った線量分布形状へ調整が行われます。こちらが拡大散乱体法の概要となります。</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5</a:t>
            </a:fld>
            <a:endParaRPr lang="ja-JP" altLang="en-US" dirty="0"/>
          </a:p>
        </p:txBody>
      </p:sp>
    </p:spTree>
    <p:extLst>
      <p:ext uri="{BB962C8B-B14F-4D97-AF65-F5344CB8AC3E}">
        <p14:creationId xmlns:p14="http://schemas.microsoft.com/office/powerpoint/2010/main" val="244815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また</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当施設は治療計画装置として</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Elekta</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社製の</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Xio-s</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を使用しており、</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Pencil beam</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法による治療計画を行っています。</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こちらが</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今回報告させていただく検証の背景</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となりますが</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、初めに治療計画装置は線量計算をする際の基準となるこの</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PDD</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を線源データとして計画装置へ登録することで、③番に示す線量分布や</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DVH</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などが計算されるようになります。この計画装置によって出力されるこれらの計算精度についてですが、、、</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6</a:t>
            </a:fld>
            <a:endParaRPr lang="ja-JP" altLang="en-US" dirty="0"/>
          </a:p>
        </p:txBody>
      </p:sp>
    </p:spTree>
    <p:extLst>
      <p:ext uri="{BB962C8B-B14F-4D97-AF65-F5344CB8AC3E}">
        <p14:creationId xmlns:p14="http://schemas.microsoft.com/office/powerpoint/2010/main" val="399330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ICRU</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のレポート</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83</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では計算精度について独立検証を行う必要性を報告しており、独立検証法</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に計算</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精度が高いとされているモンテカルロアルゴリズムを使用する</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有用性を示している</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。また検証に使用するシステム</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については</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、ビームコミッショニングとの</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相互性</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を担保していれば</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、有用な検証システムとなりうることを提示しています</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。しかしながら</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、当施設ではその検証システムがないのが現状となっております。</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7</a:t>
            </a:fld>
            <a:endParaRPr lang="ja-JP" altLang="en-US" dirty="0"/>
          </a:p>
        </p:txBody>
      </p:sp>
    </p:spTree>
    <p:extLst>
      <p:ext uri="{BB962C8B-B14F-4D97-AF65-F5344CB8AC3E}">
        <p14:creationId xmlns:p14="http://schemas.microsoft.com/office/powerpoint/2010/main" val="226857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こちらは実際の治療計画装置とモンテカルロシミュレーションにより独立計算を行ったものとの計算精度</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比較した研究報告になりますが、中でも不均質領域の境界部分で計算誤差が大きくなったとの報告がされております。このように頭頸部領域や体幹部膵臓のような部位では重要なリスク臓器が多く近接する領域とな</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る</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ため、計画装置が出力する計算精度は特に重要なものとなります。</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8</a:t>
            </a:fld>
            <a:endParaRPr lang="ja-JP" altLang="en-US" dirty="0"/>
          </a:p>
        </p:txBody>
      </p:sp>
    </p:spTree>
    <p:extLst>
      <p:ext uri="{BB962C8B-B14F-4D97-AF65-F5344CB8AC3E}">
        <p14:creationId xmlns:p14="http://schemas.microsoft.com/office/powerpoint/2010/main" val="2736562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モンテカルロシミュレーションを行う計算装置</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に</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つきましては</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現在のスキャニングシステム</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で商用</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装置</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に</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取り入れ</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られておりま</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す</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このように</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近年</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では</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照射方式</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として</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スキャニング</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システム</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を取り入れた</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治療装置がほとんどであり</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、当施設で使用している拡大散乱体法</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にモンテカルロアルゴリズムを取り入れた計画装置の</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開発は進んでいないのが</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現状</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となっています</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9</a:t>
            </a:fld>
            <a:endParaRPr lang="ja-JP" altLang="en-US" dirty="0"/>
          </a:p>
        </p:txBody>
      </p:sp>
    </p:spTree>
    <p:extLst>
      <p:ext uri="{BB962C8B-B14F-4D97-AF65-F5344CB8AC3E}">
        <p14:creationId xmlns:p14="http://schemas.microsoft.com/office/powerpoint/2010/main" val="106579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これらのことを踏まえまして、当施設で現在使用している治療計画装置の計算精度について検証することを目的として、今回</a:t>
            </a:r>
            <a:r>
              <a:rPr kumimoji="1" lang="en-US" altLang="ja-JP" dirty="0"/>
              <a:t>PHITS</a:t>
            </a:r>
            <a:r>
              <a:rPr kumimoji="1" lang="ja-JP" altLang="en-US" dirty="0"/>
              <a:t>を用いて独立計算システムの構築を行いました。</a:t>
            </a:r>
            <a:r>
              <a:rPr kumimoji="1" lang="en-US" altLang="ja-JP" dirty="0"/>
              <a:t>(20s)</a:t>
            </a:r>
          </a:p>
        </p:txBody>
      </p:sp>
      <p:sp>
        <p:nvSpPr>
          <p:cNvPr id="4" name="スライド番号プレースホルダー 3"/>
          <p:cNvSpPr>
            <a:spLocks noGrp="1"/>
          </p:cNvSpPr>
          <p:nvPr>
            <p:ph type="sldNum" sz="quarter" idx="5"/>
          </p:nvPr>
        </p:nvSpPr>
        <p:spPr/>
        <p:txBody>
          <a:bodyPr/>
          <a:lstStyle/>
          <a:p>
            <a:fld id="{47175472-BDC3-420F-B0B3-48988B1403A7}" type="slidenum">
              <a:rPr lang="ja-JP" altLang="en-US" smtClean="0"/>
              <a:pPr/>
              <a:t>10</a:t>
            </a:fld>
            <a:endParaRPr lang="ja-JP" altLang="en-US" dirty="0"/>
          </a:p>
        </p:txBody>
      </p:sp>
    </p:spTree>
    <p:extLst>
      <p:ext uri="{BB962C8B-B14F-4D97-AF65-F5344CB8AC3E}">
        <p14:creationId xmlns:p14="http://schemas.microsoft.com/office/powerpoint/2010/main" val="173755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5D22-4086-AC95-1C1E-C07B4911D4A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C885109-B7E7-1E21-8B9D-6DAC0F3E1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D01A9FB-AEDC-D56D-93EE-7C32AD44C62B}"/>
              </a:ext>
            </a:extLst>
          </p:cNvPr>
          <p:cNvSpPr>
            <a:spLocks noGrp="1"/>
          </p:cNvSpPr>
          <p:nvPr>
            <p:ph type="dt" sz="half" idx="10"/>
          </p:nvPr>
        </p:nvSpPr>
        <p:spPr/>
        <p:txBody>
          <a:bodyPr/>
          <a:lstStyle/>
          <a:p>
            <a:fld id="{E62FDD1A-F774-4E01-952A-33878073ABFE}" type="datetimeFigureOut">
              <a:rPr kumimoji="1" lang="ja-JP" altLang="en-US" smtClean="0"/>
              <a:t>2025/5/13</a:t>
            </a:fld>
            <a:endParaRPr kumimoji="1" lang="ja-JP" altLang="en-US"/>
          </a:p>
        </p:txBody>
      </p:sp>
      <p:sp>
        <p:nvSpPr>
          <p:cNvPr id="5" name="フッター プレースホルダー 4">
            <a:extLst>
              <a:ext uri="{FF2B5EF4-FFF2-40B4-BE49-F238E27FC236}">
                <a16:creationId xmlns:a16="http://schemas.microsoft.com/office/drawing/2014/main" id="{D213C457-E140-986B-78DA-1676B77BB3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6A8A9C-C5B6-18D9-7E47-5AE66EF513A8}"/>
              </a:ext>
            </a:extLst>
          </p:cNvPr>
          <p:cNvSpPr>
            <a:spLocks noGrp="1"/>
          </p:cNvSpPr>
          <p:nvPr>
            <p:ph type="sldNum" sz="quarter" idx="12"/>
          </p:nvPr>
        </p:nvSpPr>
        <p:spPr/>
        <p:txBody>
          <a:bodyPr/>
          <a:lstStyle/>
          <a:p>
            <a:fld id="{8E2859AF-8EF9-4D82-B6F4-79B7449775E6}" type="slidenum">
              <a:rPr kumimoji="1" lang="ja-JP" altLang="en-US" smtClean="0"/>
              <a:t>‹#›</a:t>
            </a:fld>
            <a:endParaRPr kumimoji="1" lang="ja-JP" altLang="en-US"/>
          </a:p>
        </p:txBody>
      </p:sp>
    </p:spTree>
    <p:extLst>
      <p:ext uri="{BB962C8B-B14F-4D97-AF65-F5344CB8AC3E}">
        <p14:creationId xmlns:p14="http://schemas.microsoft.com/office/powerpoint/2010/main" val="311260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784594-698C-449E-832F-FA63B564EA5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872E18E-075B-FCDF-EEF1-7050EAF316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2FEF5EF-868E-AD9F-D10F-E13C07AFB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7F6AB9-326F-0CD7-78A3-B6CBD80FEFC6}"/>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6" name="フッター プレースホルダー 5">
            <a:extLst>
              <a:ext uri="{FF2B5EF4-FFF2-40B4-BE49-F238E27FC236}">
                <a16:creationId xmlns:a16="http://schemas.microsoft.com/office/drawing/2014/main" id="{FAA2E044-6E3E-6787-CD7D-1CD01761035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1819023-5B37-327C-0CAC-0FCAA64D2C15}"/>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153070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57C6F5-0982-875F-FE1B-88B4189BEFE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345D07F-7BF4-E609-80BB-48C5AD4D6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1CEC34C-9C53-A44B-8B3F-8C84E420F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4BAEF97-C22A-1BAC-8A5B-5BE67F1C29DF}"/>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6" name="フッター プレースホルダー 5">
            <a:extLst>
              <a:ext uri="{FF2B5EF4-FFF2-40B4-BE49-F238E27FC236}">
                <a16:creationId xmlns:a16="http://schemas.microsoft.com/office/drawing/2014/main" id="{25BD58BE-4FC2-2A51-1810-C085183EB26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A47166-A939-9B3C-BE02-10213016B99A}"/>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1989368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98BE9A-6018-0EC7-DE7C-E8ED0B9A9D1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12AE24F-F4BE-8A1D-DE6D-6F4BEDA78A1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224528-D307-A1EA-8265-F23A3D3B5B72}"/>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5" name="フッター プレースホルダー 4">
            <a:extLst>
              <a:ext uri="{FF2B5EF4-FFF2-40B4-BE49-F238E27FC236}">
                <a16:creationId xmlns:a16="http://schemas.microsoft.com/office/drawing/2014/main" id="{E7484A96-F41C-A919-7502-E311DD18CC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C39A1B-E65C-8273-5FD1-0EA05BD522CA}"/>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1333751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F980450-7A8E-BB15-9B54-3B09D62800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A9B3BF4-AF38-FA81-67BA-629B682FE02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C3901A-591E-FF4F-D353-B933225E8F40}"/>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5" name="フッター プレースホルダー 4">
            <a:extLst>
              <a:ext uri="{FF2B5EF4-FFF2-40B4-BE49-F238E27FC236}">
                <a16:creationId xmlns:a16="http://schemas.microsoft.com/office/drawing/2014/main" id="{F4674444-616A-AE71-4E82-18AC1C2E08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F47D6C-1B09-C35D-F594-0564DA42EF39}"/>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695891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050CE5-182C-4C2F-AB83-C960F73EFD4B}" type="datetimeFigureOut">
              <a:rPr kumimoji="1" lang="ja-JP" altLang="en-US" smtClean="0"/>
              <a:t>2025/5/13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図 6" descr="ロゴ２(47.5kb).bmp">
            <a:extLst>
              <a:ext uri="{FF2B5EF4-FFF2-40B4-BE49-F238E27FC236}">
                <a16:creationId xmlns:a16="http://schemas.microsoft.com/office/drawing/2014/main" id="{0E7516F0-C735-4D1D-83D4-9345A452BB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29926" y="6355311"/>
            <a:ext cx="2385876" cy="42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7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671C75-65CF-64C0-1DCB-38C8355C859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67C6518-1348-0EBD-BDF0-1A07B5512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C6CCD3E-221C-6192-23F2-4EA1E16040CC}"/>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5" name="フッター プレースホルダー 4">
            <a:extLst>
              <a:ext uri="{FF2B5EF4-FFF2-40B4-BE49-F238E27FC236}">
                <a16:creationId xmlns:a16="http://schemas.microsoft.com/office/drawing/2014/main" id="{AA02B987-E90B-BECD-DCAC-515C6D077D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5B1CB3-FE6A-69ED-F3A2-8AEC35032964}"/>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351954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B927C2-8E08-9FAB-B143-CF61B5CBAFE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317847-3DDE-CB58-6227-CDFA6550786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CCD456-46A9-1982-F339-E98064FDD94B}"/>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5" name="フッター プレースホルダー 4">
            <a:extLst>
              <a:ext uri="{FF2B5EF4-FFF2-40B4-BE49-F238E27FC236}">
                <a16:creationId xmlns:a16="http://schemas.microsoft.com/office/drawing/2014/main" id="{A34B1335-488F-FED0-DC1D-A4B27EB0EB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7D8C3A-CFC9-2FEB-9BE7-C43CC3CE034A}"/>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668029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ED29D3-DAFD-1AD8-06A3-3D4543D8342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A65E267-D534-C977-C97C-79C3A0E320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1A2C3AF-01B1-2577-3677-2FFBFE7CA63C}"/>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5" name="フッター プレースホルダー 4">
            <a:extLst>
              <a:ext uri="{FF2B5EF4-FFF2-40B4-BE49-F238E27FC236}">
                <a16:creationId xmlns:a16="http://schemas.microsoft.com/office/drawing/2014/main" id="{72E79CF0-28AC-58A8-0D24-26FFB85EFC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E311B4-1128-071E-D187-CD51FA0B4815}"/>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38549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5A52C6-98CC-9770-E602-3D7C7B04701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B379D1C-1023-0DC0-F117-F0B4311BAF6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2558005-4AE6-23A8-03AA-AA3F344EC51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3D45D9-2515-4EF2-C027-8A3D89559E2F}"/>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6" name="フッター プレースホルダー 5">
            <a:extLst>
              <a:ext uri="{FF2B5EF4-FFF2-40B4-BE49-F238E27FC236}">
                <a16:creationId xmlns:a16="http://schemas.microsoft.com/office/drawing/2014/main" id="{EE1207B9-72C7-D4E0-1E2E-A36DA9A79C8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4E9AC96-E08F-7BEE-75F1-1B3099BAD32A}"/>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290643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1D53C4-8A66-1405-1285-481EBF0A4B2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3F7AECD-3B83-42A2-4F07-1687AF4AE8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465FF1B-5AD4-DAA4-DA27-F64634496D1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E60CC4D-FFBD-EE32-745D-A374BB7AD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E33FF0F-FAE2-58AD-3856-DBAD9D6F961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338CB10-AEE7-47F7-7C2D-53A64E0AB9FB}"/>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8" name="フッター プレースホルダー 7">
            <a:extLst>
              <a:ext uri="{FF2B5EF4-FFF2-40B4-BE49-F238E27FC236}">
                <a16:creationId xmlns:a16="http://schemas.microsoft.com/office/drawing/2014/main" id="{005C8C55-187A-D78B-E1C6-F482061553E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F9E2F3F-EAB2-A3FE-8CD8-6BEB88DF06EB}"/>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365365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56A862-BE0A-C07A-2516-D682EDFAD43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5C9B27D-BDF8-FA4C-A4FB-2B1F97B60B07}"/>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4" name="フッター プレースホルダー 3">
            <a:extLst>
              <a:ext uri="{FF2B5EF4-FFF2-40B4-BE49-F238E27FC236}">
                <a16:creationId xmlns:a16="http://schemas.microsoft.com/office/drawing/2014/main" id="{D2440E34-A27C-9541-4BAF-04756F13782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9C24E55-A875-B705-C5A4-0EE5D3303E41}"/>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317087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4777AAE-168E-E423-219A-7D878FF74DB7}"/>
              </a:ext>
            </a:extLst>
          </p:cNvPr>
          <p:cNvSpPr>
            <a:spLocks noGrp="1"/>
          </p:cNvSpPr>
          <p:nvPr>
            <p:ph type="dt" sz="half" idx="10"/>
          </p:nvPr>
        </p:nvSpPr>
        <p:spPr/>
        <p:txBody>
          <a:bodyPr/>
          <a:lstStyle/>
          <a:p>
            <a:fld id="{CEE24648-8117-46AA-9FB9-582596160C55}" type="datetimeFigureOut">
              <a:rPr kumimoji="1" lang="ja-JP" altLang="en-US" smtClean="0"/>
              <a:t>2025/5/13</a:t>
            </a:fld>
            <a:endParaRPr kumimoji="1" lang="ja-JP" altLang="en-US"/>
          </a:p>
        </p:txBody>
      </p:sp>
      <p:sp>
        <p:nvSpPr>
          <p:cNvPr id="3" name="フッター プレースホルダー 2">
            <a:extLst>
              <a:ext uri="{FF2B5EF4-FFF2-40B4-BE49-F238E27FC236}">
                <a16:creationId xmlns:a16="http://schemas.microsoft.com/office/drawing/2014/main" id="{0610CFFE-53A5-2E94-E4F9-5C87C26F71C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4011285-83AC-F186-1D25-6E47C1827496}"/>
              </a:ext>
            </a:extLst>
          </p:cNvPr>
          <p:cNvSpPr>
            <a:spLocks noGrp="1"/>
          </p:cNvSpPr>
          <p:nvPr>
            <p:ph type="sldNum" sz="quarter" idx="12"/>
          </p:nvPr>
        </p:nvSpPr>
        <p:spPr/>
        <p:txBody>
          <a:bodyPr/>
          <a:lstStyle/>
          <a:p>
            <a:fld id="{28A1CD03-33CD-4181-8D67-1C5C1D376823}" type="slidenum">
              <a:rPr kumimoji="1" lang="ja-JP" altLang="en-US" smtClean="0"/>
              <a:t>‹#›</a:t>
            </a:fld>
            <a:endParaRPr kumimoji="1" lang="ja-JP" altLang="en-US"/>
          </a:p>
        </p:txBody>
      </p:sp>
    </p:spTree>
    <p:extLst>
      <p:ext uri="{BB962C8B-B14F-4D97-AF65-F5344CB8AC3E}">
        <p14:creationId xmlns:p14="http://schemas.microsoft.com/office/powerpoint/2010/main" val="971270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1D50A56-899C-2F44-3C1F-8B88C2A63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61A3A647-09AA-66B2-3C0C-921B469CE8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810C72A6-4247-1C1C-CBC9-5CC8EBAC85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メイリオ" panose="020B0604030504040204" pitchFamily="50" charset="-128"/>
              </a:defRPr>
            </a:lvl1pPr>
          </a:lstStyle>
          <a:p>
            <a:fld id="{E62FDD1A-F774-4E01-952A-33878073ABFE}" type="datetimeFigureOut">
              <a:rPr lang="ja-JP" altLang="en-US" smtClean="0"/>
              <a:pPr/>
              <a:t>2025/5/13</a:t>
            </a:fld>
            <a:endParaRPr lang="ja-JP" altLang="en-US" dirty="0"/>
          </a:p>
        </p:txBody>
      </p:sp>
      <p:sp>
        <p:nvSpPr>
          <p:cNvPr id="5" name="フッター プレースホルダー 4">
            <a:extLst>
              <a:ext uri="{FF2B5EF4-FFF2-40B4-BE49-F238E27FC236}">
                <a16:creationId xmlns:a16="http://schemas.microsoft.com/office/drawing/2014/main" id="{FB4DBBEA-D4E5-670F-AA07-656455DAB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7806DB6F-3474-2103-B4D0-9A4203189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メイリオ" panose="020B0604030504040204" pitchFamily="50" charset="-128"/>
              </a:defRPr>
            </a:lvl1pPr>
          </a:lstStyle>
          <a:p>
            <a:fld id="{8E2859AF-8EF9-4D82-B6F4-79B7449775E6}" type="slidenum">
              <a:rPr lang="ja-JP" altLang="en-US" smtClean="0"/>
              <a:pPr/>
              <a:t>‹#›</a:t>
            </a:fld>
            <a:endParaRPr lang="ja-JP" altLang="en-US" dirty="0"/>
          </a:p>
        </p:txBody>
      </p:sp>
    </p:spTree>
    <p:extLst>
      <p:ext uri="{BB962C8B-B14F-4D97-AF65-F5344CB8AC3E}">
        <p14:creationId xmlns:p14="http://schemas.microsoft.com/office/powerpoint/2010/main" val="3158554939"/>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kumimoji="1" sz="4400" kern="1200">
          <a:solidFill>
            <a:schemeClr val="tx1"/>
          </a:solidFill>
          <a:latin typeface="Arial" panose="020B0604020202020204" pitchFamily="34" charset="0"/>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2DBD1AF-DD13-AF95-5BCA-91F00A82C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453D9D60-9710-711C-E975-3DD760BBC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7A27C7CC-8E74-2E89-02FF-9574EC098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EE24648-8117-46AA-9FB9-582596160C55}" type="datetimeFigureOut">
              <a:rPr lang="ja-JP" altLang="en-US" smtClean="0"/>
              <a:pPr/>
              <a:t>2025/5/13</a:t>
            </a:fld>
            <a:endParaRPr lang="ja-JP" altLang="en-US" dirty="0"/>
          </a:p>
        </p:txBody>
      </p:sp>
      <p:sp>
        <p:nvSpPr>
          <p:cNvPr id="5" name="フッター プレースホルダー 4">
            <a:extLst>
              <a:ext uri="{FF2B5EF4-FFF2-40B4-BE49-F238E27FC236}">
                <a16:creationId xmlns:a16="http://schemas.microsoft.com/office/drawing/2014/main" id="{29D55C4B-0CC0-ED31-4254-9DC8C93BB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ja-JP" altLang="en-US" dirty="0"/>
          </a:p>
        </p:txBody>
      </p:sp>
      <p:sp>
        <p:nvSpPr>
          <p:cNvPr id="6" name="スライド番号プレースホルダー 5">
            <a:extLst>
              <a:ext uri="{FF2B5EF4-FFF2-40B4-BE49-F238E27FC236}">
                <a16:creationId xmlns:a16="http://schemas.microsoft.com/office/drawing/2014/main" id="{ED68F2EE-9058-75B5-C178-8C201E99D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28A1CD03-33CD-4181-8D67-1C5C1D376823}" type="slidenum">
              <a:rPr lang="ja-JP" altLang="en-US" smtClean="0"/>
              <a:pPr/>
              <a:t>‹#›</a:t>
            </a:fld>
            <a:endParaRPr lang="ja-JP" altLang="en-US" dirty="0"/>
          </a:p>
        </p:txBody>
      </p:sp>
    </p:spTree>
    <p:extLst>
      <p:ext uri="{BB962C8B-B14F-4D97-AF65-F5344CB8AC3E}">
        <p14:creationId xmlns:p14="http://schemas.microsoft.com/office/powerpoint/2010/main" val="359738380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kumimoji="1"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22.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3.png"/><Relationship Id="rId7"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chart" Target="../charts/chart10.xml"/><Relationship Id="rId5" Type="http://schemas.openxmlformats.org/officeDocument/2006/relationships/image" Target="../media/image24.png"/><Relationship Id="rId10" Type="http://schemas.openxmlformats.org/officeDocument/2006/relationships/chart" Target="../charts/chart9.xml"/><Relationship Id="rId4" Type="http://schemas.openxmlformats.org/officeDocument/2006/relationships/image" Target="../media/image29.svg"/><Relationship Id="rId9" Type="http://schemas.openxmlformats.org/officeDocument/2006/relationships/chart" Target="../charts/char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5.tmp"/><Relationship Id="rId7" Type="http://schemas.openxmlformats.org/officeDocument/2006/relationships/image" Target="../media/image2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chart" Target="../charts/chart11.xml"/><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image" Target="../media/image29.tm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3.png"/><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image" Target="../media/image29.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3.png"/><Relationship Id="rId4" Type="http://schemas.openxmlformats.org/officeDocument/2006/relationships/chart" Target="../charts/chart18.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4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hart" Target="../charts/char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tm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D1375-914E-6B6B-4566-3C9E820F693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5FD9886-E396-E201-C974-FE2EB4D719B2}"/>
              </a:ext>
            </a:extLst>
          </p:cNvPr>
          <p:cNvSpPr txBox="1">
            <a:spLocks/>
          </p:cNvSpPr>
          <p:nvPr/>
        </p:nvSpPr>
        <p:spPr>
          <a:xfrm>
            <a:off x="607037" y="2062162"/>
            <a:ext cx="10977927"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Arial" panose="020B0604020202020204" pitchFamily="34" charset="0"/>
                <a:ea typeface="メイリオ" panose="020B0604030504040204" pitchFamily="50" charset="-128"/>
                <a:cs typeface="+mj-cs"/>
              </a:defRPr>
            </a:lvl1pPr>
          </a:lstStyle>
          <a:p>
            <a:pPr algn="ctr"/>
            <a:r>
              <a:rPr lang="en-US" altLang="ja-JP" sz="3400" dirty="0">
                <a:uFill>
                  <a:solidFill>
                    <a:schemeClr val="accent1"/>
                  </a:solidFill>
                </a:uFill>
                <a:latin typeface="メイリオ" panose="020B0604030504040204" pitchFamily="50" charset="-128"/>
              </a:rPr>
              <a:t>PHITS</a:t>
            </a:r>
            <a:r>
              <a:rPr lang="ja-JP" altLang="en-US" sz="3400" dirty="0">
                <a:uFill>
                  <a:solidFill>
                    <a:schemeClr val="accent1"/>
                  </a:solidFill>
                </a:uFill>
                <a:latin typeface="メイリオ" panose="020B0604030504040204" pitchFamily="50" charset="-128"/>
              </a:rPr>
              <a:t>を用いた独立計算システムの構築（基礎検証）</a:t>
            </a:r>
            <a:r>
              <a:rPr lang="en-US" altLang="ja-JP" sz="3400" dirty="0">
                <a:uFill>
                  <a:solidFill>
                    <a:schemeClr val="accent1"/>
                  </a:solidFill>
                </a:uFill>
                <a:latin typeface="メイリオ" panose="020B0604030504040204" pitchFamily="50" charset="-128"/>
              </a:rPr>
              <a:t/>
            </a:r>
            <a:br>
              <a:rPr lang="en-US" altLang="ja-JP" sz="3400" dirty="0">
                <a:uFill>
                  <a:solidFill>
                    <a:schemeClr val="accent1"/>
                  </a:solidFill>
                </a:uFill>
                <a:latin typeface="メイリオ" panose="020B0604030504040204" pitchFamily="50" charset="-128"/>
              </a:rPr>
            </a:br>
            <a:endParaRPr lang="ja-JP" altLang="en-US" sz="3400" dirty="0">
              <a:uFill>
                <a:solidFill>
                  <a:schemeClr val="accent1"/>
                </a:solidFill>
              </a:uFill>
              <a:latin typeface="メイリオ" panose="020B0604030504040204" pitchFamily="50" charset="-128"/>
            </a:endParaRPr>
          </a:p>
        </p:txBody>
      </p:sp>
      <p:sp>
        <p:nvSpPr>
          <p:cNvPr id="4" name="字幕 2">
            <a:extLst>
              <a:ext uri="{FF2B5EF4-FFF2-40B4-BE49-F238E27FC236}">
                <a16:creationId xmlns:a16="http://schemas.microsoft.com/office/drawing/2014/main" id="{763C7E21-F7C7-4BE1-D3A6-3E86F40EB897}"/>
              </a:ext>
            </a:extLst>
          </p:cNvPr>
          <p:cNvSpPr txBox="1">
            <a:spLocks/>
          </p:cNvSpPr>
          <p:nvPr/>
        </p:nvSpPr>
        <p:spPr>
          <a:xfrm>
            <a:off x="1524000" y="3709043"/>
            <a:ext cx="9144000" cy="2387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kern="100" dirty="0">
              <a:latin typeface="メイリオ" panose="020B0604030504040204" pitchFamily="50" charset="-128"/>
              <a:cs typeface="Arial" panose="020B0604020202020204" pitchFamily="34" charset="0"/>
            </a:endParaRPr>
          </a:p>
          <a:p>
            <a:pPr marL="0" indent="0" algn="r">
              <a:buNone/>
            </a:pPr>
            <a:r>
              <a:rPr lang="ja-JP" altLang="en-US" sz="2600" kern="100" dirty="0">
                <a:latin typeface="メイリオ" panose="020B0604030504040204" pitchFamily="50" charset="-128"/>
                <a:cs typeface="Arial" panose="020B0604020202020204" pitchFamily="34" charset="0"/>
              </a:rPr>
              <a:t>千々岩 拓夢</a:t>
            </a:r>
            <a:r>
              <a:rPr lang="en-US" altLang="ja-JP" sz="2600" kern="100" dirty="0">
                <a:latin typeface="メイリオ" panose="020B0604030504040204" pitchFamily="50" charset="-128"/>
                <a:cs typeface="Arial" panose="020B0604020202020204" pitchFamily="34" charset="0"/>
              </a:rPr>
              <a:t>, </a:t>
            </a:r>
            <a:r>
              <a:rPr lang="ja-JP" altLang="en-US" sz="2600" kern="100" dirty="0">
                <a:latin typeface="メイリオ" panose="020B0604030504040204" pitchFamily="50" charset="-128"/>
                <a:cs typeface="Arial" panose="020B0604020202020204" pitchFamily="34" charset="0"/>
              </a:rPr>
              <a:t>磯村 泰己</a:t>
            </a:r>
            <a:r>
              <a:rPr lang="en-US" altLang="ja-JP" sz="2600" kern="100" dirty="0">
                <a:latin typeface="メイリオ" panose="020B0604030504040204" pitchFamily="50" charset="-128"/>
                <a:cs typeface="Arial" panose="020B0604020202020204" pitchFamily="34" charset="0"/>
              </a:rPr>
              <a:t>, </a:t>
            </a:r>
            <a:r>
              <a:rPr lang="ja-JP" altLang="en-US" sz="2600" kern="100" dirty="0">
                <a:latin typeface="メイリオ" panose="020B0604030504040204" pitchFamily="50" charset="-128"/>
                <a:cs typeface="Arial" panose="020B0604020202020204" pitchFamily="34" charset="0"/>
              </a:rPr>
              <a:t>垣花 泰政</a:t>
            </a:r>
            <a:r>
              <a:rPr lang="ja-JP" altLang="ja-JP" sz="2600" kern="100" dirty="0">
                <a:latin typeface="メイリオ" panose="020B0604030504040204" pitchFamily="50" charset="-128"/>
                <a:cs typeface="Arial" panose="020B0604020202020204" pitchFamily="34" charset="0"/>
              </a:rPr>
              <a:t> </a:t>
            </a:r>
            <a:endParaRPr lang="en-US" altLang="ja-JP" sz="2600" kern="100" dirty="0">
              <a:latin typeface="メイリオ" panose="020B0604030504040204" pitchFamily="50" charset="-128"/>
              <a:cs typeface="Arial" panose="020B0604020202020204" pitchFamily="34" charset="0"/>
            </a:endParaRPr>
          </a:p>
          <a:p>
            <a:pPr marL="0" indent="0">
              <a:buNone/>
            </a:pPr>
            <a:endParaRPr lang="en-US" altLang="ja-JP" kern="100" dirty="0">
              <a:latin typeface="メイリオ" panose="020B0604030504040204" pitchFamily="50" charset="-128"/>
              <a:cs typeface="Arial" panose="020B0604020202020204" pitchFamily="34" charset="0"/>
            </a:endParaRPr>
          </a:p>
          <a:p>
            <a:pPr marL="0" indent="0" algn="ctr">
              <a:buNone/>
            </a:pPr>
            <a:r>
              <a:rPr lang="en-US" altLang="ja-JP" b="1" u="sng" dirty="0">
                <a:uFill>
                  <a:solidFill>
                    <a:schemeClr val="accent1"/>
                  </a:solidFill>
                </a:uFill>
                <a:latin typeface="メイリオ" panose="020B0604030504040204" pitchFamily="50" charset="-128"/>
                <a:cs typeface="Arial" panose="020B0604020202020204" pitchFamily="34" charset="0"/>
              </a:rPr>
              <a:t>Medipolis Proton Therapy and Research Center</a:t>
            </a:r>
            <a:endParaRPr lang="ja-JP" altLang="en-US" b="1" u="sng" dirty="0">
              <a:uFill>
                <a:solidFill>
                  <a:schemeClr val="accent1"/>
                </a:solidFill>
              </a:uFill>
              <a:latin typeface="メイリオ" panose="020B0604030504040204" pitchFamily="50" charset="-128"/>
              <a:cs typeface="Arial" panose="020B0604020202020204" pitchFamily="34" charset="0"/>
            </a:endParaRPr>
          </a:p>
        </p:txBody>
      </p:sp>
      <p:sp>
        <p:nvSpPr>
          <p:cNvPr id="3" name="正方形/長方形 2">
            <a:extLst>
              <a:ext uri="{FF2B5EF4-FFF2-40B4-BE49-F238E27FC236}">
                <a16:creationId xmlns:a16="http://schemas.microsoft.com/office/drawing/2014/main" id="{B04BAE2B-F64F-1D48-6CED-08FC7FCD9D2F}"/>
              </a:ext>
            </a:extLst>
          </p:cNvPr>
          <p:cNvSpPr/>
          <p:nvPr/>
        </p:nvSpPr>
        <p:spPr>
          <a:xfrm>
            <a:off x="0" y="0"/>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p>
        </p:txBody>
      </p:sp>
      <p:pic>
        <p:nvPicPr>
          <p:cNvPr id="5" name="グラフィックス 4" descr="原子">
            <a:extLst>
              <a:ext uri="{FF2B5EF4-FFF2-40B4-BE49-F238E27FC236}">
                <a16:creationId xmlns:a16="http://schemas.microsoft.com/office/drawing/2014/main" id="{E14C310C-3FDC-D0D9-9621-73326587AD7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458142" y="9832"/>
            <a:ext cx="645557" cy="636104"/>
          </a:xfrm>
          <a:prstGeom prst="rect">
            <a:avLst/>
          </a:prstGeom>
        </p:spPr>
      </p:pic>
    </p:spTree>
    <p:extLst>
      <p:ext uri="{BB962C8B-B14F-4D97-AF65-F5344CB8AC3E}">
        <p14:creationId xmlns:p14="http://schemas.microsoft.com/office/powerpoint/2010/main" val="2118726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4DDD4-8FC1-ABF4-CAD1-4B1725E7925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F3F5267-7EC9-E880-51C5-3537E1B777FD}"/>
              </a:ext>
            </a:extLst>
          </p:cNvPr>
          <p:cNvSpPr txBox="1"/>
          <p:nvPr/>
        </p:nvSpPr>
        <p:spPr>
          <a:xfrm>
            <a:off x="540026" y="3167390"/>
            <a:ext cx="11111948" cy="646331"/>
          </a:xfrm>
          <a:prstGeom prst="rect">
            <a:avLst/>
          </a:prstGeom>
          <a:noFill/>
        </p:spPr>
        <p:txBody>
          <a:bodyPr wrap="square" rtlCol="0">
            <a:spAutoFit/>
          </a:bodyPr>
          <a:lstStyle/>
          <a:p>
            <a:pPr algn="ctr"/>
            <a:r>
              <a:rPr lang="en-US" altLang="ja-JP" sz="3600" b="1" dirty="0">
                <a:latin typeface="メイリオ" panose="020B0604030504040204" pitchFamily="50" charset="-128"/>
                <a:ea typeface="メイリオ" panose="020B0604030504040204" pitchFamily="50" charset="-128"/>
              </a:rPr>
              <a:t>PHITS</a:t>
            </a:r>
            <a:r>
              <a:rPr lang="ja-JP" altLang="en-US" sz="3600" b="1" dirty="0">
                <a:latin typeface="メイリオ" panose="020B0604030504040204" pitchFamily="50" charset="-128"/>
                <a:ea typeface="メイリオ" panose="020B0604030504040204" pitchFamily="50" charset="-128"/>
              </a:rPr>
              <a:t>を用いた</a:t>
            </a:r>
            <a:r>
              <a:rPr kumimoji="1" lang="ja-JP" altLang="en-US" sz="3600" b="1" dirty="0">
                <a:latin typeface="メイリオ" panose="020B0604030504040204" pitchFamily="50" charset="-128"/>
                <a:ea typeface="メイリオ" panose="020B0604030504040204" pitchFamily="50" charset="-128"/>
              </a:rPr>
              <a:t>独立検証システムの構築</a:t>
            </a:r>
          </a:p>
        </p:txBody>
      </p:sp>
      <p:pic>
        <p:nvPicPr>
          <p:cNvPr id="6" name="グラフィックス 5" descr="コンピューター">
            <a:extLst>
              <a:ext uri="{FF2B5EF4-FFF2-40B4-BE49-F238E27FC236}">
                <a16:creationId xmlns:a16="http://schemas.microsoft.com/office/drawing/2014/main" id="{0B30852C-E9CE-F526-7FD0-9613C002E80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726364" y="4137841"/>
            <a:ext cx="1031132" cy="1031132"/>
          </a:xfrm>
          <a:prstGeom prst="rect">
            <a:avLst/>
          </a:prstGeom>
        </p:spPr>
      </p:pic>
      <p:pic>
        <p:nvPicPr>
          <p:cNvPr id="7" name="グラフィックス 6" descr="コンピューター">
            <a:extLst>
              <a:ext uri="{FF2B5EF4-FFF2-40B4-BE49-F238E27FC236}">
                <a16:creationId xmlns:a16="http://schemas.microsoft.com/office/drawing/2014/main" id="{B9E9389C-6C3B-E818-3219-AA42C486D0D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29471" y="4137841"/>
            <a:ext cx="1031132" cy="1031132"/>
          </a:xfrm>
          <a:prstGeom prst="rect">
            <a:avLst/>
          </a:prstGeom>
        </p:spPr>
      </p:pic>
      <p:sp>
        <p:nvSpPr>
          <p:cNvPr id="3" name="矢印: 左右 2">
            <a:extLst>
              <a:ext uri="{FF2B5EF4-FFF2-40B4-BE49-F238E27FC236}">
                <a16:creationId xmlns:a16="http://schemas.microsoft.com/office/drawing/2014/main" id="{16F0F79D-71D5-CE9B-4E5E-9BB6FA2903EC}"/>
              </a:ext>
            </a:extLst>
          </p:cNvPr>
          <p:cNvSpPr/>
          <p:nvPr/>
        </p:nvSpPr>
        <p:spPr>
          <a:xfrm>
            <a:off x="9949772" y="4560085"/>
            <a:ext cx="687423" cy="186644"/>
          </a:xfrm>
          <a:prstGeom prst="leftRightArrow">
            <a:avLst>
              <a:gd name="adj1" fmla="val 43104"/>
              <a:gd name="adj2" fmla="val 77586"/>
            </a:avLst>
          </a:prstGeom>
          <a:no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40DA9C70-8F13-942E-F99F-C410840D3036}"/>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8" name="正方形/長方形 9">
            <a:extLst>
              <a:ext uri="{FF2B5EF4-FFF2-40B4-BE49-F238E27FC236}">
                <a16:creationId xmlns:a16="http://schemas.microsoft.com/office/drawing/2014/main" id="{57A5A8D3-24CA-861A-EC61-E60B64FCD615}"/>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774C080E-E324-0935-2539-1D3705A64BD2}"/>
              </a:ext>
            </a:extLst>
          </p:cNvPr>
          <p:cNvSpPr txBox="1"/>
          <p:nvPr/>
        </p:nvSpPr>
        <p:spPr>
          <a:xfrm>
            <a:off x="0" y="84667"/>
            <a:ext cx="8489244"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目的</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66003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43FC-345E-B3D9-C2D1-FCA2F9B1C122}"/>
            </a:ext>
          </a:extLst>
        </p:cNvPr>
        <p:cNvGrpSpPr/>
        <p:nvPr/>
      </p:nvGrpSpPr>
      <p:grpSpPr>
        <a:xfrm>
          <a:off x="0" y="0"/>
          <a:ext cx="0" cy="0"/>
          <a:chOff x="0" y="0"/>
          <a:chExt cx="0" cy="0"/>
        </a:xfrm>
      </p:grpSpPr>
      <p:sp>
        <p:nvSpPr>
          <p:cNvPr id="5" name="フローチャート: 処理 4">
            <a:extLst>
              <a:ext uri="{FF2B5EF4-FFF2-40B4-BE49-F238E27FC236}">
                <a16:creationId xmlns:a16="http://schemas.microsoft.com/office/drawing/2014/main" id="{06C76C7B-4DA4-E687-CBC4-0D3AD82EF2F5}"/>
              </a:ext>
            </a:extLst>
          </p:cNvPr>
          <p:cNvSpPr/>
          <p:nvPr/>
        </p:nvSpPr>
        <p:spPr>
          <a:xfrm>
            <a:off x="1009036" y="1749812"/>
            <a:ext cx="4117915" cy="608448"/>
          </a:xfrm>
          <a:prstGeom prst="flowChartProcess">
            <a:avLst/>
          </a:prstGeom>
          <a:solidFill>
            <a:schemeClr val="accent5">
              <a:lumMod val="20000"/>
              <a:lumOff val="80000"/>
            </a:schemeClr>
          </a:solidFill>
          <a:ln w="25400">
            <a:solidFill>
              <a:schemeClr val="tx1"/>
            </a:solidFill>
          </a:ln>
        </p:spPr>
        <p:style>
          <a:lnRef idx="1">
            <a:schemeClr val="accent3"/>
          </a:lnRef>
          <a:fillRef idx="2">
            <a:schemeClr val="accent3"/>
          </a:fillRef>
          <a:effectRef idx="1">
            <a:schemeClr val="accent3"/>
          </a:effectRef>
          <a:fontRef idx="minor">
            <a:schemeClr val="dk1"/>
          </a:fontRef>
        </p:style>
        <p:txBody>
          <a:bodyPr tIns="108000" rtlCol="0" anchor="ctr"/>
          <a:lstStyle/>
          <a:p>
            <a:pPr algn="ctr"/>
            <a:r>
              <a:rPr lang="ja-JP" altLang="en-US" sz="2400" b="1" dirty="0">
                <a:solidFill>
                  <a:schemeClr val="tx1"/>
                </a:solidFill>
                <a:latin typeface="メイリオ" panose="020B0604030504040204" pitchFamily="50" charset="-128"/>
                <a:ea typeface="メイリオ" panose="020B0604030504040204" pitchFamily="50" charset="-128"/>
              </a:rPr>
              <a:t>ガントリーヘッド作成</a:t>
            </a:r>
            <a:endParaRPr kumimoji="1" lang="ja-JP" altLang="en-US" sz="2400" b="1" dirty="0">
              <a:solidFill>
                <a:schemeClr val="tx1"/>
              </a:solidFill>
              <a:latin typeface="メイリオ" panose="020B0604030504040204" pitchFamily="50" charset="-128"/>
              <a:ea typeface="メイリオ" panose="020B0604030504040204" pitchFamily="50" charset="-128"/>
            </a:endParaRPr>
          </a:p>
        </p:txBody>
      </p:sp>
      <p:sp>
        <p:nvSpPr>
          <p:cNvPr id="8" name="フローチャート: 処理 7">
            <a:extLst>
              <a:ext uri="{FF2B5EF4-FFF2-40B4-BE49-F238E27FC236}">
                <a16:creationId xmlns:a16="http://schemas.microsoft.com/office/drawing/2014/main" id="{952CBFE7-C47D-4508-7A3B-14D797D9A2CA}"/>
              </a:ext>
            </a:extLst>
          </p:cNvPr>
          <p:cNvSpPr/>
          <p:nvPr/>
        </p:nvSpPr>
        <p:spPr>
          <a:xfrm>
            <a:off x="996700" y="924780"/>
            <a:ext cx="4117915" cy="608449"/>
          </a:xfrm>
          <a:prstGeom prst="flowChartProcess">
            <a:avLst/>
          </a:prstGeom>
          <a:solidFill>
            <a:schemeClr val="accent4">
              <a:lumMod val="20000"/>
              <a:lumOff val="8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ja-JP" altLang="en-US" sz="2400" b="1" dirty="0">
                <a:ln w="12700">
                  <a:noFill/>
                </a:ln>
                <a:solidFill>
                  <a:schemeClr val="tx1"/>
                </a:solidFill>
                <a:latin typeface="メイリオ" panose="020B0604030504040204" pitchFamily="50" charset="-128"/>
                <a:ea typeface="メイリオ" panose="020B0604030504040204" pitchFamily="50" charset="-128"/>
              </a:rPr>
              <a:t>ビームデータ</a:t>
            </a:r>
            <a:r>
              <a:rPr kumimoji="1" lang="ja-JP" altLang="en-US" sz="2400" b="1" dirty="0">
                <a:ln w="12700">
                  <a:noFill/>
                </a:ln>
                <a:solidFill>
                  <a:schemeClr val="tx1"/>
                </a:solidFill>
                <a:latin typeface="メイリオ" panose="020B0604030504040204" pitchFamily="50" charset="-128"/>
                <a:ea typeface="メイリオ" panose="020B0604030504040204" pitchFamily="50" charset="-128"/>
              </a:rPr>
              <a:t>測定</a:t>
            </a:r>
          </a:p>
        </p:txBody>
      </p:sp>
      <p:sp>
        <p:nvSpPr>
          <p:cNvPr id="10" name="フローチャート: 処理 9">
            <a:extLst>
              <a:ext uri="{FF2B5EF4-FFF2-40B4-BE49-F238E27FC236}">
                <a16:creationId xmlns:a16="http://schemas.microsoft.com/office/drawing/2014/main" id="{2481EA87-3E52-E978-76A2-BDFD81B227F7}"/>
              </a:ext>
            </a:extLst>
          </p:cNvPr>
          <p:cNvSpPr/>
          <p:nvPr/>
        </p:nvSpPr>
        <p:spPr>
          <a:xfrm>
            <a:off x="996699" y="3460060"/>
            <a:ext cx="4117915" cy="608448"/>
          </a:xfrm>
          <a:prstGeom prst="flowChartProcess">
            <a:avLst/>
          </a:prstGeom>
          <a:solidFill>
            <a:srgbClr val="FFC1C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9525">
                  <a:noFill/>
                </a:ln>
                <a:solidFill>
                  <a:schemeClr val="tx1"/>
                </a:solidFill>
                <a:latin typeface="メイリオ" panose="020B0604030504040204" pitchFamily="50" charset="-128"/>
                <a:ea typeface="メイリオ" panose="020B0604030504040204" pitchFamily="50" charset="-128"/>
              </a:rPr>
              <a:t>モデリング精度検証</a:t>
            </a:r>
          </a:p>
        </p:txBody>
      </p:sp>
      <p:sp>
        <p:nvSpPr>
          <p:cNvPr id="18" name="フローチャート: 処理 17">
            <a:extLst>
              <a:ext uri="{FF2B5EF4-FFF2-40B4-BE49-F238E27FC236}">
                <a16:creationId xmlns:a16="http://schemas.microsoft.com/office/drawing/2014/main" id="{5BB5CB0F-3920-5096-CA8A-2679CB3214C1}"/>
              </a:ext>
            </a:extLst>
          </p:cNvPr>
          <p:cNvSpPr/>
          <p:nvPr/>
        </p:nvSpPr>
        <p:spPr>
          <a:xfrm>
            <a:off x="996696" y="4315934"/>
            <a:ext cx="4117917" cy="608448"/>
          </a:xfrm>
          <a:prstGeom prst="flowChartProcess">
            <a:avLst/>
          </a:prstGeom>
          <a:solidFill>
            <a:srgbClr val="FFB265"/>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12700">
                  <a:noFill/>
                </a:ln>
                <a:solidFill>
                  <a:schemeClr val="tx1"/>
                </a:solidFill>
                <a:latin typeface="メイリオ" panose="020B0604030504040204" pitchFamily="50" charset="-128"/>
                <a:ea typeface="メイリオ" panose="020B0604030504040204" pitchFamily="50" charset="-128"/>
              </a:rPr>
              <a:t>臨床データでの精度評価</a:t>
            </a:r>
          </a:p>
        </p:txBody>
      </p:sp>
      <p:sp>
        <p:nvSpPr>
          <p:cNvPr id="21" name="フローチャート: 処理 20">
            <a:extLst>
              <a:ext uri="{FF2B5EF4-FFF2-40B4-BE49-F238E27FC236}">
                <a16:creationId xmlns:a16="http://schemas.microsoft.com/office/drawing/2014/main" id="{7ABE5CBE-F7D1-6A35-84F8-8C91807BBABA}"/>
              </a:ext>
            </a:extLst>
          </p:cNvPr>
          <p:cNvSpPr/>
          <p:nvPr/>
        </p:nvSpPr>
        <p:spPr>
          <a:xfrm>
            <a:off x="996697" y="5149319"/>
            <a:ext cx="4117915" cy="608448"/>
          </a:xfrm>
          <a:prstGeom prst="flowChartProcess">
            <a:avLst/>
          </a:prstGeom>
          <a:solidFill>
            <a:srgbClr val="F6BB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en-US" altLang="ja-JP" sz="2400" b="1" dirty="0">
                <a:ln w="12700">
                  <a:noFill/>
                </a:ln>
                <a:solidFill>
                  <a:schemeClr val="tx1"/>
                </a:solidFill>
                <a:latin typeface="メイリオ" panose="020B0604030504040204" pitchFamily="50" charset="-128"/>
                <a:ea typeface="メイリオ" panose="020B0604030504040204" pitchFamily="50" charset="-128"/>
              </a:rPr>
              <a:t>e</a:t>
            </a:r>
            <a:r>
              <a:rPr kumimoji="1" lang="en-US" altLang="ja-JP" sz="2400" b="1" dirty="0">
                <a:ln w="12700">
                  <a:noFill/>
                </a:ln>
                <a:solidFill>
                  <a:schemeClr val="tx1"/>
                </a:solidFill>
                <a:latin typeface="メイリオ" panose="020B0604030504040204" pitchFamily="50" charset="-128"/>
                <a:ea typeface="メイリオ" panose="020B0604030504040204" pitchFamily="50" charset="-128"/>
              </a:rPr>
              <a:t>nd to end test</a:t>
            </a:r>
            <a:endParaRPr kumimoji="1" lang="ja-JP" altLang="en-US" sz="2400" b="1" dirty="0">
              <a:ln w="12700">
                <a:noFill/>
              </a:ln>
              <a:solidFill>
                <a:schemeClr val="tx1"/>
              </a:solidFill>
              <a:latin typeface="メイリオ" panose="020B0604030504040204" pitchFamily="50" charset="-128"/>
              <a:ea typeface="メイリオ" panose="020B0604030504040204" pitchFamily="50" charset="-128"/>
            </a:endParaRPr>
          </a:p>
        </p:txBody>
      </p:sp>
      <p:sp>
        <p:nvSpPr>
          <p:cNvPr id="22" name="フローチャート: 処理 21">
            <a:extLst>
              <a:ext uri="{FF2B5EF4-FFF2-40B4-BE49-F238E27FC236}">
                <a16:creationId xmlns:a16="http://schemas.microsoft.com/office/drawing/2014/main" id="{1583E713-3AB5-F63C-17F7-745DCE6F7CE6}"/>
              </a:ext>
            </a:extLst>
          </p:cNvPr>
          <p:cNvSpPr/>
          <p:nvPr/>
        </p:nvSpPr>
        <p:spPr>
          <a:xfrm>
            <a:off x="996696" y="5974642"/>
            <a:ext cx="4117915" cy="608447"/>
          </a:xfrm>
          <a:prstGeom prst="flowChartProcess">
            <a:avLst/>
          </a:prstGeom>
          <a:solidFill>
            <a:srgbClr val="E66914"/>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12700">
                  <a:noFill/>
                </a:ln>
                <a:solidFill>
                  <a:schemeClr val="tx1"/>
                </a:solidFill>
                <a:latin typeface="メイリオ" panose="020B0604030504040204" pitchFamily="50" charset="-128"/>
                <a:ea typeface="メイリオ" panose="020B0604030504040204" pitchFamily="50" charset="-128"/>
              </a:rPr>
              <a:t>完成</a:t>
            </a:r>
          </a:p>
        </p:txBody>
      </p:sp>
      <p:sp>
        <p:nvSpPr>
          <p:cNvPr id="9" name="フローチャート: 処理 8">
            <a:extLst>
              <a:ext uri="{FF2B5EF4-FFF2-40B4-BE49-F238E27FC236}">
                <a16:creationId xmlns:a16="http://schemas.microsoft.com/office/drawing/2014/main" id="{593B4DFB-7A0F-0B03-86DB-B6F8DE8F6518}"/>
              </a:ext>
            </a:extLst>
          </p:cNvPr>
          <p:cNvSpPr/>
          <p:nvPr/>
        </p:nvSpPr>
        <p:spPr>
          <a:xfrm>
            <a:off x="996700" y="2603299"/>
            <a:ext cx="4117915" cy="608448"/>
          </a:xfrm>
          <a:prstGeom prst="flowChartProcess">
            <a:avLst/>
          </a:prstGeom>
          <a:solidFill>
            <a:schemeClr val="accent6">
              <a:lumMod val="20000"/>
              <a:lumOff val="8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9525">
                  <a:noFill/>
                </a:ln>
                <a:solidFill>
                  <a:schemeClr val="tx1"/>
                </a:solidFill>
                <a:latin typeface="メイリオ" panose="020B0604030504040204" pitchFamily="50" charset="-128"/>
                <a:ea typeface="メイリオ" panose="020B0604030504040204" pitchFamily="50" charset="-128"/>
              </a:rPr>
              <a:t>ビームモデリング</a:t>
            </a:r>
          </a:p>
        </p:txBody>
      </p:sp>
      <p:sp>
        <p:nvSpPr>
          <p:cNvPr id="25" name="矢印: 下 24">
            <a:extLst>
              <a:ext uri="{FF2B5EF4-FFF2-40B4-BE49-F238E27FC236}">
                <a16:creationId xmlns:a16="http://schemas.microsoft.com/office/drawing/2014/main" id="{CCBA82DA-9A3A-6D01-7DAA-803455A5470B}"/>
              </a:ext>
            </a:extLst>
          </p:cNvPr>
          <p:cNvSpPr/>
          <p:nvPr/>
        </p:nvSpPr>
        <p:spPr>
          <a:xfrm>
            <a:off x="213480" y="1325880"/>
            <a:ext cx="475488" cy="5120639"/>
          </a:xfrm>
          <a:prstGeom prst="downArrow">
            <a:avLst>
              <a:gd name="adj1" fmla="val 50000"/>
              <a:gd name="adj2" fmla="val 172658"/>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043FE161-5969-7F7F-BFA3-97B55E7BCCCA}"/>
              </a:ext>
            </a:extLst>
          </p:cNvPr>
          <p:cNvSpPr txBox="1"/>
          <p:nvPr/>
        </p:nvSpPr>
        <p:spPr>
          <a:xfrm>
            <a:off x="5797296" y="971210"/>
            <a:ext cx="6394704" cy="830997"/>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latin typeface="メイリオ" panose="020B0604030504040204" pitchFamily="50" charset="-128"/>
                <a:ea typeface="メイリオ" panose="020B0604030504040204" pitchFamily="50" charset="-128"/>
              </a:rPr>
              <a:t>Pencil,Wobbler,SOBP beam</a:t>
            </a:r>
            <a:r>
              <a:rPr kumimoji="1" lang="ja-JP" altLang="en-US"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PDD,OCR</a:t>
            </a:r>
            <a:r>
              <a:rPr lang="ja-JP" altLang="en-US"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4C769084-E681-3626-63B6-0DD5A3D20112}"/>
              </a:ext>
            </a:extLst>
          </p:cNvPr>
          <p:cNvSpPr txBox="1"/>
          <p:nvPr/>
        </p:nvSpPr>
        <p:spPr>
          <a:xfrm>
            <a:off x="5797296" y="1823203"/>
            <a:ext cx="6102096" cy="461665"/>
          </a:xfrm>
          <a:prstGeom prst="rect">
            <a:avLst/>
          </a:prstGeom>
          <a:noFill/>
        </p:spPr>
        <p:txBody>
          <a:bodyPr wrap="square">
            <a:spAutoFit/>
          </a:bodyPr>
          <a:lstStyle/>
          <a:p>
            <a:pPr marL="342900" indent="-3429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ビームライン上内部構造を再現</a:t>
            </a:r>
          </a:p>
        </p:txBody>
      </p:sp>
      <p:sp>
        <p:nvSpPr>
          <p:cNvPr id="28" name="テキスト ボックス 27">
            <a:extLst>
              <a:ext uri="{FF2B5EF4-FFF2-40B4-BE49-F238E27FC236}">
                <a16:creationId xmlns:a16="http://schemas.microsoft.com/office/drawing/2014/main" id="{BDFE2322-123D-7BDD-F1F1-2FFDD905DE37}"/>
              </a:ext>
            </a:extLst>
          </p:cNvPr>
          <p:cNvSpPr txBox="1"/>
          <p:nvPr/>
        </p:nvSpPr>
        <p:spPr>
          <a:xfrm>
            <a:off x="5797296" y="26828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latin typeface="メイリオ" panose="020B0604030504040204" pitchFamily="50" charset="-128"/>
                <a:ea typeface="メイリオ" panose="020B0604030504040204" pitchFamily="50" charset="-128"/>
              </a:rPr>
              <a:t>Pencil beam </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 SOBP beam</a:t>
            </a:r>
            <a:endParaRPr kumimoji="1" lang="ja-JP" altLang="en-US" sz="24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C0D30257-CA24-23C4-2561-179C05A5B0AB}"/>
              </a:ext>
            </a:extLst>
          </p:cNvPr>
          <p:cNvSpPr txBox="1"/>
          <p:nvPr/>
        </p:nvSpPr>
        <p:spPr>
          <a:xfrm>
            <a:off x="5797296" y="3563413"/>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latin typeface="メイリオ" panose="020B0604030504040204" pitchFamily="50" charset="-128"/>
                <a:ea typeface="メイリオ" panose="020B0604030504040204" pitchFamily="50" charset="-128"/>
              </a:rPr>
              <a:t>ガンマ解析（</a:t>
            </a:r>
            <a:r>
              <a:rPr kumimoji="1" lang="en-US" altLang="ja-JP" sz="2400" dirty="0">
                <a:latin typeface="メイリオ" panose="020B0604030504040204" pitchFamily="50" charset="-128"/>
                <a:ea typeface="メイリオ" panose="020B0604030504040204" pitchFamily="50" charset="-128"/>
              </a:rPr>
              <a:t>PDD,OCR</a:t>
            </a:r>
            <a:r>
              <a:rPr kumimoji="1" lang="ja-JP" altLang="en-US" sz="2400" dirty="0">
                <a:latin typeface="メイリオ" panose="020B0604030504040204" pitchFamily="50" charset="-128"/>
                <a:ea typeface="メイリオ" panose="020B0604030504040204" pitchFamily="50" charset="-128"/>
              </a:rPr>
              <a:t>）</a:t>
            </a:r>
          </a:p>
        </p:txBody>
      </p:sp>
      <p:sp>
        <p:nvSpPr>
          <p:cNvPr id="30" name="テキスト ボックス 29">
            <a:extLst>
              <a:ext uri="{FF2B5EF4-FFF2-40B4-BE49-F238E27FC236}">
                <a16:creationId xmlns:a16="http://schemas.microsoft.com/office/drawing/2014/main" id="{47EE63CC-41A5-5616-FF6A-CE4C540180EB}"/>
              </a:ext>
            </a:extLst>
          </p:cNvPr>
          <p:cNvSpPr txBox="1"/>
          <p:nvPr/>
        </p:nvSpPr>
        <p:spPr>
          <a:xfrm>
            <a:off x="5797296" y="4362362"/>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latin typeface="メイリオ" panose="020B0604030504040204" pitchFamily="50" charset="-128"/>
                <a:ea typeface="メイリオ" panose="020B0604030504040204" pitchFamily="50" charset="-128"/>
              </a:rPr>
              <a:t>ガンマ解析・</a:t>
            </a:r>
            <a:r>
              <a:rPr kumimoji="1" lang="en-US" altLang="ja-JP" sz="2400" dirty="0">
                <a:latin typeface="メイリオ" panose="020B0604030504040204" pitchFamily="50" charset="-128"/>
                <a:ea typeface="メイリオ" panose="020B0604030504040204" pitchFamily="50" charset="-128"/>
              </a:rPr>
              <a:t>DVH</a:t>
            </a:r>
            <a:r>
              <a:rPr lang="ja-JP" altLang="en-US" sz="2400" dirty="0">
                <a:latin typeface="メイリオ" panose="020B0604030504040204" pitchFamily="50" charset="-128"/>
                <a:ea typeface="メイリオ" panose="020B0604030504040204" pitchFamily="50" charset="-128"/>
              </a:rPr>
              <a:t>評価</a:t>
            </a:r>
            <a:endParaRPr kumimoji="1" lang="ja-JP" altLang="en-US" sz="240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512580AD-ED88-9B21-6053-07A4C75B4455}"/>
              </a:ext>
            </a:extLst>
          </p:cNvPr>
          <p:cNvSpPr txBox="1"/>
          <p:nvPr/>
        </p:nvSpPr>
        <p:spPr>
          <a:xfrm>
            <a:off x="5797296" y="52227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ja-JP" sz="2400" dirty="0">
                <a:latin typeface="メイリオ" panose="020B0604030504040204" pitchFamily="50" charset="-128"/>
                <a:ea typeface="メイリオ" panose="020B0604030504040204" pitchFamily="50" charset="-128"/>
              </a:rPr>
              <a:t>RT-PHITS </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CT-DICOM data</a:t>
            </a:r>
            <a:r>
              <a:rPr lang="ja-JP" altLang="en-US"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DB57FFCB-FEBD-8A53-5EAE-3109E3226E44}"/>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3" name="正方形/長方形 9">
            <a:extLst>
              <a:ext uri="{FF2B5EF4-FFF2-40B4-BE49-F238E27FC236}">
                <a16:creationId xmlns:a16="http://schemas.microsoft.com/office/drawing/2014/main" id="{B7EFA194-013D-88C0-D147-FA2168AA63C4}"/>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7248A78-A97B-E054-AA5F-155B9DD1AD46}"/>
              </a:ext>
            </a:extLst>
          </p:cNvPr>
          <p:cNvSpPr txBox="1"/>
          <p:nvPr/>
        </p:nvSpPr>
        <p:spPr>
          <a:xfrm>
            <a:off x="-1" y="84667"/>
            <a:ext cx="10577689" cy="524553"/>
          </a:xfrm>
          <a:prstGeom prst="rect">
            <a:avLst/>
          </a:prstGeom>
          <a:noFill/>
        </p:spPr>
        <p:txBody>
          <a:bodyPr wrap="square" tIns="108000">
            <a:sp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独立計算システム構築までのプロセスマップ（こんなイメージで</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8374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5FE2B-BEA6-A6D1-3D22-E5101D8F323E}"/>
            </a:ext>
          </a:extLst>
        </p:cNvPr>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D9981DD5-9C9D-A8D6-DA3D-C5B71593FE83}"/>
              </a:ext>
            </a:extLst>
          </p:cNvPr>
          <p:cNvSpPr txBox="1"/>
          <p:nvPr/>
        </p:nvSpPr>
        <p:spPr>
          <a:xfrm>
            <a:off x="5797296" y="971210"/>
            <a:ext cx="6394704" cy="830997"/>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latin typeface="メイリオ" panose="020B0604030504040204" pitchFamily="50" charset="-128"/>
                <a:ea typeface="メイリオ" panose="020B0604030504040204" pitchFamily="50" charset="-128"/>
              </a:rPr>
              <a:t>Pencil,Wobbler,SOBP beam</a:t>
            </a:r>
            <a:r>
              <a:rPr kumimoji="1" lang="ja-JP" altLang="en-US"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PDD,OCR</a:t>
            </a:r>
            <a:r>
              <a:rPr lang="ja-JP" altLang="en-US"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906E8B60-CB99-EB90-CC09-FF2A90687D8E}"/>
              </a:ext>
            </a:extLst>
          </p:cNvPr>
          <p:cNvSpPr txBox="1"/>
          <p:nvPr/>
        </p:nvSpPr>
        <p:spPr>
          <a:xfrm>
            <a:off x="5797296" y="1823203"/>
            <a:ext cx="6102096" cy="461665"/>
          </a:xfrm>
          <a:prstGeom prst="rect">
            <a:avLst/>
          </a:prstGeom>
          <a:noFill/>
        </p:spPr>
        <p:txBody>
          <a:bodyPr wrap="square">
            <a:spAutoFit/>
          </a:bodyPr>
          <a:lstStyle/>
          <a:p>
            <a:pPr marL="342900" indent="-3429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ビームライン上内部構造を再現</a:t>
            </a:r>
          </a:p>
        </p:txBody>
      </p:sp>
      <p:sp>
        <p:nvSpPr>
          <p:cNvPr id="17" name="テキスト ボックス 16">
            <a:extLst>
              <a:ext uri="{FF2B5EF4-FFF2-40B4-BE49-F238E27FC236}">
                <a16:creationId xmlns:a16="http://schemas.microsoft.com/office/drawing/2014/main" id="{F2D53D88-3B5B-E088-BFFD-72289F74C1E6}"/>
              </a:ext>
            </a:extLst>
          </p:cNvPr>
          <p:cNvSpPr txBox="1"/>
          <p:nvPr/>
        </p:nvSpPr>
        <p:spPr>
          <a:xfrm>
            <a:off x="5797296" y="26828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latin typeface="メイリオ" panose="020B0604030504040204" pitchFamily="50" charset="-128"/>
                <a:ea typeface="メイリオ" panose="020B0604030504040204" pitchFamily="50" charset="-128"/>
              </a:rPr>
              <a:t>Pencil beam </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 SOBP beam</a:t>
            </a:r>
            <a:endParaRPr kumimoji="1" lang="ja-JP" altLang="en-US" sz="24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A75106A9-6E02-C991-53E2-718311C0AEF2}"/>
              </a:ext>
            </a:extLst>
          </p:cNvPr>
          <p:cNvSpPr txBox="1"/>
          <p:nvPr/>
        </p:nvSpPr>
        <p:spPr>
          <a:xfrm>
            <a:off x="5797296" y="3563413"/>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latin typeface="メイリオ" panose="020B0604030504040204" pitchFamily="50" charset="-128"/>
                <a:ea typeface="メイリオ" panose="020B0604030504040204" pitchFamily="50" charset="-128"/>
              </a:rPr>
              <a:t>ガンマ解析（</a:t>
            </a:r>
            <a:r>
              <a:rPr kumimoji="1" lang="en-US" altLang="ja-JP" sz="2400" dirty="0">
                <a:latin typeface="メイリオ" panose="020B0604030504040204" pitchFamily="50" charset="-128"/>
                <a:ea typeface="メイリオ" panose="020B0604030504040204" pitchFamily="50" charset="-128"/>
              </a:rPr>
              <a:t>PDD,OCR</a:t>
            </a:r>
            <a:r>
              <a:rPr kumimoji="1" lang="ja-JP" altLang="en-US" sz="2400" dirty="0">
                <a:latin typeface="メイリオ" panose="020B0604030504040204" pitchFamily="50" charset="-128"/>
                <a:ea typeface="メイリオ" panose="020B0604030504040204" pitchFamily="50" charset="-128"/>
              </a:rPr>
              <a:t>）</a:t>
            </a:r>
          </a:p>
        </p:txBody>
      </p:sp>
      <p:sp>
        <p:nvSpPr>
          <p:cNvPr id="20" name="テキスト ボックス 19">
            <a:extLst>
              <a:ext uri="{FF2B5EF4-FFF2-40B4-BE49-F238E27FC236}">
                <a16:creationId xmlns:a16="http://schemas.microsoft.com/office/drawing/2014/main" id="{869F5E48-FE9E-F62E-6CCB-7767E1382407}"/>
              </a:ext>
            </a:extLst>
          </p:cNvPr>
          <p:cNvSpPr txBox="1"/>
          <p:nvPr/>
        </p:nvSpPr>
        <p:spPr>
          <a:xfrm>
            <a:off x="5797296" y="4362362"/>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ガンマ解析・</a:t>
            </a: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DVH</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評価</a:t>
            </a:r>
            <a:endParaRPr kumimoji="1" lang="ja-JP" altLang="en-US" sz="2400"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DFD01348-FDFB-5937-F2E9-99D6146E23F1}"/>
              </a:ext>
            </a:extLst>
          </p:cNvPr>
          <p:cNvSpPr txBox="1"/>
          <p:nvPr/>
        </p:nvSpPr>
        <p:spPr>
          <a:xfrm>
            <a:off x="5797296" y="52227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RT-PHITS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a:t>
            </a:r>
            <a:r>
              <a:rPr lang="en-US" altLang="ja-JP" sz="2400" dirty="0">
                <a:solidFill>
                  <a:schemeClr val="bg1">
                    <a:lumMod val="85000"/>
                  </a:schemeClr>
                </a:solidFill>
                <a:latin typeface="メイリオ" panose="020B0604030504040204" pitchFamily="50" charset="-128"/>
                <a:ea typeface="メイリオ" panose="020B0604030504040204" pitchFamily="50" charset="-128"/>
              </a:rPr>
              <a:t>CT-DICOM data</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a:t>
            </a:r>
            <a:endParaRPr kumimoji="1" lang="ja-JP" altLang="en-US" sz="2400"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5" name="フローチャート: 処理 4">
            <a:extLst>
              <a:ext uri="{FF2B5EF4-FFF2-40B4-BE49-F238E27FC236}">
                <a16:creationId xmlns:a16="http://schemas.microsoft.com/office/drawing/2014/main" id="{2D868F9A-EFC6-EBE8-00FE-6AA992EE81ED}"/>
              </a:ext>
            </a:extLst>
          </p:cNvPr>
          <p:cNvSpPr/>
          <p:nvPr/>
        </p:nvSpPr>
        <p:spPr>
          <a:xfrm>
            <a:off x="1009036" y="1749812"/>
            <a:ext cx="4117915" cy="608448"/>
          </a:xfrm>
          <a:prstGeom prst="flowChartProcess">
            <a:avLst/>
          </a:prstGeom>
          <a:solidFill>
            <a:schemeClr val="accent5">
              <a:lumMod val="20000"/>
              <a:lumOff val="80000"/>
            </a:schemeClr>
          </a:solidFill>
          <a:ln w="25400">
            <a:solidFill>
              <a:schemeClr val="tx1"/>
            </a:solidFill>
          </a:ln>
        </p:spPr>
        <p:style>
          <a:lnRef idx="1">
            <a:schemeClr val="accent3"/>
          </a:lnRef>
          <a:fillRef idx="2">
            <a:schemeClr val="accent3"/>
          </a:fillRef>
          <a:effectRef idx="1">
            <a:schemeClr val="accent3"/>
          </a:effectRef>
          <a:fontRef idx="minor">
            <a:schemeClr val="dk1"/>
          </a:fontRef>
        </p:style>
        <p:txBody>
          <a:bodyPr tIns="108000" rtlCol="0" anchor="ctr"/>
          <a:lstStyle/>
          <a:p>
            <a:pPr algn="ctr"/>
            <a:r>
              <a:rPr lang="ja-JP" altLang="en-US" sz="2400" b="1" dirty="0">
                <a:solidFill>
                  <a:schemeClr val="tx1"/>
                </a:solidFill>
                <a:latin typeface="メイリオ" panose="020B0604030504040204" pitchFamily="50" charset="-128"/>
                <a:ea typeface="メイリオ" panose="020B0604030504040204" pitchFamily="50" charset="-128"/>
              </a:rPr>
              <a:t>ガントリーヘッド作成</a:t>
            </a:r>
            <a:endParaRPr kumimoji="1" lang="ja-JP" altLang="en-US" sz="2400" b="1" dirty="0">
              <a:solidFill>
                <a:schemeClr val="tx1"/>
              </a:solidFill>
              <a:latin typeface="メイリオ" panose="020B0604030504040204" pitchFamily="50" charset="-128"/>
              <a:ea typeface="メイリオ" panose="020B0604030504040204" pitchFamily="50" charset="-128"/>
            </a:endParaRPr>
          </a:p>
        </p:txBody>
      </p:sp>
      <p:sp>
        <p:nvSpPr>
          <p:cNvPr id="8" name="フローチャート: 処理 7">
            <a:extLst>
              <a:ext uri="{FF2B5EF4-FFF2-40B4-BE49-F238E27FC236}">
                <a16:creationId xmlns:a16="http://schemas.microsoft.com/office/drawing/2014/main" id="{F019F07C-1A2B-7A24-4C7D-3C3B172D980A}"/>
              </a:ext>
            </a:extLst>
          </p:cNvPr>
          <p:cNvSpPr/>
          <p:nvPr/>
        </p:nvSpPr>
        <p:spPr>
          <a:xfrm>
            <a:off x="996700" y="924780"/>
            <a:ext cx="4117915" cy="608449"/>
          </a:xfrm>
          <a:prstGeom prst="flowChartProcess">
            <a:avLst/>
          </a:prstGeom>
          <a:solidFill>
            <a:schemeClr val="accent4">
              <a:lumMod val="20000"/>
              <a:lumOff val="8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ja-JP" altLang="en-US" sz="2400" b="1" dirty="0">
                <a:ln w="12700">
                  <a:noFill/>
                </a:ln>
                <a:solidFill>
                  <a:schemeClr val="tx1"/>
                </a:solidFill>
                <a:latin typeface="メイリオ" panose="020B0604030504040204" pitchFamily="50" charset="-128"/>
                <a:ea typeface="メイリオ" panose="020B0604030504040204" pitchFamily="50" charset="-128"/>
              </a:rPr>
              <a:t>ビームデータ</a:t>
            </a:r>
            <a:r>
              <a:rPr kumimoji="1" lang="ja-JP" altLang="en-US" sz="2400" b="1" dirty="0">
                <a:ln w="12700">
                  <a:noFill/>
                </a:ln>
                <a:solidFill>
                  <a:schemeClr val="tx1"/>
                </a:solidFill>
                <a:latin typeface="メイリオ" panose="020B0604030504040204" pitchFamily="50" charset="-128"/>
                <a:ea typeface="メイリオ" panose="020B0604030504040204" pitchFamily="50" charset="-128"/>
              </a:rPr>
              <a:t>測定</a:t>
            </a:r>
          </a:p>
        </p:txBody>
      </p:sp>
      <p:sp>
        <p:nvSpPr>
          <p:cNvPr id="10" name="フローチャート: 処理 9">
            <a:extLst>
              <a:ext uri="{FF2B5EF4-FFF2-40B4-BE49-F238E27FC236}">
                <a16:creationId xmlns:a16="http://schemas.microsoft.com/office/drawing/2014/main" id="{05ED6EA5-D621-1DF5-865D-859A9CB60C79}"/>
              </a:ext>
            </a:extLst>
          </p:cNvPr>
          <p:cNvSpPr/>
          <p:nvPr/>
        </p:nvSpPr>
        <p:spPr>
          <a:xfrm>
            <a:off x="996699" y="3460060"/>
            <a:ext cx="4117915" cy="608448"/>
          </a:xfrm>
          <a:prstGeom prst="flowChartProcess">
            <a:avLst/>
          </a:prstGeom>
          <a:solidFill>
            <a:srgbClr val="FFC1C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9525">
                  <a:noFill/>
                </a:ln>
                <a:solidFill>
                  <a:schemeClr val="tx1"/>
                </a:solidFill>
                <a:latin typeface="メイリオ" panose="020B0604030504040204" pitchFamily="50" charset="-128"/>
                <a:ea typeface="メイリオ" panose="020B0604030504040204" pitchFamily="50" charset="-128"/>
              </a:rPr>
              <a:t>モデリング精度検証</a:t>
            </a:r>
          </a:p>
        </p:txBody>
      </p:sp>
      <p:sp>
        <p:nvSpPr>
          <p:cNvPr id="18" name="フローチャート: 処理 17">
            <a:extLst>
              <a:ext uri="{FF2B5EF4-FFF2-40B4-BE49-F238E27FC236}">
                <a16:creationId xmlns:a16="http://schemas.microsoft.com/office/drawing/2014/main" id="{EFCA12B0-0488-F008-1821-1818CDF6C8ED}"/>
              </a:ext>
            </a:extLst>
          </p:cNvPr>
          <p:cNvSpPr/>
          <p:nvPr/>
        </p:nvSpPr>
        <p:spPr>
          <a:xfrm>
            <a:off x="996696" y="4315934"/>
            <a:ext cx="4117917" cy="608448"/>
          </a:xfrm>
          <a:prstGeom prst="flowChartProcess">
            <a:avLst/>
          </a:prstGeom>
          <a:no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12700">
                  <a:noFill/>
                </a:ln>
                <a:solidFill>
                  <a:schemeClr val="bg1">
                    <a:lumMod val="85000"/>
                  </a:schemeClr>
                </a:solidFill>
                <a:latin typeface="メイリオ" panose="020B0604030504040204" pitchFamily="50" charset="-128"/>
                <a:ea typeface="メイリオ" panose="020B0604030504040204" pitchFamily="50" charset="-128"/>
              </a:rPr>
              <a:t>臨床データでの精度評価</a:t>
            </a:r>
          </a:p>
        </p:txBody>
      </p:sp>
      <p:sp>
        <p:nvSpPr>
          <p:cNvPr id="21" name="フローチャート: 処理 20">
            <a:extLst>
              <a:ext uri="{FF2B5EF4-FFF2-40B4-BE49-F238E27FC236}">
                <a16:creationId xmlns:a16="http://schemas.microsoft.com/office/drawing/2014/main" id="{9CC1364F-DD8A-0147-4F4C-D6DA6E4ACD79}"/>
              </a:ext>
            </a:extLst>
          </p:cNvPr>
          <p:cNvSpPr/>
          <p:nvPr/>
        </p:nvSpPr>
        <p:spPr>
          <a:xfrm>
            <a:off x="996697" y="5149319"/>
            <a:ext cx="4117915" cy="608448"/>
          </a:xfrm>
          <a:prstGeom prst="flowChartProcess">
            <a:avLst/>
          </a:prstGeom>
          <a:no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en-US" altLang="ja-JP" sz="2400" b="1" dirty="0">
                <a:ln w="12700">
                  <a:noFill/>
                </a:ln>
                <a:solidFill>
                  <a:schemeClr val="bg1">
                    <a:lumMod val="85000"/>
                  </a:schemeClr>
                </a:solidFill>
                <a:latin typeface="メイリオ" panose="020B0604030504040204" pitchFamily="50" charset="-128"/>
                <a:ea typeface="メイリオ" panose="020B0604030504040204" pitchFamily="50" charset="-128"/>
              </a:rPr>
              <a:t>e</a:t>
            </a:r>
            <a:r>
              <a:rPr kumimoji="1" lang="en-US" altLang="ja-JP" sz="2400" b="1" dirty="0">
                <a:ln w="12700">
                  <a:noFill/>
                </a:ln>
                <a:solidFill>
                  <a:schemeClr val="bg1">
                    <a:lumMod val="85000"/>
                  </a:schemeClr>
                </a:solidFill>
                <a:latin typeface="メイリオ" panose="020B0604030504040204" pitchFamily="50" charset="-128"/>
                <a:ea typeface="メイリオ" panose="020B0604030504040204" pitchFamily="50" charset="-128"/>
              </a:rPr>
              <a:t>nd to end test</a:t>
            </a:r>
            <a:endParaRPr kumimoji="1" lang="ja-JP" altLang="en-US" sz="2400" b="1" dirty="0">
              <a:ln w="12700">
                <a:noFill/>
              </a:ln>
              <a:solidFill>
                <a:schemeClr val="bg1">
                  <a:lumMod val="85000"/>
                </a:schemeClr>
              </a:solidFill>
              <a:latin typeface="メイリオ" panose="020B0604030504040204" pitchFamily="50" charset="-128"/>
              <a:ea typeface="メイリオ" panose="020B0604030504040204" pitchFamily="50" charset="-128"/>
            </a:endParaRPr>
          </a:p>
        </p:txBody>
      </p:sp>
      <p:sp>
        <p:nvSpPr>
          <p:cNvPr id="22" name="フローチャート: 処理 21">
            <a:extLst>
              <a:ext uri="{FF2B5EF4-FFF2-40B4-BE49-F238E27FC236}">
                <a16:creationId xmlns:a16="http://schemas.microsoft.com/office/drawing/2014/main" id="{82606D87-456B-5E2A-08AA-E9BEC96FFD00}"/>
              </a:ext>
            </a:extLst>
          </p:cNvPr>
          <p:cNvSpPr/>
          <p:nvPr/>
        </p:nvSpPr>
        <p:spPr>
          <a:xfrm>
            <a:off x="996696" y="5974642"/>
            <a:ext cx="4117915" cy="608447"/>
          </a:xfrm>
          <a:prstGeom prst="flowChartProcess">
            <a:avLst/>
          </a:prstGeom>
          <a:no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12700">
                  <a:noFill/>
                </a:ln>
                <a:solidFill>
                  <a:schemeClr val="bg1">
                    <a:lumMod val="85000"/>
                  </a:schemeClr>
                </a:solidFill>
                <a:latin typeface="メイリオ" panose="020B0604030504040204" pitchFamily="50" charset="-128"/>
                <a:ea typeface="メイリオ" panose="020B0604030504040204" pitchFamily="50" charset="-128"/>
              </a:rPr>
              <a:t>完成</a:t>
            </a:r>
          </a:p>
        </p:txBody>
      </p:sp>
      <p:sp>
        <p:nvSpPr>
          <p:cNvPr id="9" name="フローチャート: 処理 8">
            <a:extLst>
              <a:ext uri="{FF2B5EF4-FFF2-40B4-BE49-F238E27FC236}">
                <a16:creationId xmlns:a16="http://schemas.microsoft.com/office/drawing/2014/main" id="{A07B97FC-0AA6-CF31-998A-9304827E2616}"/>
              </a:ext>
            </a:extLst>
          </p:cNvPr>
          <p:cNvSpPr/>
          <p:nvPr/>
        </p:nvSpPr>
        <p:spPr>
          <a:xfrm>
            <a:off x="996700" y="2603299"/>
            <a:ext cx="4117915" cy="608448"/>
          </a:xfrm>
          <a:prstGeom prst="flowChartProcess">
            <a:avLst/>
          </a:prstGeom>
          <a:solidFill>
            <a:schemeClr val="accent6">
              <a:lumMod val="20000"/>
              <a:lumOff val="8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b="1" dirty="0">
                <a:ln w="9525">
                  <a:noFill/>
                </a:ln>
                <a:solidFill>
                  <a:schemeClr val="tx1"/>
                </a:solidFill>
                <a:latin typeface="メイリオ" panose="020B0604030504040204" pitchFamily="50" charset="-128"/>
                <a:ea typeface="メイリオ" panose="020B0604030504040204" pitchFamily="50" charset="-128"/>
              </a:rPr>
              <a:t>ビームモデリング</a:t>
            </a:r>
          </a:p>
        </p:txBody>
      </p:sp>
      <p:sp>
        <p:nvSpPr>
          <p:cNvPr id="25" name="矢印: 下 24">
            <a:extLst>
              <a:ext uri="{FF2B5EF4-FFF2-40B4-BE49-F238E27FC236}">
                <a16:creationId xmlns:a16="http://schemas.microsoft.com/office/drawing/2014/main" id="{0A1FCBE9-7345-369C-0B48-9E3C1C901B7E}"/>
              </a:ext>
            </a:extLst>
          </p:cNvPr>
          <p:cNvSpPr/>
          <p:nvPr/>
        </p:nvSpPr>
        <p:spPr>
          <a:xfrm>
            <a:off x="213480" y="1325880"/>
            <a:ext cx="475488" cy="5120639"/>
          </a:xfrm>
          <a:prstGeom prst="downArrow">
            <a:avLst>
              <a:gd name="adj1" fmla="val 50000"/>
              <a:gd name="adj2" fmla="val 172658"/>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8D94BC2C-5461-15E0-E0CE-0D968CC8042E}"/>
              </a:ext>
            </a:extLst>
          </p:cNvPr>
          <p:cNvSpPr/>
          <p:nvPr/>
        </p:nvSpPr>
        <p:spPr>
          <a:xfrm>
            <a:off x="768096" y="729762"/>
            <a:ext cx="4639173" cy="3508130"/>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 name="フローチャート: 処理 2">
            <a:extLst>
              <a:ext uri="{FF2B5EF4-FFF2-40B4-BE49-F238E27FC236}">
                <a16:creationId xmlns:a16="http://schemas.microsoft.com/office/drawing/2014/main" id="{D8DA14FA-22F3-39D6-690D-A716A25F041B}"/>
              </a:ext>
            </a:extLst>
          </p:cNvPr>
          <p:cNvSpPr/>
          <p:nvPr/>
        </p:nvSpPr>
        <p:spPr>
          <a:xfrm>
            <a:off x="5213838" y="697281"/>
            <a:ext cx="2435469" cy="527538"/>
          </a:xfrm>
          <a:prstGeom prst="flowChartProces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800" b="1" dirty="0">
                <a:latin typeface="メイリオ" panose="020B0604030504040204" pitchFamily="50" charset="-128"/>
                <a:ea typeface="メイリオ" panose="020B0604030504040204" pitchFamily="50" charset="-128"/>
              </a:rPr>
              <a:t>基礎検証</a:t>
            </a:r>
          </a:p>
        </p:txBody>
      </p:sp>
      <p:sp>
        <p:nvSpPr>
          <p:cNvPr id="12" name="正方形/長方形 11">
            <a:extLst>
              <a:ext uri="{FF2B5EF4-FFF2-40B4-BE49-F238E27FC236}">
                <a16:creationId xmlns:a16="http://schemas.microsoft.com/office/drawing/2014/main" id="{9C32F9AF-D195-8F54-1A63-086624E0A60D}"/>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3" name="正方形/長方形 9">
            <a:extLst>
              <a:ext uri="{FF2B5EF4-FFF2-40B4-BE49-F238E27FC236}">
                <a16:creationId xmlns:a16="http://schemas.microsoft.com/office/drawing/2014/main" id="{6C7DAE25-1DFB-1994-D04F-592BA2C64CBC}"/>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D2282523-8AD5-E830-675A-4674DA8A21DB}"/>
              </a:ext>
            </a:extLst>
          </p:cNvPr>
          <p:cNvSpPr txBox="1"/>
          <p:nvPr/>
        </p:nvSpPr>
        <p:spPr>
          <a:xfrm>
            <a:off x="-1" y="84667"/>
            <a:ext cx="10577689" cy="524553"/>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今回の検証でのプロセスマップ （基礎検証）</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0305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0E39A-B71B-A125-566C-36093C9C9C9E}"/>
            </a:ext>
          </a:extLst>
        </p:cNvPr>
        <p:cNvGrpSpPr/>
        <p:nvPr/>
      </p:nvGrpSpPr>
      <p:grpSpPr>
        <a:xfrm>
          <a:off x="0" y="0"/>
          <a:ext cx="0" cy="0"/>
          <a:chOff x="0" y="0"/>
          <a:chExt cx="0" cy="0"/>
        </a:xfrm>
      </p:grpSpPr>
      <p:sp>
        <p:nvSpPr>
          <p:cNvPr id="5" name="フローチャート: 処理 4">
            <a:extLst>
              <a:ext uri="{FF2B5EF4-FFF2-40B4-BE49-F238E27FC236}">
                <a16:creationId xmlns:a16="http://schemas.microsoft.com/office/drawing/2014/main" id="{FCC0BC01-3C44-3F29-BECF-C1C646166122}"/>
              </a:ext>
            </a:extLst>
          </p:cNvPr>
          <p:cNvSpPr/>
          <p:nvPr/>
        </p:nvSpPr>
        <p:spPr>
          <a:xfrm>
            <a:off x="996692" y="2629298"/>
            <a:ext cx="4439779" cy="667899"/>
          </a:xfrm>
          <a:prstGeom prst="flowChartProcess">
            <a:avLst/>
          </a:prstGeom>
          <a:solidFill>
            <a:schemeClr val="bg1">
              <a:lumMod val="95000"/>
            </a:schemeClr>
          </a:solidFill>
          <a:ln w="25400">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600" b="1" dirty="0">
                <a:solidFill>
                  <a:schemeClr val="bg1">
                    <a:lumMod val="85000"/>
                  </a:schemeClr>
                </a:solidFill>
                <a:latin typeface="メイリオ" panose="020B0604030504040204" pitchFamily="50" charset="-128"/>
                <a:ea typeface="メイリオ" panose="020B0604030504040204" pitchFamily="50" charset="-128"/>
              </a:rPr>
              <a:t>ガントリーヘッド作成</a:t>
            </a:r>
            <a:endParaRPr kumimoji="1" lang="ja-JP" altLang="en-US" sz="2600" b="1"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8" name="フローチャート: 処理 7">
            <a:extLst>
              <a:ext uri="{FF2B5EF4-FFF2-40B4-BE49-F238E27FC236}">
                <a16:creationId xmlns:a16="http://schemas.microsoft.com/office/drawing/2014/main" id="{33614069-1DBA-960F-3911-3610E7015DBF}"/>
              </a:ext>
            </a:extLst>
          </p:cNvPr>
          <p:cNvSpPr/>
          <p:nvPr/>
        </p:nvSpPr>
        <p:spPr>
          <a:xfrm>
            <a:off x="996695" y="1224865"/>
            <a:ext cx="4439779" cy="662374"/>
          </a:xfrm>
          <a:prstGeom prst="flowChartProcess">
            <a:avLst/>
          </a:prstGeom>
          <a:solidFill>
            <a:srgbClr val="FFE9AB"/>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600" b="1" dirty="0">
                <a:ln w="12700">
                  <a:noFill/>
                </a:ln>
                <a:solidFill>
                  <a:schemeClr val="tx1"/>
                </a:solidFill>
                <a:latin typeface="メイリオ" panose="020B0604030504040204" pitchFamily="50" charset="-128"/>
                <a:ea typeface="メイリオ" panose="020B0604030504040204" pitchFamily="50" charset="-128"/>
              </a:rPr>
              <a:t>ビームデータ</a:t>
            </a:r>
            <a:r>
              <a:rPr kumimoji="1" lang="ja-JP" altLang="en-US" sz="2600" b="1" dirty="0">
                <a:ln w="12700">
                  <a:noFill/>
                </a:ln>
                <a:solidFill>
                  <a:schemeClr val="tx1"/>
                </a:solidFill>
                <a:latin typeface="メイリオ" panose="020B0604030504040204" pitchFamily="50" charset="-128"/>
                <a:ea typeface="メイリオ" panose="020B0604030504040204" pitchFamily="50" charset="-128"/>
              </a:rPr>
              <a:t>測定</a:t>
            </a:r>
          </a:p>
        </p:txBody>
      </p:sp>
      <p:sp>
        <p:nvSpPr>
          <p:cNvPr id="10" name="フローチャート: 処理 9">
            <a:extLst>
              <a:ext uri="{FF2B5EF4-FFF2-40B4-BE49-F238E27FC236}">
                <a16:creationId xmlns:a16="http://schemas.microsoft.com/office/drawing/2014/main" id="{09234117-4E24-7DE2-1490-AB2C2B4E1885}"/>
              </a:ext>
            </a:extLst>
          </p:cNvPr>
          <p:cNvSpPr/>
          <p:nvPr/>
        </p:nvSpPr>
        <p:spPr>
          <a:xfrm>
            <a:off x="996691" y="5443689"/>
            <a:ext cx="4439779" cy="658048"/>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n w="9525">
                  <a:noFill/>
                </a:ln>
                <a:solidFill>
                  <a:schemeClr val="bg1">
                    <a:lumMod val="85000"/>
                  </a:schemeClr>
                </a:solidFill>
                <a:latin typeface="メイリオ" panose="020B0604030504040204" pitchFamily="50" charset="-128"/>
                <a:ea typeface="メイリオ" panose="020B0604030504040204" pitchFamily="50" charset="-128"/>
              </a:rPr>
              <a:t>モデリング精度検証</a:t>
            </a:r>
          </a:p>
        </p:txBody>
      </p:sp>
      <p:sp>
        <p:nvSpPr>
          <p:cNvPr id="9" name="フローチャート: 処理 8">
            <a:extLst>
              <a:ext uri="{FF2B5EF4-FFF2-40B4-BE49-F238E27FC236}">
                <a16:creationId xmlns:a16="http://schemas.microsoft.com/office/drawing/2014/main" id="{915C384A-4EBE-0E29-A779-81D6065FA3EC}"/>
              </a:ext>
            </a:extLst>
          </p:cNvPr>
          <p:cNvSpPr/>
          <p:nvPr/>
        </p:nvSpPr>
        <p:spPr>
          <a:xfrm>
            <a:off x="996691" y="4039256"/>
            <a:ext cx="4439779" cy="662374"/>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n w="9525">
                  <a:noFill/>
                </a:ln>
                <a:solidFill>
                  <a:schemeClr val="bg1">
                    <a:lumMod val="85000"/>
                  </a:schemeClr>
                </a:solidFill>
                <a:latin typeface="メイリオ" panose="020B0604030504040204" pitchFamily="50" charset="-128"/>
                <a:ea typeface="メイリオ" panose="020B0604030504040204" pitchFamily="50" charset="-128"/>
              </a:rPr>
              <a:t>ビームモデリング</a:t>
            </a:r>
          </a:p>
        </p:txBody>
      </p:sp>
      <p:sp>
        <p:nvSpPr>
          <p:cNvPr id="27" name="テキスト ボックス 26">
            <a:extLst>
              <a:ext uri="{FF2B5EF4-FFF2-40B4-BE49-F238E27FC236}">
                <a16:creationId xmlns:a16="http://schemas.microsoft.com/office/drawing/2014/main" id="{0ACC6C37-7D05-23C0-A44D-90DCD837C6B5}"/>
              </a:ext>
            </a:extLst>
          </p:cNvPr>
          <p:cNvSpPr txBox="1"/>
          <p:nvPr/>
        </p:nvSpPr>
        <p:spPr>
          <a:xfrm>
            <a:off x="5797296" y="2732414"/>
            <a:ext cx="6102096" cy="461665"/>
          </a:xfrm>
          <a:prstGeom prst="rect">
            <a:avLst/>
          </a:prstGeom>
          <a:noFill/>
        </p:spPr>
        <p:txBody>
          <a:bodyPr wrap="square">
            <a:spAutoFit/>
          </a:bodyPr>
          <a:lstStyle/>
          <a:p>
            <a:pPr marL="342900" indent="-342900">
              <a:buFont typeface="Wingdings" panose="05000000000000000000" pitchFamily="2" charset="2"/>
              <a:buChar char="Ø"/>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ビームライン上内部構造を再現</a:t>
            </a:r>
          </a:p>
        </p:txBody>
      </p:sp>
      <p:sp>
        <p:nvSpPr>
          <p:cNvPr id="28" name="テキスト ボックス 27">
            <a:extLst>
              <a:ext uri="{FF2B5EF4-FFF2-40B4-BE49-F238E27FC236}">
                <a16:creationId xmlns:a16="http://schemas.microsoft.com/office/drawing/2014/main" id="{1A90B980-3791-5965-4C66-3FC3DE42D2B8}"/>
              </a:ext>
            </a:extLst>
          </p:cNvPr>
          <p:cNvSpPr txBox="1"/>
          <p:nvPr/>
        </p:nvSpPr>
        <p:spPr>
          <a:xfrm>
            <a:off x="5797296" y="41396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Pencil beam </a:t>
            </a: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 SOBP beam</a:t>
            </a:r>
            <a:endParaRPr kumimoji="1" lang="ja-JP" altLang="en-US" sz="2400"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6A5F0C0D-08E7-2740-05E6-D8BDCDD4E4A5}"/>
              </a:ext>
            </a:extLst>
          </p:cNvPr>
          <p:cNvSpPr txBox="1"/>
          <p:nvPr/>
        </p:nvSpPr>
        <p:spPr>
          <a:xfrm>
            <a:off x="5797296" y="554188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ガンマ解析（</a:t>
            </a: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PDD,OCR</a:t>
            </a: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a:t>
            </a:r>
          </a:p>
        </p:txBody>
      </p:sp>
      <p:sp>
        <p:nvSpPr>
          <p:cNvPr id="2" name="テキスト ボックス 1">
            <a:extLst>
              <a:ext uri="{FF2B5EF4-FFF2-40B4-BE49-F238E27FC236}">
                <a16:creationId xmlns:a16="http://schemas.microsoft.com/office/drawing/2014/main" id="{EB9A61D3-3B6D-AD74-E8FC-D2DB1548C203}"/>
              </a:ext>
            </a:extLst>
          </p:cNvPr>
          <p:cNvSpPr txBox="1"/>
          <p:nvPr/>
        </p:nvSpPr>
        <p:spPr>
          <a:xfrm>
            <a:off x="5797296" y="1325219"/>
            <a:ext cx="6394704" cy="830997"/>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latin typeface="メイリオ" panose="020B0604030504040204" pitchFamily="50" charset="-128"/>
                <a:ea typeface="メイリオ" panose="020B0604030504040204" pitchFamily="50" charset="-128"/>
              </a:rPr>
              <a:t>Pencil,Wobbler,SOBP beam</a:t>
            </a:r>
            <a:r>
              <a:rPr kumimoji="1" lang="ja-JP" altLang="en-US"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PDD,OCR</a:t>
            </a:r>
            <a:r>
              <a:rPr lang="ja-JP" altLang="en-US"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3" name="矢印: 下 2">
            <a:extLst>
              <a:ext uri="{FF2B5EF4-FFF2-40B4-BE49-F238E27FC236}">
                <a16:creationId xmlns:a16="http://schemas.microsoft.com/office/drawing/2014/main" id="{7E05114B-12CF-07A6-BF5A-B964AC3D6394}"/>
              </a:ext>
            </a:extLst>
          </p:cNvPr>
          <p:cNvSpPr/>
          <p:nvPr/>
        </p:nvSpPr>
        <p:spPr>
          <a:xfrm>
            <a:off x="2973159" y="2097362"/>
            <a:ext cx="486847" cy="318829"/>
          </a:xfrm>
          <a:prstGeom prst="downArrow">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矢印: 下 10">
            <a:extLst>
              <a:ext uri="{FF2B5EF4-FFF2-40B4-BE49-F238E27FC236}">
                <a16:creationId xmlns:a16="http://schemas.microsoft.com/office/drawing/2014/main" id="{2C024C20-638C-3965-D7AF-1647AEBD281A}"/>
              </a:ext>
            </a:extLst>
          </p:cNvPr>
          <p:cNvSpPr/>
          <p:nvPr/>
        </p:nvSpPr>
        <p:spPr>
          <a:xfrm>
            <a:off x="2973159" y="3560804"/>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矢印: 下 11">
            <a:extLst>
              <a:ext uri="{FF2B5EF4-FFF2-40B4-BE49-F238E27FC236}">
                <a16:creationId xmlns:a16="http://schemas.microsoft.com/office/drawing/2014/main" id="{1F481544-0D80-17A3-D5DD-B192272C3E51}"/>
              </a:ext>
            </a:extLst>
          </p:cNvPr>
          <p:cNvSpPr/>
          <p:nvPr/>
        </p:nvSpPr>
        <p:spPr>
          <a:xfrm>
            <a:off x="2973159" y="4911753"/>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CBBAB1FC-5853-B2B2-DA9A-6136CF1238B6}"/>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5" name="正方形/長方形 9">
            <a:extLst>
              <a:ext uri="{FF2B5EF4-FFF2-40B4-BE49-F238E27FC236}">
                <a16:creationId xmlns:a16="http://schemas.microsoft.com/office/drawing/2014/main" id="{3916FB95-13B9-E00A-F03B-256DF925FDCD}"/>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91A6701D-92AD-7756-3473-03FA8AFEFEF5}"/>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今回の検証でのプロセスマップ （基礎検証）</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31785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EC8E7-6560-13EC-67BC-E9122F19F77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61C0B0A-6231-AC62-1A99-3313CFEE2DBB}"/>
              </a:ext>
            </a:extLst>
          </p:cNvPr>
          <p:cNvSpPr txBox="1"/>
          <p:nvPr/>
        </p:nvSpPr>
        <p:spPr>
          <a:xfrm>
            <a:off x="236092" y="910044"/>
            <a:ext cx="7673186" cy="1585049"/>
          </a:xfrm>
          <a:prstGeom prst="rect">
            <a:avLst/>
          </a:prstGeom>
          <a:noFill/>
        </p:spPr>
        <p:txBody>
          <a:bodyPr wrap="square" rtlCol="0">
            <a:spAutoFit/>
          </a:bodyPr>
          <a:lstStyle/>
          <a:p>
            <a:pPr>
              <a:buClr>
                <a:schemeClr val="accent1"/>
              </a:buClr>
            </a:pPr>
            <a:r>
              <a:rPr kumimoji="1" lang="ja-JP" altLang="en-US" sz="2400" b="1" u="sng" dirty="0">
                <a:latin typeface="メイリオ" panose="020B0604030504040204" pitchFamily="50" charset="-128"/>
                <a:ea typeface="メイリオ" panose="020B0604030504040204" pitchFamily="50" charset="-128"/>
              </a:rPr>
              <a:t>測定機器</a:t>
            </a:r>
            <a:endParaRPr kumimoji="1" lang="en-US" altLang="ja-JP" sz="2400" b="1" u="sng" dirty="0">
              <a:latin typeface="メイリオ" panose="020B0604030504040204" pitchFamily="50" charset="-128"/>
              <a:ea typeface="メイリオ" panose="020B0604030504040204" pitchFamily="50" charset="-128"/>
            </a:endParaRPr>
          </a:p>
          <a:p>
            <a:endParaRPr kumimoji="1" lang="en-US" altLang="ja-JP" sz="1400" b="1" dirty="0">
              <a:latin typeface="メイリオ" panose="020B0604030504040204" pitchFamily="50" charset="-128"/>
              <a:ea typeface="メイリオ" panose="020B0604030504040204" pitchFamily="50" charset="-128"/>
            </a:endParaRPr>
          </a:p>
          <a:p>
            <a:pPr marL="541338" indent="-269875">
              <a:lnSpc>
                <a:spcPts val="2000"/>
              </a:lnSpc>
              <a:buFont typeface="Wingdings" panose="05000000000000000000" pitchFamily="2" charset="2"/>
              <a:buChar char="l"/>
            </a:pPr>
            <a:r>
              <a:rPr kumimoji="1" lang="ja-JP" altLang="en-US" sz="2300" dirty="0">
                <a:latin typeface="メイリオ" panose="020B0604030504040204" pitchFamily="50" charset="-128"/>
                <a:ea typeface="メイリオ" panose="020B0604030504040204" pitchFamily="50" charset="-128"/>
              </a:rPr>
              <a:t>ファントム：水平水ファントム</a:t>
            </a:r>
            <a:endParaRPr kumimoji="1" lang="en-US" altLang="ja-JP" sz="2300" dirty="0">
              <a:latin typeface="メイリオ" panose="020B0604030504040204" pitchFamily="50" charset="-128"/>
              <a:ea typeface="メイリオ" panose="020B0604030504040204" pitchFamily="50" charset="-128"/>
            </a:endParaRPr>
          </a:p>
          <a:p>
            <a:pPr marL="541338" indent="-269875">
              <a:lnSpc>
                <a:spcPts val="3400"/>
              </a:lnSpc>
              <a:buFont typeface="Wingdings" panose="05000000000000000000" pitchFamily="2" charset="2"/>
              <a:buChar char="l"/>
            </a:pPr>
            <a:r>
              <a:rPr kumimoji="1" lang="ja-JP" altLang="en-US" sz="2300" dirty="0">
                <a:latin typeface="メイリオ" panose="020B0604030504040204" pitchFamily="50" charset="-128"/>
                <a:ea typeface="メイリオ" panose="020B0604030504040204" pitchFamily="50" charset="-128"/>
              </a:rPr>
              <a:t>線量計：</a:t>
            </a:r>
            <a:r>
              <a:rPr kumimoji="1" lang="en-US" altLang="ja-JP" sz="2300" dirty="0">
                <a:latin typeface="メイリオ" panose="020B0604030504040204" pitchFamily="50" charset="-128"/>
                <a:ea typeface="メイリオ" panose="020B0604030504040204" pitchFamily="50" charset="-128"/>
              </a:rPr>
              <a:t>PTW</a:t>
            </a:r>
            <a:r>
              <a:rPr lang="en-US" altLang="ja-JP" sz="2300" dirty="0">
                <a:latin typeface="メイリオ" panose="020B0604030504040204" pitchFamily="50" charset="-128"/>
                <a:ea typeface="メイリオ" panose="020B0604030504040204" pitchFamily="50" charset="-128"/>
              </a:rPr>
              <a:t>31013 (0.3cm³)</a:t>
            </a:r>
            <a:r>
              <a:rPr lang="ja-JP" altLang="en-US" sz="2000" dirty="0">
                <a:latin typeface="メイリオ" panose="020B0604030504040204" pitchFamily="50" charset="-128"/>
                <a:ea typeface="メイリオ" panose="020B0604030504040204" pitchFamily="50" charset="-128"/>
              </a:rPr>
              <a:t>　</a:t>
            </a:r>
            <a:r>
              <a:rPr lang="en-US" altLang="ja-JP" sz="2000" dirty="0" err="1">
                <a:latin typeface="メイリオ" panose="020B0604030504040204" pitchFamily="50" charset="-128"/>
                <a:ea typeface="メイリオ" panose="020B0604030504040204" pitchFamily="50" charset="-128"/>
              </a:rPr>
              <a:t>Semiflex</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Chamber</a:t>
            </a:r>
            <a:endParaRPr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A136F0B1-2B19-4D85-9C21-24223161AC10}"/>
              </a:ext>
            </a:extLst>
          </p:cNvPr>
          <p:cNvGrpSpPr/>
          <p:nvPr/>
        </p:nvGrpSpPr>
        <p:grpSpPr>
          <a:xfrm>
            <a:off x="8727513" y="785925"/>
            <a:ext cx="3411266" cy="3100436"/>
            <a:chOff x="8301339" y="683288"/>
            <a:chExt cx="3930567" cy="3742140"/>
          </a:xfrm>
        </p:grpSpPr>
        <p:pic>
          <p:nvPicPr>
            <p:cNvPr id="10" name="図 9">
              <a:extLst>
                <a:ext uri="{FF2B5EF4-FFF2-40B4-BE49-F238E27FC236}">
                  <a16:creationId xmlns:a16="http://schemas.microsoft.com/office/drawing/2014/main" id="{8FFD5615-E9B7-5EA3-FE6F-5A538E24984C}"/>
                </a:ext>
              </a:extLst>
            </p:cNvPr>
            <p:cNvPicPr>
              <a:picLocks noChangeAspect="1"/>
            </p:cNvPicPr>
            <p:nvPr/>
          </p:nvPicPr>
          <p:blipFill>
            <a:blip r:embed="rId3" cstate="hqprint">
              <a:extLst>
                <a:ext uri="{28A0092B-C50C-407E-A947-70E740481C1C}">
                  <a14:useLocalDpi xmlns:a14="http://schemas.microsoft.com/office/drawing/2010/main" val="0"/>
                </a:ext>
              </a:extLst>
            </a:blip>
            <a:srcRect l="7357" r="15676"/>
            <a:stretch/>
          </p:blipFill>
          <p:spPr>
            <a:xfrm>
              <a:off x="8301339" y="683288"/>
              <a:ext cx="3840310" cy="3742140"/>
            </a:xfrm>
            <a:prstGeom prst="rect">
              <a:avLst/>
            </a:prstGeom>
          </p:spPr>
        </p:pic>
        <p:sp>
          <p:nvSpPr>
            <p:cNvPr id="5" name="フローチャート: 手操作入力 4">
              <a:extLst>
                <a:ext uri="{FF2B5EF4-FFF2-40B4-BE49-F238E27FC236}">
                  <a16:creationId xmlns:a16="http://schemas.microsoft.com/office/drawing/2014/main" id="{44A5F097-1813-420C-264F-EA4971D13F8F}"/>
                </a:ext>
              </a:extLst>
            </p:cNvPr>
            <p:cNvSpPr/>
            <p:nvPr/>
          </p:nvSpPr>
          <p:spPr>
            <a:xfrm rot="12926810">
              <a:off x="8678663" y="2605498"/>
              <a:ext cx="3553243" cy="563312"/>
            </a:xfrm>
            <a:prstGeom prst="flowChartManualInput">
              <a:avLst/>
            </a:prstGeom>
            <a:gradFill flip="none" rotWithShape="1">
              <a:gsLst>
                <a:gs pos="0">
                  <a:schemeClr val="accent1">
                    <a:tint val="66000"/>
                    <a:satMod val="160000"/>
                    <a:alpha val="0"/>
                  </a:schemeClr>
                </a:gs>
                <a:gs pos="95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7" name="直線矢印コネクタ 6">
              <a:extLst>
                <a:ext uri="{FF2B5EF4-FFF2-40B4-BE49-F238E27FC236}">
                  <a16:creationId xmlns:a16="http://schemas.microsoft.com/office/drawing/2014/main" id="{D2610B7B-4FAC-2DBF-B355-B0001B15D916}"/>
                </a:ext>
              </a:extLst>
            </p:cNvPr>
            <p:cNvCxnSpPr>
              <a:cxnSpLocks/>
            </p:cNvCxnSpPr>
            <p:nvPr/>
          </p:nvCxnSpPr>
          <p:spPr>
            <a:xfrm flipH="1" flipV="1">
              <a:off x="9429680" y="2138511"/>
              <a:ext cx="2341949" cy="1626704"/>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A578DFC5-B0E6-2E0C-DE9E-216EA8D08717}"/>
                </a:ext>
              </a:extLst>
            </p:cNvPr>
            <p:cNvCxnSpPr>
              <a:cxnSpLocks/>
            </p:cNvCxnSpPr>
            <p:nvPr/>
          </p:nvCxnSpPr>
          <p:spPr>
            <a:xfrm flipV="1">
              <a:off x="10098273" y="2887154"/>
              <a:ext cx="1337187" cy="622422"/>
            </a:xfrm>
            <a:prstGeom prst="straightConnector1">
              <a:avLst/>
            </a:prstGeom>
            <a:ln w="571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8A183A23-34B9-DA49-F12A-362387BA5767}"/>
                </a:ext>
              </a:extLst>
            </p:cNvPr>
            <p:cNvSpPr txBox="1"/>
            <p:nvPr/>
          </p:nvSpPr>
          <p:spPr>
            <a:xfrm>
              <a:off x="11274465" y="3784014"/>
              <a:ext cx="924232" cy="445773"/>
            </a:xfrm>
            <a:prstGeom prst="rect">
              <a:avLst/>
            </a:prstGeom>
            <a:solidFill>
              <a:schemeClr val="bg1"/>
            </a:solidFill>
            <a:ln w="38100">
              <a:solidFill>
                <a:srgbClr val="FF0000"/>
              </a:solidFill>
            </a:ln>
          </p:spPr>
          <p:txBody>
            <a:bodyPr wrap="square" tIns="72000" rtlCol="0">
              <a:noAutofit/>
            </a:bodyPr>
            <a:lstStyle/>
            <a:p>
              <a:pPr algn="ctr"/>
              <a:r>
                <a:rPr kumimoji="1" lang="en-US" altLang="ja-JP" b="1" dirty="0">
                  <a:latin typeface="メイリオ" panose="020B0604030504040204" pitchFamily="50" charset="-128"/>
                  <a:ea typeface="メイリオ" panose="020B0604030504040204" pitchFamily="50" charset="-128"/>
                </a:rPr>
                <a:t>PDD</a:t>
              </a:r>
              <a:endParaRPr kumimoji="1" lang="ja-JP" altLang="en-US" b="1"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509FBB61-0C7D-188F-0306-8D3634FAD8E5}"/>
                </a:ext>
              </a:extLst>
            </p:cNvPr>
            <p:cNvSpPr txBox="1"/>
            <p:nvPr/>
          </p:nvSpPr>
          <p:spPr>
            <a:xfrm>
              <a:off x="9135347" y="3324910"/>
              <a:ext cx="924232" cy="445773"/>
            </a:xfrm>
            <a:prstGeom prst="rect">
              <a:avLst/>
            </a:prstGeom>
            <a:solidFill>
              <a:schemeClr val="bg1"/>
            </a:solidFill>
            <a:ln w="38100">
              <a:solidFill>
                <a:schemeClr val="accent1"/>
              </a:solidFill>
            </a:ln>
          </p:spPr>
          <p:txBody>
            <a:bodyPr wrap="square" tIns="72000" rtlCol="0">
              <a:noAutofit/>
            </a:bodyPr>
            <a:lstStyle/>
            <a:p>
              <a:pPr algn="ctr"/>
              <a:r>
                <a:rPr kumimoji="1" lang="en-US" altLang="ja-JP" b="1" dirty="0">
                  <a:latin typeface="メイリオ" panose="020B0604030504040204" pitchFamily="50" charset="-128"/>
                  <a:ea typeface="メイリオ" panose="020B0604030504040204" pitchFamily="50" charset="-128"/>
                </a:rPr>
                <a:t>OCR</a:t>
              </a:r>
              <a:endParaRPr kumimoji="1" lang="ja-JP" altLang="en-US" b="1" dirty="0">
                <a:latin typeface="メイリオ" panose="020B0604030504040204" pitchFamily="50" charset="-128"/>
                <a:ea typeface="メイリオ" panose="020B0604030504040204" pitchFamily="50" charset="-128"/>
              </a:endParaRPr>
            </a:p>
          </p:txBody>
        </p:sp>
      </p:grpSp>
      <p:graphicFrame>
        <p:nvGraphicFramePr>
          <p:cNvPr id="3" name="グラフ 2">
            <a:extLst>
              <a:ext uri="{FF2B5EF4-FFF2-40B4-BE49-F238E27FC236}">
                <a16:creationId xmlns:a16="http://schemas.microsoft.com/office/drawing/2014/main" id="{18DC0302-714B-B5D3-6807-83FA78B17F3B}"/>
              </a:ext>
            </a:extLst>
          </p:cNvPr>
          <p:cNvGraphicFramePr>
            <a:graphicFrameLocks/>
          </p:cNvGraphicFramePr>
          <p:nvPr>
            <p:extLst>
              <p:ext uri="{D42A27DB-BD31-4B8C-83A1-F6EECF244321}">
                <p14:modId xmlns:p14="http://schemas.microsoft.com/office/powerpoint/2010/main" val="3636168182"/>
              </p:ext>
            </p:extLst>
          </p:nvPr>
        </p:nvGraphicFramePr>
        <p:xfrm>
          <a:off x="8558690" y="4337855"/>
          <a:ext cx="1775722" cy="11421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グラフ 5">
            <a:extLst>
              <a:ext uri="{FF2B5EF4-FFF2-40B4-BE49-F238E27FC236}">
                <a16:creationId xmlns:a16="http://schemas.microsoft.com/office/drawing/2014/main" id="{9264464C-2BDA-7E7A-EF47-060186F5428A}"/>
              </a:ext>
            </a:extLst>
          </p:cNvPr>
          <p:cNvGraphicFramePr>
            <a:graphicFrameLocks/>
          </p:cNvGraphicFramePr>
          <p:nvPr>
            <p:extLst>
              <p:ext uri="{D42A27DB-BD31-4B8C-83A1-F6EECF244321}">
                <p14:modId xmlns:p14="http://schemas.microsoft.com/office/powerpoint/2010/main" val="2866058770"/>
              </p:ext>
            </p:extLst>
          </p:nvPr>
        </p:nvGraphicFramePr>
        <p:xfrm>
          <a:off x="10487107" y="4356727"/>
          <a:ext cx="1775722" cy="1142101"/>
        </p:xfrm>
        <a:graphic>
          <a:graphicData uri="http://schemas.openxmlformats.org/drawingml/2006/chart">
            <c:chart xmlns:c="http://schemas.openxmlformats.org/drawingml/2006/chart" xmlns:r="http://schemas.openxmlformats.org/officeDocument/2006/relationships" r:id="rId5"/>
          </a:graphicData>
        </a:graphic>
      </p:graphicFrame>
      <p:sp>
        <p:nvSpPr>
          <p:cNvPr id="8" name="テキスト ボックス 7">
            <a:extLst>
              <a:ext uri="{FF2B5EF4-FFF2-40B4-BE49-F238E27FC236}">
                <a16:creationId xmlns:a16="http://schemas.microsoft.com/office/drawing/2014/main" id="{22B5D3E7-34FA-EBAA-039A-0B3D40C34F60}"/>
              </a:ext>
            </a:extLst>
          </p:cNvPr>
          <p:cNvSpPr txBox="1"/>
          <p:nvPr/>
        </p:nvSpPr>
        <p:spPr>
          <a:xfrm>
            <a:off x="8905491" y="4335179"/>
            <a:ext cx="737119" cy="338554"/>
          </a:xfrm>
          <a:prstGeom prst="rect">
            <a:avLst/>
          </a:prstGeom>
          <a:noFill/>
          <a:ln w="28575">
            <a:solidFill>
              <a:schemeClr val="tx1"/>
            </a:solidFill>
          </a:ln>
        </p:spPr>
        <p:txBody>
          <a:bodyPr wrap="square" tIns="72000" rtlCol="0">
            <a:noAutofit/>
          </a:bodyPr>
          <a:lstStyle/>
          <a:p>
            <a:pPr algn="ctr"/>
            <a:r>
              <a:rPr kumimoji="1" lang="en-US" altLang="ja-JP" sz="1600" b="1" dirty="0">
                <a:solidFill>
                  <a:srgbClr val="FF0000"/>
                </a:solidFill>
                <a:latin typeface="メイリオ" panose="020B0604030504040204" pitchFamily="50" charset="-128"/>
                <a:ea typeface="メイリオ" panose="020B0604030504040204" pitchFamily="50" charset="-128"/>
              </a:rPr>
              <a:t>PDD</a:t>
            </a:r>
            <a:endParaRPr kumimoji="1" lang="ja-JP" altLang="en-US" sz="1600" b="1" dirty="0">
              <a:solidFill>
                <a:srgbClr val="FF0000"/>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3B4D59EF-BEC6-1D55-8C74-8F09326CBEE9}"/>
              </a:ext>
            </a:extLst>
          </p:cNvPr>
          <p:cNvSpPr txBox="1"/>
          <p:nvPr/>
        </p:nvSpPr>
        <p:spPr>
          <a:xfrm>
            <a:off x="10490910" y="4335179"/>
            <a:ext cx="737119" cy="338554"/>
          </a:xfrm>
          <a:prstGeom prst="rect">
            <a:avLst/>
          </a:prstGeom>
          <a:noFill/>
          <a:ln w="28575">
            <a:solidFill>
              <a:schemeClr val="tx1"/>
            </a:solidFill>
          </a:ln>
        </p:spPr>
        <p:txBody>
          <a:bodyPr wrap="square" tIns="72000" rtlCol="0">
            <a:noAutofit/>
          </a:bodyPr>
          <a:lstStyle/>
          <a:p>
            <a:pPr algn="ctr"/>
            <a:r>
              <a:rPr kumimoji="1" lang="en-US" altLang="ja-JP" sz="1600" b="1" dirty="0">
                <a:solidFill>
                  <a:schemeClr val="accent1"/>
                </a:solidFill>
                <a:latin typeface="メイリオ" panose="020B0604030504040204" pitchFamily="50" charset="-128"/>
                <a:ea typeface="メイリオ" panose="020B0604030504040204" pitchFamily="50" charset="-128"/>
              </a:rPr>
              <a:t>OCR</a:t>
            </a:r>
            <a:endParaRPr kumimoji="1" lang="ja-JP" altLang="en-US" sz="1600" b="1" dirty="0">
              <a:solidFill>
                <a:schemeClr val="accent1"/>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C506CE14-8A8B-F7DB-E908-23536D7A723B}"/>
              </a:ext>
            </a:extLst>
          </p:cNvPr>
          <p:cNvSpPr txBox="1"/>
          <p:nvPr/>
        </p:nvSpPr>
        <p:spPr>
          <a:xfrm>
            <a:off x="245617" y="2667999"/>
            <a:ext cx="5244380" cy="461665"/>
          </a:xfrm>
          <a:prstGeom prst="rect">
            <a:avLst/>
          </a:prstGeom>
          <a:noFill/>
        </p:spPr>
        <p:txBody>
          <a:bodyPr wrap="square">
            <a:spAutoFit/>
          </a:bodyPr>
          <a:lstStyle/>
          <a:p>
            <a:pPr>
              <a:buClr>
                <a:schemeClr val="accent1"/>
              </a:buClr>
            </a:pPr>
            <a:r>
              <a:rPr lang="ja-JP" altLang="en-US" sz="2400" b="1" u="sng" dirty="0">
                <a:latin typeface="メイリオ" panose="020B0604030504040204" pitchFamily="50" charset="-128"/>
                <a:ea typeface="メイリオ" panose="020B0604030504040204" pitchFamily="50" charset="-128"/>
              </a:rPr>
              <a:t>照射条件</a:t>
            </a:r>
            <a:endParaRPr lang="en-US" altLang="ja-JP" sz="2400" b="1" u="sng" dirty="0">
              <a:latin typeface="メイリオ" panose="020B0604030504040204" pitchFamily="50" charset="-128"/>
              <a:ea typeface="メイリオ" panose="020B0604030504040204" pitchFamily="50" charset="-128"/>
            </a:endParaRPr>
          </a:p>
        </p:txBody>
      </p:sp>
      <p:graphicFrame>
        <p:nvGraphicFramePr>
          <p:cNvPr id="9" name="表 10">
            <a:extLst>
              <a:ext uri="{FF2B5EF4-FFF2-40B4-BE49-F238E27FC236}">
                <a16:creationId xmlns:a16="http://schemas.microsoft.com/office/drawing/2014/main" id="{F739FB45-C009-4D24-B938-CDA29B66E98B}"/>
              </a:ext>
            </a:extLst>
          </p:cNvPr>
          <p:cNvGraphicFramePr>
            <a:graphicFrameLocks noGrp="1"/>
          </p:cNvGraphicFramePr>
          <p:nvPr>
            <p:extLst>
              <p:ext uri="{D42A27DB-BD31-4B8C-83A1-F6EECF244321}">
                <p14:modId xmlns:p14="http://schemas.microsoft.com/office/powerpoint/2010/main" val="1544446101"/>
              </p:ext>
            </p:extLst>
          </p:nvPr>
        </p:nvGraphicFramePr>
        <p:xfrm>
          <a:off x="350496" y="3202232"/>
          <a:ext cx="8128000" cy="3131842"/>
        </p:xfrm>
        <a:graphic>
          <a:graphicData uri="http://schemas.openxmlformats.org/drawingml/2006/table">
            <a:tbl>
              <a:tblPr firstRow="1" bandRow="1">
                <a:tableStyleId>{7DF18680-E054-41AD-8BC1-D1AEF772440D}</a:tableStyleId>
              </a:tblPr>
              <a:tblGrid>
                <a:gridCol w="2032000">
                  <a:extLst>
                    <a:ext uri="{9D8B030D-6E8A-4147-A177-3AD203B41FA5}">
                      <a16:colId xmlns:a16="http://schemas.microsoft.com/office/drawing/2014/main" val="192707928"/>
                    </a:ext>
                  </a:extLst>
                </a:gridCol>
                <a:gridCol w="2032000">
                  <a:extLst>
                    <a:ext uri="{9D8B030D-6E8A-4147-A177-3AD203B41FA5}">
                      <a16:colId xmlns:a16="http://schemas.microsoft.com/office/drawing/2014/main" val="2945335803"/>
                    </a:ext>
                  </a:extLst>
                </a:gridCol>
                <a:gridCol w="2032000">
                  <a:extLst>
                    <a:ext uri="{9D8B030D-6E8A-4147-A177-3AD203B41FA5}">
                      <a16:colId xmlns:a16="http://schemas.microsoft.com/office/drawing/2014/main" val="1792983791"/>
                    </a:ext>
                  </a:extLst>
                </a:gridCol>
                <a:gridCol w="2032000">
                  <a:extLst>
                    <a:ext uri="{9D8B030D-6E8A-4147-A177-3AD203B41FA5}">
                      <a16:colId xmlns:a16="http://schemas.microsoft.com/office/drawing/2014/main" val="3470225889"/>
                    </a:ext>
                  </a:extLst>
                </a:gridCol>
              </a:tblGrid>
              <a:tr h="413842">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Pencil beam</a:t>
                      </a: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Wobbler beam</a:t>
                      </a: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SOBP beam</a:t>
                      </a: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875970073"/>
                  </a:ext>
                </a:extLst>
              </a:tr>
              <a:tr h="413842">
                <a:tc>
                  <a:txBody>
                    <a:bodyPr/>
                    <a:lstStyle/>
                    <a:p>
                      <a:pPr algn="ctr"/>
                      <a:r>
                        <a:rPr kumimoji="1" lang="ja-JP" altLang="en-US" dirty="0">
                          <a:latin typeface="メイリオ" panose="020B0604030504040204" pitchFamily="50" charset="-128"/>
                          <a:ea typeface="メイリオ" panose="020B0604030504040204" pitchFamily="50" charset="-128"/>
                        </a:rPr>
                        <a:t>散乱体</a:t>
                      </a:r>
                      <a:r>
                        <a:rPr kumimoji="1" lang="en-US" altLang="ja-JP" dirty="0">
                          <a:latin typeface="メイリオ" panose="020B0604030504040204" pitchFamily="50" charset="-128"/>
                          <a:ea typeface="メイリオ" panose="020B0604030504040204" pitchFamily="50" charset="-128"/>
                        </a:rPr>
                        <a:t>(3.7</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mm)</a:t>
                      </a: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〇</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3043221"/>
                  </a:ext>
                </a:extLst>
              </a:tr>
              <a:tr h="413842">
                <a:tc>
                  <a:txBody>
                    <a:bodyPr/>
                    <a:lstStyle/>
                    <a:p>
                      <a:pPr algn="ctr"/>
                      <a:r>
                        <a:rPr kumimoji="1" lang="en-US" altLang="ja-JP" dirty="0">
                          <a:latin typeface="メイリオ" panose="020B0604030504040204" pitchFamily="50" charset="-128"/>
                          <a:ea typeface="メイリオ" panose="020B0604030504040204" pitchFamily="50" charset="-128"/>
                        </a:rPr>
                        <a:t>Wobbler</a:t>
                      </a: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〇</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〇</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0959202"/>
                  </a:ext>
                </a:extLst>
              </a:tr>
              <a:tr h="413842">
                <a:tc>
                  <a:txBody>
                    <a:bodyPr/>
                    <a:lstStyle/>
                    <a:p>
                      <a:pPr algn="ctr"/>
                      <a:r>
                        <a:rPr kumimoji="1" lang="en-US" altLang="ja-JP" dirty="0">
                          <a:latin typeface="メイリオ" panose="020B0604030504040204" pitchFamily="50" charset="-128"/>
                          <a:ea typeface="メイリオ" panose="020B0604030504040204" pitchFamily="50" charset="-128"/>
                        </a:rPr>
                        <a:t>Ridge</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filter</a:t>
                      </a: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200" dirty="0">
                          <a:latin typeface="メイリオ" panose="020B0604030504040204" pitchFamily="50" charset="-128"/>
                          <a:ea typeface="メイリオ" panose="020B0604030504040204" pitchFamily="50" charset="-128"/>
                        </a:rPr>
                        <a:t>〇</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9532549"/>
                  </a:ext>
                </a:extLst>
              </a:tr>
              <a:tr h="408173">
                <a:tc>
                  <a:txBody>
                    <a:bodyPr/>
                    <a:lstStyle/>
                    <a:p>
                      <a:pPr algn="ctr"/>
                      <a:r>
                        <a:rPr kumimoji="1" lang="en-US" altLang="ja-JP" dirty="0">
                          <a:latin typeface="メイリオ" panose="020B0604030504040204" pitchFamily="50" charset="-128"/>
                          <a:ea typeface="メイリオ" panose="020B0604030504040204" pitchFamily="50" charset="-128"/>
                        </a:rPr>
                        <a:t>Field</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size</a:t>
                      </a:r>
                      <a:endParaRPr kumimoji="1" lang="ja-JP" altLang="en-US"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15x15 cm²</a:t>
                      </a:r>
                      <a:endParaRPr kumimoji="1" lang="ja-JP" altLang="en-US" sz="2200"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15x15 cm²</a:t>
                      </a:r>
                      <a:endParaRPr kumimoji="1" lang="ja-JP" altLang="en-US" sz="2200"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15x15 cm²</a:t>
                      </a:r>
                      <a:endParaRPr kumimoji="1" lang="ja-JP" altLang="en-US" sz="2200"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0197192"/>
                  </a:ext>
                </a:extLst>
              </a:tr>
              <a:tr h="408173">
                <a:tc>
                  <a:txBody>
                    <a:bodyPr/>
                    <a:lstStyle/>
                    <a:p>
                      <a:pPr algn="ctr"/>
                      <a:r>
                        <a:rPr kumimoji="1" lang="ja-JP" altLang="en-US" dirty="0">
                          <a:latin typeface="メイリオ" panose="020B0604030504040204" pitchFamily="50" charset="-128"/>
                          <a:ea typeface="メイリオ" panose="020B0604030504040204" pitchFamily="50" charset="-128"/>
                        </a:rPr>
                        <a:t>測定項目</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PDD,</a:t>
                      </a:r>
                      <a:r>
                        <a:rPr kumimoji="1" lang="ja-JP" altLang="en-US" sz="2200" dirty="0">
                          <a:latin typeface="メイリオ" panose="020B0604030504040204" pitchFamily="50" charset="-128"/>
                          <a:ea typeface="メイリオ" panose="020B0604030504040204" pitchFamily="50" charset="-128"/>
                        </a:rPr>
                        <a:t> </a:t>
                      </a:r>
                      <a:r>
                        <a:rPr kumimoji="1" lang="en-US" altLang="ja-JP" sz="2200" dirty="0">
                          <a:latin typeface="メイリオ" panose="020B0604030504040204" pitchFamily="50" charset="-128"/>
                          <a:ea typeface="メイリオ" panose="020B0604030504040204" pitchFamily="50" charset="-128"/>
                        </a:rPr>
                        <a:t>OCR</a:t>
                      </a:r>
                      <a:endParaRPr kumimoji="1" lang="ja-JP" altLang="en-US" sz="2200"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OCR</a:t>
                      </a:r>
                      <a:endParaRPr kumimoji="1" lang="ja-JP" altLang="en-US" sz="2200"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PDD,</a:t>
                      </a:r>
                      <a:r>
                        <a:rPr kumimoji="1" lang="ja-JP" altLang="en-US" sz="2200" dirty="0">
                          <a:latin typeface="メイリオ" panose="020B0604030504040204" pitchFamily="50" charset="-128"/>
                          <a:ea typeface="メイリオ" panose="020B0604030504040204" pitchFamily="50" charset="-128"/>
                        </a:rPr>
                        <a:t> </a:t>
                      </a:r>
                      <a:r>
                        <a:rPr kumimoji="1" lang="en-US" altLang="ja-JP" sz="2200" dirty="0">
                          <a:latin typeface="メイリオ" panose="020B0604030504040204" pitchFamily="50" charset="-128"/>
                          <a:ea typeface="メイリオ" panose="020B0604030504040204" pitchFamily="50" charset="-128"/>
                        </a:rPr>
                        <a:t>OCR</a:t>
                      </a:r>
                      <a:endParaRPr kumimoji="1" lang="ja-JP" altLang="en-US" sz="2200" dirty="0">
                        <a:latin typeface="メイリオ" panose="020B0604030504040204" pitchFamily="50" charset="-128"/>
                        <a:ea typeface="メイリオ" panose="020B0604030504040204" pitchFamily="50" charset="-128"/>
                      </a:endParaRP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3403997"/>
                  </a:ext>
                </a:extLst>
              </a:tr>
              <a:tr h="408173">
                <a:tc>
                  <a:txBody>
                    <a:bodyPr/>
                    <a:lstStyle/>
                    <a:p>
                      <a:pPr algn="ctr"/>
                      <a:r>
                        <a:rPr kumimoji="1" lang="en-US" altLang="ja-JP" dirty="0">
                          <a:latin typeface="メイリオ" panose="020B0604030504040204" pitchFamily="50" charset="-128"/>
                          <a:ea typeface="メイリオ" panose="020B0604030504040204" pitchFamily="50" charset="-128"/>
                        </a:rPr>
                        <a:t>IC</a:t>
                      </a:r>
                      <a:r>
                        <a:rPr kumimoji="1" lang="ja-JP" altLang="en-US" dirty="0">
                          <a:latin typeface="メイリオ" panose="020B0604030504040204" pitchFamily="50" charset="-128"/>
                          <a:ea typeface="メイリオ" panose="020B0604030504040204" pitchFamily="50" charset="-128"/>
                        </a:rPr>
                        <a:t>位置</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2cm</a:t>
                      </a:r>
                      <a:r>
                        <a:rPr kumimoji="1" lang="ja-JP" altLang="en-US" sz="2200" dirty="0">
                          <a:latin typeface="メイリオ" panose="020B0604030504040204" pitchFamily="50" charset="-128"/>
                          <a:ea typeface="メイリオ" panose="020B0604030504040204" pitchFamily="50" charset="-128"/>
                        </a:rPr>
                        <a:t>深</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2cm</a:t>
                      </a:r>
                      <a:r>
                        <a:rPr kumimoji="1" lang="ja-JP" altLang="en-US" sz="2200" dirty="0">
                          <a:latin typeface="メイリオ" panose="020B0604030504040204" pitchFamily="50" charset="-128"/>
                          <a:ea typeface="メイリオ" panose="020B0604030504040204" pitchFamily="50" charset="-128"/>
                        </a:rPr>
                        <a:t>深</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200" dirty="0">
                          <a:latin typeface="メイリオ" panose="020B0604030504040204" pitchFamily="50" charset="-128"/>
                          <a:ea typeface="メイリオ" panose="020B0604030504040204" pitchFamily="50" charset="-128"/>
                        </a:rPr>
                        <a:t>SOBP</a:t>
                      </a:r>
                      <a:r>
                        <a:rPr kumimoji="1" lang="ja-JP" altLang="en-US" sz="2200" dirty="0">
                          <a:latin typeface="メイリオ" panose="020B0604030504040204" pitchFamily="50" charset="-128"/>
                          <a:ea typeface="メイリオ" panose="020B0604030504040204" pitchFamily="50" charset="-128"/>
                        </a:rPr>
                        <a:t>中心</a:t>
                      </a:r>
                    </a:p>
                  </a:txBody>
                  <a:tcPr marT="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1550088"/>
                  </a:ext>
                </a:extLst>
              </a:tr>
            </a:tbl>
          </a:graphicData>
        </a:graphic>
      </p:graphicFrame>
      <p:sp>
        <p:nvSpPr>
          <p:cNvPr id="16" name="正方形/長方形 15">
            <a:extLst>
              <a:ext uri="{FF2B5EF4-FFF2-40B4-BE49-F238E27FC236}">
                <a16:creationId xmlns:a16="http://schemas.microsoft.com/office/drawing/2014/main" id="{5B993B50-BDE7-7887-032C-96DA51123C54}"/>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7" name="正方形/長方形 9">
            <a:extLst>
              <a:ext uri="{FF2B5EF4-FFF2-40B4-BE49-F238E27FC236}">
                <a16:creationId xmlns:a16="http://schemas.microsoft.com/office/drawing/2014/main" id="{9FBF7D57-8C7D-215F-81EA-2493BABA40D1}"/>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A13931C0-1375-2B92-E400-2C1CACC19244}"/>
              </a:ext>
            </a:extLst>
          </p:cNvPr>
          <p:cNvSpPr txBox="1"/>
          <p:nvPr/>
        </p:nvSpPr>
        <p:spPr>
          <a:xfrm>
            <a:off x="-1" y="84667"/>
            <a:ext cx="10577689" cy="524553"/>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ビームデータ測定</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33AC2441-AAA6-CABE-7730-0400CFC6C6D6}"/>
              </a:ext>
            </a:extLst>
          </p:cNvPr>
          <p:cNvSpPr/>
          <p:nvPr/>
        </p:nvSpPr>
        <p:spPr>
          <a:xfrm>
            <a:off x="166192" y="91004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122082A-ECDF-DE1C-6A04-68F74A2BB81F}"/>
              </a:ext>
            </a:extLst>
          </p:cNvPr>
          <p:cNvSpPr/>
          <p:nvPr/>
        </p:nvSpPr>
        <p:spPr>
          <a:xfrm>
            <a:off x="166192" y="266548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9617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60F29-D8BF-9E82-4FF6-13A29668EF83}"/>
            </a:ext>
          </a:extLst>
        </p:cNvPr>
        <p:cNvGrpSpPr/>
        <p:nvPr/>
      </p:nvGrpSpPr>
      <p:grpSpPr>
        <a:xfrm>
          <a:off x="0" y="0"/>
          <a:ext cx="0" cy="0"/>
          <a:chOff x="0" y="0"/>
          <a:chExt cx="0" cy="0"/>
        </a:xfrm>
      </p:grpSpPr>
      <p:sp>
        <p:nvSpPr>
          <p:cNvPr id="8" name="フローチャート: 処理 7">
            <a:extLst>
              <a:ext uri="{FF2B5EF4-FFF2-40B4-BE49-F238E27FC236}">
                <a16:creationId xmlns:a16="http://schemas.microsoft.com/office/drawing/2014/main" id="{A6373FE3-388F-15EB-2652-26361BD8BB95}"/>
              </a:ext>
            </a:extLst>
          </p:cNvPr>
          <p:cNvSpPr/>
          <p:nvPr/>
        </p:nvSpPr>
        <p:spPr>
          <a:xfrm>
            <a:off x="996695" y="1224865"/>
            <a:ext cx="4439779" cy="662374"/>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600" b="1" dirty="0">
                <a:ln w="12700">
                  <a:noFill/>
                </a:ln>
                <a:solidFill>
                  <a:schemeClr val="bg1">
                    <a:lumMod val="85000"/>
                  </a:schemeClr>
                </a:solidFill>
                <a:latin typeface="メイリオ" panose="020B0604030504040204" pitchFamily="50" charset="-128"/>
                <a:ea typeface="メイリオ" panose="020B0604030504040204" pitchFamily="50" charset="-128"/>
              </a:rPr>
              <a:t>ビームデータ</a:t>
            </a:r>
            <a:r>
              <a:rPr kumimoji="1" lang="ja-JP" altLang="en-US" sz="2600" b="1" dirty="0">
                <a:ln w="12700">
                  <a:noFill/>
                </a:ln>
                <a:solidFill>
                  <a:schemeClr val="bg1">
                    <a:lumMod val="85000"/>
                  </a:schemeClr>
                </a:solidFill>
                <a:latin typeface="メイリオ" panose="020B0604030504040204" pitchFamily="50" charset="-128"/>
                <a:ea typeface="メイリオ" panose="020B0604030504040204" pitchFamily="50" charset="-128"/>
              </a:rPr>
              <a:t>測定</a:t>
            </a:r>
          </a:p>
        </p:txBody>
      </p:sp>
      <p:sp>
        <p:nvSpPr>
          <p:cNvPr id="10" name="フローチャート: 処理 9">
            <a:extLst>
              <a:ext uri="{FF2B5EF4-FFF2-40B4-BE49-F238E27FC236}">
                <a16:creationId xmlns:a16="http://schemas.microsoft.com/office/drawing/2014/main" id="{C4BDB89E-BEF1-97DE-C7CD-40775BD52913}"/>
              </a:ext>
            </a:extLst>
          </p:cNvPr>
          <p:cNvSpPr/>
          <p:nvPr/>
        </p:nvSpPr>
        <p:spPr>
          <a:xfrm>
            <a:off x="996691" y="5443689"/>
            <a:ext cx="4439779" cy="658048"/>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n w="9525">
                  <a:noFill/>
                </a:ln>
                <a:solidFill>
                  <a:schemeClr val="bg1">
                    <a:lumMod val="85000"/>
                  </a:schemeClr>
                </a:solidFill>
                <a:latin typeface="メイリオ" panose="020B0604030504040204" pitchFamily="50" charset="-128"/>
                <a:ea typeface="メイリオ" panose="020B0604030504040204" pitchFamily="50" charset="-128"/>
              </a:rPr>
              <a:t>モデリング精度検証</a:t>
            </a:r>
          </a:p>
        </p:txBody>
      </p:sp>
      <p:sp>
        <p:nvSpPr>
          <p:cNvPr id="9" name="フローチャート: 処理 8">
            <a:extLst>
              <a:ext uri="{FF2B5EF4-FFF2-40B4-BE49-F238E27FC236}">
                <a16:creationId xmlns:a16="http://schemas.microsoft.com/office/drawing/2014/main" id="{070E2FDC-7689-EDDE-0CA9-467AF5A33175}"/>
              </a:ext>
            </a:extLst>
          </p:cNvPr>
          <p:cNvSpPr/>
          <p:nvPr/>
        </p:nvSpPr>
        <p:spPr>
          <a:xfrm>
            <a:off x="996691" y="4039256"/>
            <a:ext cx="4439779" cy="662374"/>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n w="9525">
                  <a:noFill/>
                </a:ln>
                <a:solidFill>
                  <a:schemeClr val="bg1">
                    <a:lumMod val="85000"/>
                  </a:schemeClr>
                </a:solidFill>
                <a:latin typeface="メイリオ" panose="020B0604030504040204" pitchFamily="50" charset="-128"/>
                <a:ea typeface="メイリオ" panose="020B0604030504040204" pitchFamily="50" charset="-128"/>
              </a:rPr>
              <a:t>ビームモデリング</a:t>
            </a:r>
          </a:p>
        </p:txBody>
      </p:sp>
      <p:sp>
        <p:nvSpPr>
          <p:cNvPr id="28" name="テキスト ボックス 27">
            <a:extLst>
              <a:ext uri="{FF2B5EF4-FFF2-40B4-BE49-F238E27FC236}">
                <a16:creationId xmlns:a16="http://schemas.microsoft.com/office/drawing/2014/main" id="{09F1EDA1-B727-0012-EDD3-473F28325975}"/>
              </a:ext>
            </a:extLst>
          </p:cNvPr>
          <p:cNvSpPr txBox="1"/>
          <p:nvPr/>
        </p:nvSpPr>
        <p:spPr>
          <a:xfrm>
            <a:off x="5797296" y="41396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Pencil beam </a:t>
            </a: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 SOBP beam</a:t>
            </a:r>
            <a:endParaRPr kumimoji="1" lang="ja-JP" altLang="en-US" sz="2400"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12FC91AC-3B11-A1DD-D36F-5D59338F21C1}"/>
              </a:ext>
            </a:extLst>
          </p:cNvPr>
          <p:cNvSpPr txBox="1"/>
          <p:nvPr/>
        </p:nvSpPr>
        <p:spPr>
          <a:xfrm>
            <a:off x="5797296" y="554188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ガンマ解析（</a:t>
            </a: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PDD,OCR</a:t>
            </a: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a:t>
            </a:r>
          </a:p>
        </p:txBody>
      </p:sp>
      <p:sp>
        <p:nvSpPr>
          <p:cNvPr id="2" name="テキスト ボックス 1">
            <a:extLst>
              <a:ext uri="{FF2B5EF4-FFF2-40B4-BE49-F238E27FC236}">
                <a16:creationId xmlns:a16="http://schemas.microsoft.com/office/drawing/2014/main" id="{746CA0B6-E9FE-3BE6-6121-B947F4711FF4}"/>
              </a:ext>
            </a:extLst>
          </p:cNvPr>
          <p:cNvSpPr txBox="1"/>
          <p:nvPr/>
        </p:nvSpPr>
        <p:spPr>
          <a:xfrm>
            <a:off x="5797296" y="1325219"/>
            <a:ext cx="6394704" cy="830997"/>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Pencil,Wobbler,SOBP beam</a:t>
            </a: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a:t>
            </a:r>
            <a:r>
              <a:rPr lang="en-US" altLang="ja-JP" sz="2400" dirty="0">
                <a:solidFill>
                  <a:schemeClr val="bg1">
                    <a:lumMod val="85000"/>
                  </a:schemeClr>
                </a:solidFill>
                <a:latin typeface="メイリオ" panose="020B0604030504040204" pitchFamily="50" charset="-128"/>
                <a:ea typeface="メイリオ" panose="020B0604030504040204" pitchFamily="50" charset="-128"/>
              </a:rPr>
              <a:t>PDD,OCR</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a:t>
            </a:r>
            <a:endParaRPr kumimoji="1" lang="ja-JP" altLang="en-US" sz="2400"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3" name="矢印: 下 2">
            <a:extLst>
              <a:ext uri="{FF2B5EF4-FFF2-40B4-BE49-F238E27FC236}">
                <a16:creationId xmlns:a16="http://schemas.microsoft.com/office/drawing/2014/main" id="{60D7B5DD-6008-0B7F-A77B-DB18E3FB25D9}"/>
              </a:ext>
            </a:extLst>
          </p:cNvPr>
          <p:cNvSpPr/>
          <p:nvPr/>
        </p:nvSpPr>
        <p:spPr>
          <a:xfrm>
            <a:off x="2973159" y="2097362"/>
            <a:ext cx="486847" cy="318829"/>
          </a:xfrm>
          <a:prstGeom prst="downArrow">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矢印: 下 10">
            <a:extLst>
              <a:ext uri="{FF2B5EF4-FFF2-40B4-BE49-F238E27FC236}">
                <a16:creationId xmlns:a16="http://schemas.microsoft.com/office/drawing/2014/main" id="{3C7078C5-6882-B5EE-D2A1-9D851CE93352}"/>
              </a:ext>
            </a:extLst>
          </p:cNvPr>
          <p:cNvSpPr/>
          <p:nvPr/>
        </p:nvSpPr>
        <p:spPr>
          <a:xfrm>
            <a:off x="2973159" y="3560804"/>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矢印: 下 11">
            <a:extLst>
              <a:ext uri="{FF2B5EF4-FFF2-40B4-BE49-F238E27FC236}">
                <a16:creationId xmlns:a16="http://schemas.microsoft.com/office/drawing/2014/main" id="{83EF76AB-DA02-EF2F-EA9B-01FE3E8CAAFE}"/>
              </a:ext>
            </a:extLst>
          </p:cNvPr>
          <p:cNvSpPr/>
          <p:nvPr/>
        </p:nvSpPr>
        <p:spPr>
          <a:xfrm>
            <a:off x="2973159" y="4911753"/>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フローチャート: 処理 6">
            <a:extLst>
              <a:ext uri="{FF2B5EF4-FFF2-40B4-BE49-F238E27FC236}">
                <a16:creationId xmlns:a16="http://schemas.microsoft.com/office/drawing/2014/main" id="{426E7141-5D24-DCA3-019B-4C9B8CDFDB48}"/>
              </a:ext>
            </a:extLst>
          </p:cNvPr>
          <p:cNvSpPr/>
          <p:nvPr/>
        </p:nvSpPr>
        <p:spPr>
          <a:xfrm>
            <a:off x="996691" y="2623929"/>
            <a:ext cx="4427434" cy="667899"/>
          </a:xfrm>
          <a:prstGeom prst="flowChartProcess">
            <a:avLst/>
          </a:prstGeom>
          <a:solidFill>
            <a:schemeClr val="accent5">
              <a:lumMod val="20000"/>
              <a:lumOff val="80000"/>
            </a:schemeClr>
          </a:solidFill>
          <a:ln w="2540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b="1" dirty="0">
                <a:solidFill>
                  <a:schemeClr val="tx1"/>
                </a:solidFill>
                <a:latin typeface="メイリオ" panose="020B0604030504040204" pitchFamily="50" charset="-128"/>
                <a:ea typeface="メイリオ" panose="020B0604030504040204" pitchFamily="50" charset="-128"/>
              </a:rPr>
              <a:t>ガントリーヘッド作成</a:t>
            </a:r>
            <a:endParaRPr kumimoji="1" lang="ja-JP" altLang="en-US" sz="2400" b="1"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0A14A448-8600-AE8E-AC75-A0A84903D41C}"/>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6" name="正方形/長方形 9">
            <a:extLst>
              <a:ext uri="{FF2B5EF4-FFF2-40B4-BE49-F238E27FC236}">
                <a16:creationId xmlns:a16="http://schemas.microsoft.com/office/drawing/2014/main" id="{F7A7ECB4-8712-612D-9EBA-A4D6559B33F7}"/>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64C19D46-0A22-ACAD-7092-BBF858DD09F9}"/>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今回の検証でのプロセスマップ （基礎検証）</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AE79FD2C-22E2-9569-CAE3-EBCBEE608F7F}"/>
              </a:ext>
            </a:extLst>
          </p:cNvPr>
          <p:cNvSpPr txBox="1"/>
          <p:nvPr/>
        </p:nvSpPr>
        <p:spPr>
          <a:xfrm>
            <a:off x="5797296" y="2732414"/>
            <a:ext cx="6102096" cy="461665"/>
          </a:xfrm>
          <a:prstGeom prst="rect">
            <a:avLst/>
          </a:prstGeom>
          <a:noFill/>
        </p:spPr>
        <p:txBody>
          <a:bodyPr wrap="square">
            <a:spAutoFit/>
          </a:bodyPr>
          <a:lstStyle/>
          <a:p>
            <a:pPr marL="342900" indent="-3429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ビームライン上内部構造を再現</a:t>
            </a:r>
          </a:p>
        </p:txBody>
      </p:sp>
    </p:spTree>
    <p:extLst>
      <p:ext uri="{BB962C8B-B14F-4D97-AF65-F5344CB8AC3E}">
        <p14:creationId xmlns:p14="http://schemas.microsoft.com/office/powerpoint/2010/main" val="3146654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2ABBB-1F41-ADD3-2037-D1410A2E34FF}"/>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BD72DED9-AF55-367F-930E-ACCFFCA29A9A}"/>
              </a:ext>
            </a:extLst>
          </p:cNvPr>
          <p:cNvCxnSpPr>
            <a:cxnSpLocks/>
            <a:stCxn id="26" idx="3"/>
            <a:endCxn id="18" idx="3"/>
          </p:cNvCxnSpPr>
          <p:nvPr/>
        </p:nvCxnSpPr>
        <p:spPr>
          <a:xfrm flipV="1">
            <a:off x="2387336" y="3809509"/>
            <a:ext cx="6680861" cy="27749"/>
          </a:xfrm>
          <a:prstGeom prst="line">
            <a:avLst/>
          </a:prstGeom>
          <a:ln w="76200" cap="rnd">
            <a:solidFill>
              <a:schemeClr val="accent2">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81E649F-BD66-C621-E25A-2CCA9E05A862}"/>
              </a:ext>
            </a:extLst>
          </p:cNvPr>
          <p:cNvCxnSpPr>
            <a:cxnSpLocks/>
            <a:stCxn id="25" idx="3"/>
            <a:endCxn id="12" idx="3"/>
          </p:cNvCxnSpPr>
          <p:nvPr/>
        </p:nvCxnSpPr>
        <p:spPr>
          <a:xfrm>
            <a:off x="2401197" y="3243094"/>
            <a:ext cx="7833760" cy="1"/>
          </a:xfrm>
          <a:prstGeom prst="line">
            <a:avLst/>
          </a:prstGeom>
          <a:ln w="76200" cap="rnd">
            <a:solidFill>
              <a:schemeClr val="accent6">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DB9AEC49-A355-F6B7-5D18-18F562D2364D}"/>
              </a:ext>
            </a:extLst>
          </p:cNvPr>
          <p:cNvCxnSpPr>
            <a:cxnSpLocks/>
            <a:stCxn id="7" idx="3"/>
            <a:endCxn id="20" idx="3"/>
          </p:cNvCxnSpPr>
          <p:nvPr/>
        </p:nvCxnSpPr>
        <p:spPr>
          <a:xfrm>
            <a:off x="2387336" y="2659927"/>
            <a:ext cx="8912848" cy="0"/>
          </a:xfrm>
          <a:prstGeom prst="line">
            <a:avLst/>
          </a:prstGeom>
          <a:ln w="76200" cap="rnd">
            <a:solidFill>
              <a:schemeClr val="accent5">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185503F7-DA21-6F5F-BD9F-238BA1B17F5A}"/>
              </a:ext>
            </a:extLst>
          </p:cNvPr>
          <p:cNvCxnSpPr>
            <a:cxnSpLocks/>
          </p:cNvCxnSpPr>
          <p:nvPr/>
        </p:nvCxnSpPr>
        <p:spPr>
          <a:xfrm flipV="1">
            <a:off x="9883625" y="2932007"/>
            <a:ext cx="0" cy="1136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FCA9DC7-8582-4A12-BDAB-3441B34A66FC}"/>
              </a:ext>
            </a:extLst>
          </p:cNvPr>
          <p:cNvCxnSpPr>
            <a:cxnSpLocks/>
          </p:cNvCxnSpPr>
          <p:nvPr/>
        </p:nvCxnSpPr>
        <p:spPr>
          <a:xfrm flipV="1">
            <a:off x="6957703" y="4136485"/>
            <a:ext cx="0" cy="5057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73227F06-569B-4D00-B6D1-C8949C2C1C2A}"/>
              </a:ext>
            </a:extLst>
          </p:cNvPr>
          <p:cNvGrpSpPr/>
          <p:nvPr/>
        </p:nvGrpSpPr>
        <p:grpSpPr>
          <a:xfrm rot="16200000">
            <a:off x="6223171" y="1955708"/>
            <a:ext cx="2543727" cy="6972990"/>
            <a:chOff x="118064" y="966776"/>
            <a:chExt cx="2103971" cy="5762802"/>
          </a:xfrm>
        </p:grpSpPr>
        <p:pic>
          <p:nvPicPr>
            <p:cNvPr id="22" name="図 21">
              <a:extLst>
                <a:ext uri="{FF2B5EF4-FFF2-40B4-BE49-F238E27FC236}">
                  <a16:creationId xmlns:a16="http://schemas.microsoft.com/office/drawing/2014/main" id="{32EED3FA-FFE2-4B50-A2F1-A76FDD638EAF}"/>
                </a:ext>
              </a:extLst>
            </p:cNvPr>
            <p:cNvPicPr>
              <a:picLocks noChangeAspect="1"/>
            </p:cNvPicPr>
            <p:nvPr/>
          </p:nvPicPr>
          <p:blipFill>
            <a:blip r:embed="rId3"/>
            <a:stretch>
              <a:fillRect/>
            </a:stretch>
          </p:blipFill>
          <p:spPr>
            <a:xfrm>
              <a:off x="118064" y="966776"/>
              <a:ext cx="2103971" cy="5762802"/>
            </a:xfrm>
            <a:prstGeom prst="rect">
              <a:avLst/>
            </a:prstGeom>
          </p:spPr>
        </p:pic>
        <p:pic>
          <p:nvPicPr>
            <p:cNvPr id="23" name="図 22">
              <a:extLst>
                <a:ext uri="{FF2B5EF4-FFF2-40B4-BE49-F238E27FC236}">
                  <a16:creationId xmlns:a16="http://schemas.microsoft.com/office/drawing/2014/main" id="{66226A00-EF58-44DE-8C86-F898A0B1C23E}"/>
                </a:ext>
              </a:extLst>
            </p:cNvPr>
            <p:cNvPicPr>
              <a:picLocks noChangeAspect="1"/>
            </p:cNvPicPr>
            <p:nvPr/>
          </p:nvPicPr>
          <p:blipFill>
            <a:blip r:embed="rId4"/>
            <a:stretch>
              <a:fillRect/>
            </a:stretch>
          </p:blipFill>
          <p:spPr>
            <a:xfrm>
              <a:off x="468597" y="3772596"/>
              <a:ext cx="1440564" cy="340353"/>
            </a:xfrm>
            <a:prstGeom prst="rect">
              <a:avLst/>
            </a:prstGeom>
          </p:spPr>
        </p:pic>
      </p:grpSp>
      <p:sp>
        <p:nvSpPr>
          <p:cNvPr id="9" name="正方形/長方形 8">
            <a:extLst>
              <a:ext uri="{FF2B5EF4-FFF2-40B4-BE49-F238E27FC236}">
                <a16:creationId xmlns:a16="http://schemas.microsoft.com/office/drawing/2014/main" id="{3BA48221-72CE-D303-EE9C-B6D74338BD0F}"/>
              </a:ext>
            </a:extLst>
          </p:cNvPr>
          <p:cNvSpPr/>
          <p:nvPr/>
        </p:nvSpPr>
        <p:spPr>
          <a:xfrm>
            <a:off x="3152625" y="2420970"/>
            <a:ext cx="2044700" cy="477914"/>
          </a:xfrm>
          <a:prstGeom prst="rect">
            <a:avLst/>
          </a:prstGeom>
          <a:solidFill>
            <a:schemeClr val="accent5">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ワブラー電磁石</a:t>
            </a:r>
            <a:r>
              <a:rPr kumimoji="1" lang="en-US" altLang="ja-JP" dirty="0">
                <a:solidFill>
                  <a:schemeClr val="tx1"/>
                </a:solidFill>
                <a:latin typeface="メイリオ" panose="020B0604030504040204" pitchFamily="50" charset="-128"/>
                <a:ea typeface="メイリオ" panose="020B0604030504040204" pitchFamily="50" charset="-128"/>
              </a:rPr>
              <a:t>X/Y</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F5278F10-C543-D6F0-6D7A-453857190246}"/>
              </a:ext>
            </a:extLst>
          </p:cNvPr>
          <p:cNvSpPr/>
          <p:nvPr/>
        </p:nvSpPr>
        <p:spPr>
          <a:xfrm>
            <a:off x="7218586" y="2420970"/>
            <a:ext cx="767512" cy="477914"/>
          </a:xfrm>
          <a:prstGeom prst="rect">
            <a:avLst/>
          </a:prstGeom>
          <a:solidFill>
            <a:schemeClr val="accent5">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RGF</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AE52001A-C570-B18C-34DE-216DB7D85034}"/>
              </a:ext>
            </a:extLst>
          </p:cNvPr>
          <p:cNvSpPr/>
          <p:nvPr/>
        </p:nvSpPr>
        <p:spPr>
          <a:xfrm>
            <a:off x="9543465" y="2424536"/>
            <a:ext cx="671095" cy="477914"/>
          </a:xfrm>
          <a:prstGeom prst="rect">
            <a:avLst/>
          </a:prstGeom>
          <a:solidFill>
            <a:schemeClr val="accent5">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MLC</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CB6301D4-B8F5-4089-81A3-12EC7F966CE7}"/>
              </a:ext>
            </a:extLst>
          </p:cNvPr>
          <p:cNvSpPr/>
          <p:nvPr/>
        </p:nvSpPr>
        <p:spPr>
          <a:xfrm>
            <a:off x="10273251" y="2420970"/>
            <a:ext cx="1026933" cy="477914"/>
          </a:xfrm>
          <a:prstGeom prst="rect">
            <a:avLst/>
          </a:prstGeom>
          <a:solidFill>
            <a:schemeClr val="accent5">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ボーラス</a:t>
            </a:r>
          </a:p>
        </p:txBody>
      </p:sp>
      <p:sp>
        <p:nvSpPr>
          <p:cNvPr id="21" name="正方形/長方形 20">
            <a:extLst>
              <a:ext uri="{FF2B5EF4-FFF2-40B4-BE49-F238E27FC236}">
                <a16:creationId xmlns:a16="http://schemas.microsoft.com/office/drawing/2014/main" id="{41168487-5368-F027-2E14-FBA728B442E6}"/>
              </a:ext>
            </a:extLst>
          </p:cNvPr>
          <p:cNvSpPr/>
          <p:nvPr/>
        </p:nvSpPr>
        <p:spPr>
          <a:xfrm>
            <a:off x="8178977" y="2420993"/>
            <a:ext cx="844263" cy="477914"/>
          </a:xfrm>
          <a:prstGeom prst="rect">
            <a:avLst/>
          </a:prstGeom>
          <a:solidFill>
            <a:schemeClr val="accent5">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RSF</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BADAB1E-ACBB-48BB-A32A-955EADF1B051}"/>
              </a:ext>
            </a:extLst>
          </p:cNvPr>
          <p:cNvSpPr txBox="1"/>
          <p:nvPr/>
        </p:nvSpPr>
        <p:spPr>
          <a:xfrm>
            <a:off x="343742" y="811030"/>
            <a:ext cx="11504516" cy="913070"/>
          </a:xfrm>
          <a:prstGeom prst="rect">
            <a:avLst/>
          </a:prstGeom>
          <a:noFill/>
        </p:spPr>
        <p:txBody>
          <a:bodyPr wrap="square" rtlCol="0">
            <a:spAutoFit/>
          </a:bodyPr>
          <a:lstStyle/>
          <a:p>
            <a:pPr>
              <a:lnSpc>
                <a:spcPts val="3200"/>
              </a:lnSpc>
            </a:pPr>
            <a:r>
              <a:rPr kumimoji="1" lang="ja-JP" altLang="en-US" sz="2400" dirty="0">
                <a:solidFill>
                  <a:schemeClr val="accent1"/>
                </a:solidFill>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 陽子線照射方法：</a:t>
            </a:r>
            <a:r>
              <a:rPr kumimoji="1" lang="en-US" altLang="ja-JP" sz="2400" dirty="0">
                <a:latin typeface="メイリオ" panose="020B0604030504040204" pitchFamily="50" charset="-128"/>
                <a:ea typeface="メイリオ" panose="020B0604030504040204" pitchFamily="50" charset="-128"/>
              </a:rPr>
              <a:t>Wobbler</a:t>
            </a:r>
            <a:r>
              <a:rPr kumimoji="1" lang="ja-JP" altLang="en-US" sz="2400" dirty="0">
                <a:latin typeface="メイリオ" panose="020B0604030504040204" pitchFamily="50" charset="-128"/>
                <a:ea typeface="メイリオ" panose="020B0604030504040204" pitchFamily="50" charset="-128"/>
              </a:rPr>
              <a:t>法によるパッシブ照射</a:t>
            </a:r>
            <a:endParaRPr kumimoji="1" lang="en-US" altLang="ja-JP" sz="2400" dirty="0">
              <a:latin typeface="メイリオ" panose="020B0604030504040204" pitchFamily="50" charset="-128"/>
              <a:ea typeface="メイリオ" panose="020B0604030504040204" pitchFamily="50" charset="-128"/>
            </a:endParaRPr>
          </a:p>
          <a:p>
            <a:pPr>
              <a:lnSpc>
                <a:spcPts val="3200"/>
              </a:lnSpc>
            </a:pPr>
            <a:r>
              <a:rPr kumimoji="1" lang="ja-JP" altLang="en-US" sz="2400" dirty="0">
                <a:solidFill>
                  <a:schemeClr val="accent1"/>
                </a:solidFill>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ガントリヘッド内のビームライン上の構造物を再現</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設計図参照</a:t>
            </a:r>
            <a:r>
              <a:rPr lang="en-US" altLang="ja-JP" sz="2400" dirty="0">
                <a:latin typeface="メイリオ" panose="020B0604030504040204" pitchFamily="50" charset="-128"/>
                <a:ea typeface="メイリオ" panose="020B0604030504040204" pitchFamily="50" charset="-128"/>
              </a:rPr>
              <a:t>)</a:t>
            </a:r>
            <a:endParaRPr kumimoji="1" lang="en-US" altLang="ja-JP" sz="2400" dirty="0">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FAEACE9C-282A-B7AE-322B-2895EA0A2258}"/>
              </a:ext>
            </a:extLst>
          </p:cNvPr>
          <p:cNvSpPr/>
          <p:nvPr/>
        </p:nvSpPr>
        <p:spPr>
          <a:xfrm>
            <a:off x="5256450" y="2410842"/>
            <a:ext cx="878269" cy="477914"/>
          </a:xfrm>
          <a:prstGeom prst="rect">
            <a:avLst/>
          </a:prstGeom>
          <a:solidFill>
            <a:schemeClr val="accent5">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lang="ja-JP" altLang="en-US" dirty="0">
                <a:solidFill>
                  <a:schemeClr val="tx1"/>
                </a:solidFill>
                <a:latin typeface="メイリオ" panose="020B0604030504040204" pitchFamily="50" charset="-128"/>
                <a:ea typeface="メイリオ" panose="020B0604030504040204" pitchFamily="50" charset="-128"/>
              </a:rPr>
              <a:t>散乱体</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6B20F394-FC1F-4A94-9A33-4B21867016C8}"/>
              </a:ext>
            </a:extLst>
          </p:cNvPr>
          <p:cNvSpPr txBox="1"/>
          <p:nvPr/>
        </p:nvSpPr>
        <p:spPr>
          <a:xfrm>
            <a:off x="783132" y="2420970"/>
            <a:ext cx="1604204" cy="477914"/>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square" lIns="0" tIns="72000" rIns="0" bIns="0" rtlCol="0" anchor="ctr">
            <a:noAutofit/>
          </a:bodyPr>
          <a:lstStyle/>
          <a:p>
            <a:pPr algn="ctr"/>
            <a:r>
              <a:rPr kumimoji="1" lang="ja-JP" altLang="en-US" sz="2000" dirty="0">
                <a:latin typeface="メイリオ" panose="020B0604030504040204" pitchFamily="50" charset="-128"/>
                <a:ea typeface="メイリオ" panose="020B0604030504040204" pitchFamily="50" charset="-128"/>
              </a:rPr>
              <a:t>ビーム形成</a:t>
            </a:r>
          </a:p>
        </p:txBody>
      </p:sp>
      <p:sp>
        <p:nvSpPr>
          <p:cNvPr id="25" name="テキスト ボックス 24">
            <a:extLst>
              <a:ext uri="{FF2B5EF4-FFF2-40B4-BE49-F238E27FC236}">
                <a16:creationId xmlns:a16="http://schemas.microsoft.com/office/drawing/2014/main" id="{70BD8C5F-9EE7-4A63-B983-D2AF073268C4}"/>
              </a:ext>
            </a:extLst>
          </p:cNvPr>
          <p:cNvSpPr txBox="1"/>
          <p:nvPr/>
        </p:nvSpPr>
        <p:spPr>
          <a:xfrm>
            <a:off x="796993" y="3004136"/>
            <a:ext cx="1604204" cy="477916"/>
          </a:xfrm>
          <a:prstGeom prst="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wrap="square" lIns="0" tIns="72000" rIns="0" bIns="0" rtlCol="0" anchor="ctr">
            <a:noAutofit/>
          </a:bodyPr>
          <a:lstStyle/>
          <a:p>
            <a:pPr algn="ctr"/>
            <a:r>
              <a:rPr kumimoji="1" lang="ja-JP" altLang="en-US" sz="2000" dirty="0">
                <a:latin typeface="メイリオ" panose="020B0604030504040204" pitchFamily="50" charset="-128"/>
                <a:ea typeface="メイリオ" panose="020B0604030504040204" pitchFamily="50" charset="-128"/>
              </a:rPr>
              <a:t>遮蔽</a:t>
            </a:r>
          </a:p>
        </p:txBody>
      </p:sp>
      <p:sp>
        <p:nvSpPr>
          <p:cNvPr id="26" name="テキスト ボックス 25">
            <a:extLst>
              <a:ext uri="{FF2B5EF4-FFF2-40B4-BE49-F238E27FC236}">
                <a16:creationId xmlns:a16="http://schemas.microsoft.com/office/drawing/2014/main" id="{2F1AD5B6-BF40-4CAD-BC43-900EFE8A7902}"/>
              </a:ext>
            </a:extLst>
          </p:cNvPr>
          <p:cNvSpPr txBox="1"/>
          <p:nvPr/>
        </p:nvSpPr>
        <p:spPr>
          <a:xfrm>
            <a:off x="783132" y="3581620"/>
            <a:ext cx="1604204" cy="51127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lIns="0" tIns="72000" rIns="0" bIns="0" rtlCol="0" anchor="ctr">
            <a:noAutofit/>
          </a:bodyPr>
          <a:lstStyle/>
          <a:p>
            <a:pPr algn="ctr"/>
            <a:r>
              <a:rPr kumimoji="1" lang="ja-JP" altLang="en-US" sz="2000" dirty="0">
                <a:latin typeface="メイリオ" panose="020B0604030504040204" pitchFamily="50" charset="-128"/>
                <a:ea typeface="メイリオ" panose="020B0604030504040204" pitchFamily="50" charset="-128"/>
              </a:rPr>
              <a:t>線量管理</a:t>
            </a:r>
          </a:p>
        </p:txBody>
      </p:sp>
      <p:cxnSp>
        <p:nvCxnSpPr>
          <p:cNvPr id="16" name="直線コネクタ 15">
            <a:extLst>
              <a:ext uri="{FF2B5EF4-FFF2-40B4-BE49-F238E27FC236}">
                <a16:creationId xmlns:a16="http://schemas.microsoft.com/office/drawing/2014/main" id="{41221609-A644-47CF-B26E-FB550DEDC0CE}"/>
              </a:ext>
            </a:extLst>
          </p:cNvPr>
          <p:cNvCxnSpPr>
            <a:cxnSpLocks/>
          </p:cNvCxnSpPr>
          <p:nvPr/>
        </p:nvCxnSpPr>
        <p:spPr>
          <a:xfrm flipV="1">
            <a:off x="4607457" y="2946785"/>
            <a:ext cx="0" cy="17489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AC997C3E-D3C9-4B9A-9BE5-59A68915C411}"/>
              </a:ext>
            </a:extLst>
          </p:cNvPr>
          <p:cNvCxnSpPr>
            <a:cxnSpLocks/>
          </p:cNvCxnSpPr>
          <p:nvPr/>
        </p:nvCxnSpPr>
        <p:spPr>
          <a:xfrm flipV="1">
            <a:off x="5642173" y="2936657"/>
            <a:ext cx="0" cy="17590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AB94662-CCDD-4719-8EA2-F7A2747D6E45}"/>
              </a:ext>
            </a:extLst>
          </p:cNvPr>
          <p:cNvCxnSpPr>
            <a:cxnSpLocks/>
          </p:cNvCxnSpPr>
          <p:nvPr/>
        </p:nvCxnSpPr>
        <p:spPr>
          <a:xfrm flipV="1">
            <a:off x="6237016" y="3498671"/>
            <a:ext cx="0" cy="1054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52EF15E-A925-4EB8-BBE8-170E854180F0}"/>
              </a:ext>
            </a:extLst>
          </p:cNvPr>
          <p:cNvCxnSpPr>
            <a:cxnSpLocks/>
          </p:cNvCxnSpPr>
          <p:nvPr/>
        </p:nvCxnSpPr>
        <p:spPr>
          <a:xfrm flipV="1">
            <a:off x="9210966" y="3391740"/>
            <a:ext cx="0" cy="808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951009B-CA9F-4E93-8131-F7CB5A55786D}"/>
              </a:ext>
            </a:extLst>
          </p:cNvPr>
          <p:cNvCxnSpPr>
            <a:cxnSpLocks/>
          </p:cNvCxnSpPr>
          <p:nvPr/>
        </p:nvCxnSpPr>
        <p:spPr>
          <a:xfrm flipV="1">
            <a:off x="7596636" y="2944192"/>
            <a:ext cx="0" cy="15693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8A5BFEB3-9597-4326-8DCB-57AAF871725B}"/>
              </a:ext>
            </a:extLst>
          </p:cNvPr>
          <p:cNvCxnSpPr>
            <a:cxnSpLocks/>
          </p:cNvCxnSpPr>
          <p:nvPr/>
        </p:nvCxnSpPr>
        <p:spPr>
          <a:xfrm flipV="1">
            <a:off x="8601109" y="2947553"/>
            <a:ext cx="0" cy="13487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F608A739-D24C-4C0C-9146-F3E9848C82B8}"/>
              </a:ext>
            </a:extLst>
          </p:cNvPr>
          <p:cNvCxnSpPr>
            <a:cxnSpLocks/>
          </p:cNvCxnSpPr>
          <p:nvPr/>
        </p:nvCxnSpPr>
        <p:spPr>
          <a:xfrm flipV="1">
            <a:off x="8178977" y="4125196"/>
            <a:ext cx="0" cy="3785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37AD244C-8FCC-42FD-8252-93AD443F9120}"/>
              </a:ext>
            </a:extLst>
          </p:cNvPr>
          <p:cNvCxnSpPr>
            <a:cxnSpLocks/>
          </p:cNvCxnSpPr>
          <p:nvPr/>
        </p:nvCxnSpPr>
        <p:spPr>
          <a:xfrm flipV="1">
            <a:off x="10614477" y="2960703"/>
            <a:ext cx="0" cy="1835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F1D5B7B9-2BDE-3266-A3D2-D977BD4C9BC0}"/>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8" name="正方形/長方形 9">
            <a:extLst>
              <a:ext uri="{FF2B5EF4-FFF2-40B4-BE49-F238E27FC236}">
                <a16:creationId xmlns:a16="http://schemas.microsoft.com/office/drawing/2014/main" id="{1D9030FE-05FD-7283-A911-0DFADDF63884}"/>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2A06751B-9211-CBFE-8735-3532B62F6DF5}"/>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ガントリーヘッド作成</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A1F531A6-FDC1-4F35-D761-A11C92FC73D7}"/>
              </a:ext>
            </a:extLst>
          </p:cNvPr>
          <p:cNvSpPr/>
          <p:nvPr/>
        </p:nvSpPr>
        <p:spPr>
          <a:xfrm>
            <a:off x="5341324" y="2996657"/>
            <a:ext cx="1809751" cy="477914"/>
          </a:xfrm>
          <a:prstGeom prst="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1st</a:t>
            </a:r>
            <a:r>
              <a:rPr kumimoji="1" lang="ja-JP" altLang="en-US" dirty="0">
                <a:solidFill>
                  <a:schemeClr val="tx1"/>
                </a:solidFill>
                <a:latin typeface="メイリオ" panose="020B0604030504040204" pitchFamily="50" charset="-128"/>
                <a:ea typeface="メイリオ" panose="020B0604030504040204" pitchFamily="50" charset="-128"/>
              </a:rPr>
              <a:t>コリメーター</a:t>
            </a:r>
          </a:p>
        </p:txBody>
      </p:sp>
      <p:sp>
        <p:nvSpPr>
          <p:cNvPr id="12" name="正方形/長方形 11">
            <a:extLst>
              <a:ext uri="{FF2B5EF4-FFF2-40B4-BE49-F238E27FC236}">
                <a16:creationId xmlns:a16="http://schemas.microsoft.com/office/drawing/2014/main" id="{19DAE9A7-8099-6536-400C-E520C78ADE5E}"/>
              </a:ext>
            </a:extLst>
          </p:cNvPr>
          <p:cNvSpPr/>
          <p:nvPr/>
        </p:nvSpPr>
        <p:spPr>
          <a:xfrm>
            <a:off x="8270863" y="3004137"/>
            <a:ext cx="1964094" cy="477915"/>
          </a:xfrm>
          <a:prstGeom prst="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2nd</a:t>
            </a:r>
            <a:r>
              <a:rPr kumimoji="1" lang="ja-JP" altLang="en-US" dirty="0">
                <a:solidFill>
                  <a:schemeClr val="tx1"/>
                </a:solidFill>
                <a:latin typeface="メイリオ" panose="020B0604030504040204" pitchFamily="50" charset="-128"/>
                <a:ea typeface="メイリオ" panose="020B0604030504040204" pitchFamily="50" charset="-128"/>
              </a:rPr>
              <a:t>コリメーター</a:t>
            </a:r>
          </a:p>
        </p:txBody>
      </p:sp>
      <p:sp>
        <p:nvSpPr>
          <p:cNvPr id="18" name="正方形/長方形 17">
            <a:extLst>
              <a:ext uri="{FF2B5EF4-FFF2-40B4-BE49-F238E27FC236}">
                <a16:creationId xmlns:a16="http://schemas.microsoft.com/office/drawing/2014/main" id="{95AE7105-D6A9-570E-16A5-4FF4355CE3ED}"/>
              </a:ext>
            </a:extLst>
          </p:cNvPr>
          <p:cNvSpPr/>
          <p:nvPr/>
        </p:nvSpPr>
        <p:spPr>
          <a:xfrm>
            <a:off x="7679520" y="3570552"/>
            <a:ext cx="1388677" cy="477914"/>
          </a:xfrm>
          <a:prstGeom prst="rect">
            <a:avLst/>
          </a:prstGeom>
          <a:solidFill>
            <a:srgbClr val="F1995D"/>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lang="ja-JP" altLang="en-US" dirty="0">
                <a:solidFill>
                  <a:schemeClr val="tx1"/>
                </a:solidFill>
                <a:latin typeface="メイリオ" panose="020B0604030504040204" pitchFamily="50" charset="-128"/>
                <a:ea typeface="メイリオ" panose="020B0604030504040204" pitchFamily="50" charset="-128"/>
              </a:rPr>
              <a:t>平坦度モニタ</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DA36E5E8-ACE5-C984-A64E-904C6DBBEE98}"/>
              </a:ext>
            </a:extLst>
          </p:cNvPr>
          <p:cNvSpPr/>
          <p:nvPr/>
        </p:nvSpPr>
        <p:spPr>
          <a:xfrm>
            <a:off x="6252294" y="3570552"/>
            <a:ext cx="1380516" cy="477914"/>
          </a:xfrm>
          <a:prstGeom prst="rect">
            <a:avLst/>
          </a:prstGeom>
          <a:solidFill>
            <a:srgbClr val="F1995D"/>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noAutofit/>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モニタ線量計</a:t>
            </a:r>
          </a:p>
        </p:txBody>
      </p:sp>
      <p:sp>
        <p:nvSpPr>
          <p:cNvPr id="47" name="テキスト ボックス 46">
            <a:extLst>
              <a:ext uri="{FF2B5EF4-FFF2-40B4-BE49-F238E27FC236}">
                <a16:creationId xmlns:a16="http://schemas.microsoft.com/office/drawing/2014/main" id="{3ADC55DB-9155-167B-FAED-FE592C9921B3}"/>
              </a:ext>
            </a:extLst>
          </p:cNvPr>
          <p:cNvSpPr txBox="1"/>
          <p:nvPr/>
        </p:nvSpPr>
        <p:spPr>
          <a:xfrm>
            <a:off x="236092" y="1842254"/>
            <a:ext cx="4698896" cy="461665"/>
          </a:xfrm>
          <a:prstGeom prst="rect">
            <a:avLst/>
          </a:prstGeom>
          <a:noFill/>
        </p:spPr>
        <p:txBody>
          <a:bodyPr wrap="square" rtlCol="0">
            <a:spAutoFit/>
          </a:bodyPr>
          <a:lstStyle/>
          <a:p>
            <a:pPr>
              <a:buClr>
                <a:schemeClr val="accent1"/>
              </a:buClr>
            </a:pPr>
            <a:r>
              <a:rPr kumimoji="1" lang="ja-JP" altLang="en-US" sz="2400" b="1" u="sng" dirty="0">
                <a:latin typeface="メイリオ" panose="020B0604030504040204" pitchFamily="50" charset="-128"/>
                <a:ea typeface="メイリオ" panose="020B0604030504040204" pitchFamily="50" charset="-128"/>
              </a:rPr>
              <a:t>ビームライン上構造物</a:t>
            </a:r>
          </a:p>
        </p:txBody>
      </p:sp>
      <p:sp>
        <p:nvSpPr>
          <p:cNvPr id="59" name="テキスト ボックス 58">
            <a:extLst>
              <a:ext uri="{FF2B5EF4-FFF2-40B4-BE49-F238E27FC236}">
                <a16:creationId xmlns:a16="http://schemas.microsoft.com/office/drawing/2014/main" id="{83B1CCDB-7D5D-A363-B33D-C8455F276B50}"/>
              </a:ext>
            </a:extLst>
          </p:cNvPr>
          <p:cNvSpPr txBox="1"/>
          <p:nvPr/>
        </p:nvSpPr>
        <p:spPr>
          <a:xfrm>
            <a:off x="9210966" y="269593"/>
            <a:ext cx="2856856" cy="369332"/>
          </a:xfrm>
          <a:prstGeom prst="rect">
            <a:avLst/>
          </a:prstGeom>
          <a:noFill/>
        </p:spPr>
        <p:txBody>
          <a:bodyPr wrap="square" rtlCol="0">
            <a:spAutoFit/>
          </a:bodyPr>
          <a:lstStyle/>
          <a:p>
            <a:pPr algn="r"/>
            <a:r>
              <a:rPr kumimoji="1" lang="en-US" altLang="ja-JP" dirty="0">
                <a:solidFill>
                  <a:schemeClr val="accent2">
                    <a:lumMod val="60000"/>
                    <a:lumOff val="40000"/>
                  </a:schemeClr>
                </a:solidFill>
                <a:latin typeface="メイリオ" panose="020B0604030504040204" pitchFamily="50" charset="-128"/>
                <a:ea typeface="メイリオ" panose="020B0604030504040204" pitchFamily="50" charset="-128"/>
              </a:rPr>
              <a:t>simulation with PHITS</a:t>
            </a:r>
            <a:endParaRPr kumimoji="1" lang="ja-JP" altLang="en-US" dirty="0">
              <a:solidFill>
                <a:schemeClr val="accent2">
                  <a:lumMod val="60000"/>
                  <a:lumOff val="40000"/>
                </a:schemeClr>
              </a:solidFill>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AB71E1EA-F758-B574-437F-B94193617DC7}"/>
              </a:ext>
            </a:extLst>
          </p:cNvPr>
          <p:cNvSpPr/>
          <p:nvPr/>
        </p:nvSpPr>
        <p:spPr>
          <a:xfrm>
            <a:off x="166192" y="1833969"/>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5E5081E-4BA1-FB4A-60EE-CDF9E25F2ABD}"/>
              </a:ext>
            </a:extLst>
          </p:cNvPr>
          <p:cNvSpPr txBox="1"/>
          <p:nvPr/>
        </p:nvSpPr>
        <p:spPr>
          <a:xfrm>
            <a:off x="274192" y="6245191"/>
            <a:ext cx="6812404" cy="514019"/>
          </a:xfrm>
          <a:prstGeom prst="rect">
            <a:avLst/>
          </a:prstGeom>
          <a:noFill/>
        </p:spPr>
        <p:txBody>
          <a:bodyPr wrap="square" anchor="ctr">
            <a:noAutofit/>
          </a:bodyPr>
          <a:lstStyle/>
          <a:p>
            <a:pPr algn="ctr"/>
            <a:r>
              <a:rPr lang="en-US" altLang="ja-JP" sz="2000" b="1" dirty="0">
                <a:solidFill>
                  <a:srgbClr val="C00000"/>
                </a:solidFill>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ビーム利用効率は</a:t>
            </a:r>
            <a:r>
              <a:rPr kumimoji="1" lang="en-US" altLang="ja-JP" sz="2000" b="1" dirty="0">
                <a:latin typeface="メイリオ" panose="020B0604030504040204" pitchFamily="50" charset="-128"/>
                <a:ea typeface="メイリオ" panose="020B0604030504040204" pitchFamily="50" charset="-128"/>
              </a:rPr>
              <a:t>20</a:t>
            </a:r>
            <a:r>
              <a:rPr kumimoji="1" lang="ja-JP" altLang="en-US" sz="2000" b="1" dirty="0">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40</a:t>
            </a:r>
            <a:r>
              <a:rPr kumimoji="1" lang="ja-JP" altLang="en-US" sz="2000" b="1" dirty="0">
                <a:latin typeface="メイリオ" panose="020B0604030504040204" pitchFamily="50" charset="-128"/>
                <a:ea typeface="メイリオ" panose="020B0604030504040204" pitchFamily="50" charset="-128"/>
              </a:rPr>
              <a:t>％に制限され</a:t>
            </a:r>
            <a:r>
              <a:rPr lang="ja-JP" altLang="en-US" sz="2000" b="1" dirty="0">
                <a:latin typeface="メイリオ" panose="020B0604030504040204" pitchFamily="50" charset="-128"/>
                <a:ea typeface="メイリオ" panose="020B0604030504040204" pitchFamily="50" charset="-128"/>
              </a:rPr>
              <a:t>てしまう</a:t>
            </a:r>
            <a:r>
              <a:rPr kumimoji="1" lang="ja-JP" altLang="en-US" sz="2000" b="1" dirty="0">
                <a:latin typeface="メイリオ" panose="020B0604030504040204" pitchFamily="50" charset="-128"/>
                <a:ea typeface="メイリオ" panose="020B0604030504040204" pitchFamily="50" charset="-128"/>
              </a:rPr>
              <a:t>。</a:t>
            </a:r>
            <a:endParaRPr kumimoji="1" lang="en-US" altLang="ja-JP" sz="2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8439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AF54-0C5B-CDC3-E035-200D0E86512A}"/>
            </a:ext>
          </a:extLst>
        </p:cNvPr>
        <p:cNvGrpSpPr/>
        <p:nvPr/>
      </p:nvGrpSpPr>
      <p:grpSpPr>
        <a:xfrm>
          <a:off x="0" y="0"/>
          <a:ext cx="0" cy="0"/>
          <a:chOff x="0" y="0"/>
          <a:chExt cx="0" cy="0"/>
        </a:xfrm>
      </p:grpSpPr>
      <p:pic>
        <p:nvPicPr>
          <p:cNvPr id="21" name="図 20">
            <a:extLst>
              <a:ext uri="{FF2B5EF4-FFF2-40B4-BE49-F238E27FC236}">
                <a16:creationId xmlns:a16="http://schemas.microsoft.com/office/drawing/2014/main" id="{8AE37A43-D937-4771-B737-FB5C38E9EBF5}"/>
              </a:ext>
            </a:extLst>
          </p:cNvPr>
          <p:cNvPicPr>
            <a:picLocks noChangeAspect="1"/>
          </p:cNvPicPr>
          <p:nvPr/>
        </p:nvPicPr>
        <p:blipFill>
          <a:blip r:embed="rId3"/>
          <a:stretch>
            <a:fillRect/>
          </a:stretch>
        </p:blipFill>
        <p:spPr>
          <a:xfrm>
            <a:off x="8274437" y="2075852"/>
            <a:ext cx="2852082" cy="1699722"/>
          </a:xfrm>
          <a:prstGeom prst="rect">
            <a:avLst/>
          </a:prstGeom>
          <a:ln w="19050">
            <a:solidFill>
              <a:schemeClr val="tx1"/>
            </a:solidFill>
          </a:ln>
        </p:spPr>
      </p:pic>
      <p:pic>
        <p:nvPicPr>
          <p:cNvPr id="3" name="図 2">
            <a:extLst>
              <a:ext uri="{FF2B5EF4-FFF2-40B4-BE49-F238E27FC236}">
                <a16:creationId xmlns:a16="http://schemas.microsoft.com/office/drawing/2014/main" id="{6A8A09FE-FB79-4840-822C-42D776999541}"/>
              </a:ext>
            </a:extLst>
          </p:cNvPr>
          <p:cNvPicPr>
            <a:picLocks noChangeAspect="1"/>
          </p:cNvPicPr>
          <p:nvPr/>
        </p:nvPicPr>
        <p:blipFill rotWithShape="1">
          <a:blip r:embed="rId4">
            <a:extLst>
              <a:ext uri="{28A0092B-C50C-407E-A947-70E740481C1C}">
                <a14:useLocalDpi xmlns:a14="http://schemas.microsoft.com/office/drawing/2010/main" val="0"/>
              </a:ext>
            </a:extLst>
          </a:blip>
          <a:srcRect l="18970" t="32332" r="13479" b="24143"/>
          <a:stretch/>
        </p:blipFill>
        <p:spPr>
          <a:xfrm rot="5400000">
            <a:off x="1053645" y="3919888"/>
            <a:ext cx="1831987" cy="2864030"/>
          </a:xfrm>
          <a:prstGeom prst="rect">
            <a:avLst/>
          </a:prstGeom>
          <a:ln w="19050">
            <a:solidFill>
              <a:schemeClr val="tx1"/>
            </a:solidFill>
          </a:ln>
        </p:spPr>
      </p:pic>
      <p:sp>
        <p:nvSpPr>
          <p:cNvPr id="8" name="テキスト ボックス 7">
            <a:extLst>
              <a:ext uri="{FF2B5EF4-FFF2-40B4-BE49-F238E27FC236}">
                <a16:creationId xmlns:a16="http://schemas.microsoft.com/office/drawing/2014/main" id="{B2319099-79E6-DA7B-E47C-9BA50DB216FB}"/>
              </a:ext>
            </a:extLst>
          </p:cNvPr>
          <p:cNvSpPr txBox="1"/>
          <p:nvPr/>
        </p:nvSpPr>
        <p:spPr>
          <a:xfrm>
            <a:off x="250881" y="780833"/>
            <a:ext cx="11670813" cy="1282402"/>
          </a:xfrm>
          <a:prstGeom prst="rect">
            <a:avLst/>
          </a:prstGeom>
          <a:noFill/>
        </p:spPr>
        <p:txBody>
          <a:bodyPr wrap="square" rtlCol="0">
            <a:spAutoFit/>
          </a:bodyPr>
          <a:lstStyle/>
          <a:p>
            <a:pPr>
              <a:buClr>
                <a:schemeClr val="accent1"/>
              </a:buClr>
            </a:pPr>
            <a:r>
              <a:rPr kumimoji="1" lang="ja-JP" altLang="en-US" sz="2400" b="1" u="sng" dirty="0">
                <a:latin typeface="メイリオ" panose="020B0604030504040204" pitchFamily="50" charset="-128"/>
                <a:ea typeface="メイリオ" panose="020B0604030504040204" pitchFamily="50" charset="-128"/>
              </a:rPr>
              <a:t>リッジフィルター</a:t>
            </a:r>
            <a:endParaRPr kumimoji="1" lang="en-US" altLang="ja-JP" sz="2400" b="1" u="sng" dirty="0">
              <a:latin typeface="メイリオ" panose="020B0604030504040204" pitchFamily="50" charset="-128"/>
              <a:ea typeface="メイリオ" panose="020B0604030504040204" pitchFamily="50" charset="-128"/>
            </a:endParaRPr>
          </a:p>
          <a:p>
            <a:pPr marL="722313" indent="-342900">
              <a:lnSpc>
                <a:spcPts val="3200"/>
              </a:lnSpc>
              <a:buFont typeface="Wingdings" panose="05000000000000000000" pitchFamily="2" charset="2"/>
              <a:buChar char="l"/>
            </a:pPr>
            <a:r>
              <a:rPr kumimoji="1" lang="ja-JP" altLang="en-US" sz="2400" dirty="0">
                <a:latin typeface="メイリオ" panose="020B0604030504040204" pitchFamily="50" charset="-128"/>
                <a:ea typeface="メイリオ" panose="020B0604030504040204" pitchFamily="50" charset="-128"/>
              </a:rPr>
              <a:t>ステップ状に異なる厚みを持つ</a:t>
            </a:r>
            <a:r>
              <a:rPr lang="ja-JP" altLang="en-US" sz="2400" dirty="0">
                <a:latin typeface="メイリオ" panose="020B0604030504040204" pitchFamily="50" charset="-128"/>
                <a:ea typeface="メイリオ" panose="020B0604030504040204" pitchFamily="50" charset="-128"/>
              </a:rPr>
              <a:t>楔形状の</a:t>
            </a:r>
            <a:r>
              <a:rPr kumimoji="1" lang="ja-JP" altLang="en-US" sz="2400" dirty="0">
                <a:latin typeface="メイリオ" panose="020B0604030504040204" pitchFamily="50" charset="-128"/>
                <a:ea typeface="メイリオ" panose="020B0604030504040204" pitchFamily="50" charset="-128"/>
              </a:rPr>
              <a:t>フィルター </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アルミニウム</a:t>
            </a:r>
            <a:r>
              <a:rPr kumimoji="1" lang="en-US" altLang="ja-JP" b="1" dirty="0">
                <a:latin typeface="メイリオ" panose="020B0604030504040204" pitchFamily="50" charset="-128"/>
                <a:ea typeface="メイリオ" panose="020B0604030504040204" pitchFamily="50" charset="-128"/>
              </a:rPr>
              <a:t>2.7g/cm</a:t>
            </a:r>
            <a:r>
              <a:rPr kumimoji="1" lang="en-US" altLang="ja-JP" b="1" baseline="30000" dirty="0">
                <a:latin typeface="メイリオ" panose="020B0604030504040204" pitchFamily="50" charset="-128"/>
                <a:ea typeface="メイリオ" panose="020B0604030504040204" pitchFamily="50" charset="-128"/>
              </a:rPr>
              <a:t>3</a:t>
            </a:r>
            <a:r>
              <a:rPr kumimoji="1" lang="en-US" altLang="ja-JP" b="1"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a:t>
            </a:r>
            <a:endParaRPr kumimoji="1" lang="en-US" altLang="ja-JP" sz="2400" dirty="0">
              <a:latin typeface="メイリオ" panose="020B0604030504040204" pitchFamily="50" charset="-128"/>
              <a:ea typeface="メイリオ" panose="020B0604030504040204" pitchFamily="50" charset="-128"/>
            </a:endParaRPr>
          </a:p>
          <a:p>
            <a:pPr marL="722313" indent="-342900">
              <a:lnSpc>
                <a:spcPts val="3200"/>
              </a:lnSpc>
              <a:buFont typeface="Wingdings" panose="05000000000000000000" pitchFamily="2" charset="2"/>
              <a:buChar char="l"/>
            </a:pPr>
            <a:r>
              <a:rPr kumimoji="1" lang="ja-JP" altLang="en-US" sz="2400" dirty="0">
                <a:latin typeface="メイリオ" panose="020B0604030504040204" pitchFamily="50" charset="-128"/>
                <a:ea typeface="メイリオ" panose="020B0604030504040204" pitchFamily="50" charset="-128"/>
              </a:rPr>
              <a:t>厚みに応じて様々な飛程の</a:t>
            </a:r>
            <a:r>
              <a:rPr lang="ja-JP" altLang="en-US" sz="2400" dirty="0">
                <a:latin typeface="メイリオ" panose="020B0604030504040204" pitchFamily="50" charset="-128"/>
                <a:ea typeface="メイリオ" panose="020B0604030504040204" pitchFamily="50" charset="-128"/>
              </a:rPr>
              <a:t>陽子</a:t>
            </a:r>
            <a:r>
              <a:rPr kumimoji="1" lang="ja-JP" altLang="en-US" sz="2400" dirty="0">
                <a:latin typeface="メイリオ" panose="020B0604030504040204" pitchFamily="50" charset="-128"/>
                <a:ea typeface="メイリオ" panose="020B0604030504040204" pitchFamily="50" charset="-128"/>
              </a:rPr>
              <a:t>が発生し、深さ方向に拡大した分布を得る。</a:t>
            </a:r>
            <a:endParaRPr kumimoji="1" lang="en-US" altLang="ja-JP" sz="2400" dirty="0">
              <a:latin typeface="メイリオ" panose="020B0604030504040204" pitchFamily="50" charset="-128"/>
              <a:ea typeface="メイリオ" panose="020B0604030504040204" pitchFamily="50" charset="-128"/>
            </a:endParaRPr>
          </a:p>
        </p:txBody>
      </p:sp>
      <p:sp>
        <p:nvSpPr>
          <p:cNvPr id="2" name="フローチャート: 処理 1">
            <a:extLst>
              <a:ext uri="{FF2B5EF4-FFF2-40B4-BE49-F238E27FC236}">
                <a16:creationId xmlns:a16="http://schemas.microsoft.com/office/drawing/2014/main" id="{4E2265C7-C452-56CF-CB97-E9EA142AD339}"/>
              </a:ext>
            </a:extLst>
          </p:cNvPr>
          <p:cNvSpPr/>
          <p:nvPr/>
        </p:nvSpPr>
        <p:spPr>
          <a:xfrm>
            <a:off x="10507283" y="3393198"/>
            <a:ext cx="619236" cy="382376"/>
          </a:xfrm>
          <a:prstGeom prst="flowChart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lang="ja-JP" altLang="en-US" sz="2000" b="1" dirty="0">
                <a:solidFill>
                  <a:schemeClr val="tx1"/>
                </a:solidFill>
                <a:latin typeface="メイリオ" panose="020B0604030504040204" pitchFamily="50" charset="-128"/>
                <a:ea typeface="メイリオ" panose="020B0604030504040204" pitchFamily="50" charset="-128"/>
              </a:rPr>
              <a:t>実物</a:t>
            </a:r>
            <a:endParaRPr kumimoji="1" lang="ja-JP" altLang="en-US" sz="2000" b="1" dirty="0">
              <a:solidFill>
                <a:schemeClr val="tx1"/>
              </a:solidFill>
              <a:latin typeface="メイリオ" panose="020B0604030504040204" pitchFamily="50" charset="-128"/>
              <a:ea typeface="メイリオ" panose="020B0604030504040204" pitchFamily="50" charset="-128"/>
            </a:endParaRPr>
          </a:p>
        </p:txBody>
      </p:sp>
      <p:sp>
        <p:nvSpPr>
          <p:cNvPr id="6" name="フローチャート: 処理 5">
            <a:extLst>
              <a:ext uri="{FF2B5EF4-FFF2-40B4-BE49-F238E27FC236}">
                <a16:creationId xmlns:a16="http://schemas.microsoft.com/office/drawing/2014/main" id="{DA6952F7-7694-98C9-D679-245AF696B225}"/>
              </a:ext>
            </a:extLst>
          </p:cNvPr>
          <p:cNvSpPr/>
          <p:nvPr/>
        </p:nvSpPr>
        <p:spPr>
          <a:xfrm>
            <a:off x="1160358" y="6261749"/>
            <a:ext cx="1559355" cy="322237"/>
          </a:xfrm>
          <a:prstGeom prst="flowChart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rPr>
              <a:t>PHITS</a:t>
            </a:r>
            <a:r>
              <a:rPr lang="ja-JP" altLang="en-US" sz="2000" b="1" dirty="0">
                <a:solidFill>
                  <a:schemeClr val="tx1"/>
                </a:solidFill>
                <a:latin typeface="メイリオ" panose="020B0604030504040204" pitchFamily="50" charset="-128"/>
                <a:ea typeface="メイリオ" panose="020B0604030504040204" pitchFamily="50" charset="-128"/>
              </a:rPr>
              <a:t>体系</a:t>
            </a:r>
            <a:endParaRPr kumimoji="1" lang="ja-JP" altLang="en-US" sz="2000" b="1" dirty="0">
              <a:solidFill>
                <a:schemeClr val="tx1"/>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26C74884-35CF-4264-B51D-BC3421D9D310}"/>
              </a:ext>
            </a:extLst>
          </p:cNvPr>
          <p:cNvSpPr txBox="1"/>
          <p:nvPr/>
        </p:nvSpPr>
        <p:spPr>
          <a:xfrm>
            <a:off x="3512460" y="4159892"/>
            <a:ext cx="8679540" cy="2118529"/>
          </a:xfrm>
          <a:prstGeom prst="rect">
            <a:avLst/>
          </a:prstGeom>
          <a:solidFill>
            <a:schemeClr val="bg1"/>
          </a:solidFill>
        </p:spPr>
        <p:txBody>
          <a:bodyPr wrap="square" rtlCol="0">
            <a:spAutoFit/>
          </a:bodyPr>
          <a:lstStyle/>
          <a:p>
            <a:pPr marL="342900" indent="-342900">
              <a:lnSpc>
                <a:spcPts val="3000"/>
              </a:lnSpc>
              <a:buFont typeface="Wingdings" panose="05000000000000000000" pitchFamily="2" charset="2"/>
              <a:buChar char="l"/>
            </a:pP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つの楔形状を</a:t>
            </a:r>
            <a:r>
              <a:rPr lang="en-US" altLang="ja-JP" sz="2400" dirty="0">
                <a:latin typeface="メイリオ" panose="020B0604030504040204" pitchFamily="50" charset="-128"/>
                <a:ea typeface="メイリオ" panose="020B0604030504040204" pitchFamily="50" charset="-128"/>
              </a:rPr>
              <a:t>Lattice</a:t>
            </a:r>
            <a:r>
              <a:rPr lang="ja-JP" altLang="en-US" sz="2400" dirty="0">
                <a:latin typeface="メイリオ" panose="020B0604030504040204" pitchFamily="50" charset="-128"/>
                <a:ea typeface="メイリオ" panose="020B0604030504040204" pitchFamily="50" charset="-128"/>
              </a:rPr>
              <a:t>空間に展開して全体を</a:t>
            </a:r>
            <a:r>
              <a:rPr lang="ja-JP" altLang="en-US" sz="2400" dirty="0" smtClean="0">
                <a:latin typeface="メイリオ" panose="020B0604030504040204" pitchFamily="50" charset="-128"/>
                <a:ea typeface="メイリオ" panose="020B0604030504040204" pitchFamily="50" charset="-128"/>
              </a:rPr>
              <a:t>作成。</a:t>
            </a:r>
            <a:endParaRPr lang="en-US" altLang="ja-JP" sz="2400" dirty="0" smtClean="0">
              <a:latin typeface="メイリオ" panose="020B0604030504040204" pitchFamily="50" charset="-128"/>
              <a:ea typeface="メイリオ" panose="020B0604030504040204" pitchFamily="50" charset="-128"/>
            </a:endParaRPr>
          </a:p>
          <a:p>
            <a:pPr algn="r">
              <a:lnSpc>
                <a:spcPts val="2000"/>
              </a:lnSpc>
            </a:pP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a:t>
            </a:r>
            <a:r>
              <a:rPr lang="en-US" altLang="ja-JP" sz="1600" dirty="0" err="1" smtClean="0">
                <a:latin typeface="メイリオ" panose="020B0604030504040204" pitchFamily="50" charset="-128"/>
                <a:ea typeface="メイリオ" panose="020B0604030504040204" pitchFamily="50" charset="-128"/>
              </a:rPr>
              <a:t>phits</a:t>
            </a:r>
            <a:r>
              <a:rPr lang="en-US" altLang="ja-JP" sz="1600" dirty="0" smtClean="0">
                <a:latin typeface="メイリオ" panose="020B0604030504040204" pitchFamily="50" charset="-128"/>
                <a:ea typeface="メイリオ" panose="020B0604030504040204" pitchFamily="50" charset="-128"/>
              </a:rPr>
              <a:t>/lecture/therapy/</a:t>
            </a:r>
            <a:r>
              <a:rPr lang="en-US" altLang="ja-JP" sz="1600" dirty="0" err="1" smtClean="0">
                <a:latin typeface="メイリオ" panose="020B0604030504040204" pitchFamily="50" charset="-128"/>
                <a:ea typeface="メイリオ" panose="020B0604030504040204" pitchFamily="50" charset="-128"/>
              </a:rPr>
              <a:t>RidgeFilter</a:t>
            </a:r>
            <a:r>
              <a:rPr lang="en-US" altLang="ja-JP" sz="1600" dirty="0" smtClean="0">
                <a:latin typeface="メイリオ" panose="020B0604030504040204" pitchFamily="50" charset="-128"/>
                <a:ea typeface="メイリオ" panose="020B0604030504040204" pitchFamily="50" charset="-128"/>
              </a:rPr>
              <a:t>)</a:t>
            </a:r>
            <a:endParaRPr kumimoji="1" lang="ja-JP" altLang="en-US" sz="1600" dirty="0" smtClean="0">
              <a:latin typeface="メイリオ" panose="020B0604030504040204" pitchFamily="50" charset="-128"/>
              <a:ea typeface="メイリオ" panose="020B0604030504040204" pitchFamily="50" charset="-128"/>
            </a:endParaRPr>
          </a:p>
          <a:p>
            <a:pPr marL="342900" indent="-342900">
              <a:lnSpc>
                <a:spcPts val="4000"/>
              </a:lnSpc>
              <a:buFont typeface="Wingdings" panose="05000000000000000000" pitchFamily="2" charset="2"/>
              <a:buChar char="l"/>
            </a:pPr>
            <a:r>
              <a:rPr kumimoji="1" lang="ja-JP" altLang="en-US" sz="2400" dirty="0" smtClean="0">
                <a:latin typeface="メイリオ" panose="020B0604030504040204" pitchFamily="50" charset="-128"/>
                <a:ea typeface="メイリオ" panose="020B0604030504040204" pitchFamily="50" charset="-128"/>
              </a:rPr>
              <a:t>クーロン</a:t>
            </a:r>
            <a:r>
              <a:rPr kumimoji="1" lang="ja-JP" altLang="en-US" sz="2400" dirty="0">
                <a:latin typeface="メイリオ" panose="020B0604030504040204" pitchFamily="50" charset="-128"/>
                <a:ea typeface="メイリオ" panose="020B0604030504040204" pitchFamily="50" charset="-128"/>
              </a:rPr>
              <a:t>分散の影響を考慮した</a:t>
            </a:r>
            <a:r>
              <a:rPr lang="ja-JP" altLang="en-US" sz="2400" dirty="0">
                <a:latin typeface="メイリオ" panose="020B0604030504040204" pitchFamily="50" charset="-128"/>
                <a:ea typeface="メイリオ" panose="020B0604030504040204" pitchFamily="50" charset="-128"/>
              </a:rPr>
              <a:t>ステップ</a:t>
            </a:r>
            <a:r>
              <a:rPr kumimoji="1" lang="ja-JP" altLang="en-US" sz="2400" dirty="0">
                <a:latin typeface="メイリオ" panose="020B0604030504040204" pitchFamily="50" charset="-128"/>
                <a:ea typeface="メイリオ" panose="020B0604030504040204" pitchFamily="50" charset="-128"/>
              </a:rPr>
              <a:t>分割も実施。</a:t>
            </a:r>
            <a:endParaRPr kumimoji="1" lang="en-US" altLang="ja-JP" sz="2400" dirty="0">
              <a:latin typeface="メイリオ" panose="020B0604030504040204" pitchFamily="50" charset="-128"/>
              <a:ea typeface="メイリオ" panose="020B0604030504040204" pitchFamily="50" charset="-128"/>
            </a:endParaRPr>
          </a:p>
          <a:p>
            <a:pPr marL="342900" indent="-342900">
              <a:lnSpc>
                <a:spcPts val="3400"/>
              </a:lnSpc>
              <a:buFont typeface="Wingdings" panose="05000000000000000000" pitchFamily="2" charset="2"/>
              <a:buChar char="l"/>
            </a:pPr>
            <a:r>
              <a:rPr kumimoji="1" lang="en-US" altLang="ja-JP" sz="2400" dirty="0">
                <a:latin typeface="メイリオ" panose="020B0604030504040204" pitchFamily="50" charset="-128"/>
                <a:ea typeface="メイリオ" panose="020B0604030504040204" pitchFamily="50" charset="-128"/>
              </a:rPr>
              <a:t>SOBP</a:t>
            </a:r>
            <a:r>
              <a:rPr kumimoji="1" lang="ja-JP" altLang="en-US" sz="2400" dirty="0">
                <a:latin typeface="メイリオ" panose="020B0604030504040204" pitchFamily="50" charset="-128"/>
                <a:ea typeface="メイリオ" panose="020B0604030504040204" pitchFamily="50" charset="-128"/>
              </a:rPr>
              <a:t>サイズ</a:t>
            </a:r>
            <a:r>
              <a:rPr kumimoji="1" lang="en-US" altLang="ja-JP" sz="2400" dirty="0">
                <a:latin typeface="メイリオ" panose="020B0604030504040204" pitchFamily="50" charset="-128"/>
                <a:ea typeface="メイリオ" panose="020B0604030504040204" pitchFamily="50" charset="-128"/>
              </a:rPr>
              <a:t>50,60,80mm</a:t>
            </a:r>
            <a:r>
              <a:rPr kumimoji="1" lang="ja-JP" altLang="en-US" sz="2400" dirty="0">
                <a:latin typeface="メイリオ" panose="020B0604030504040204" pitchFamily="50" charset="-128"/>
                <a:ea typeface="メイリオ" panose="020B0604030504040204" pitchFamily="50" charset="-128"/>
              </a:rPr>
              <a:t> ⇒ 設計図を基に作成。</a:t>
            </a:r>
            <a:endParaRPr lang="en-US" altLang="ja-JP" sz="2400" dirty="0">
              <a:latin typeface="メイリオ" panose="020B0604030504040204" pitchFamily="50" charset="-128"/>
              <a:ea typeface="メイリオ" panose="020B0604030504040204" pitchFamily="50" charset="-128"/>
            </a:endParaRPr>
          </a:p>
          <a:p>
            <a:pPr marL="342900" indent="-342900">
              <a:lnSpc>
                <a:spcPts val="3400"/>
              </a:lnSpc>
              <a:buFont typeface="Wingdings" panose="05000000000000000000" pitchFamily="2" charset="2"/>
              <a:buChar char="l"/>
            </a:pPr>
            <a:r>
              <a:rPr kumimoji="1" lang="en-US" altLang="ja-JP" sz="2400" dirty="0">
                <a:latin typeface="メイリオ" panose="020B0604030504040204" pitchFamily="50" charset="-128"/>
                <a:ea typeface="メイリオ" panose="020B0604030504040204" pitchFamily="50" charset="-128"/>
              </a:rPr>
              <a:t>70mm</a:t>
            </a:r>
            <a:r>
              <a:rPr kumimoji="1" lang="ja-JP" altLang="en-US" sz="2400" dirty="0">
                <a:latin typeface="メイリオ" panose="020B0604030504040204" pitchFamily="50" charset="-128"/>
                <a:ea typeface="メイリオ" panose="020B0604030504040204" pitchFamily="50" charset="-128"/>
              </a:rPr>
              <a:t> ⇒ 他の</a:t>
            </a:r>
            <a:r>
              <a:rPr lang="ja-JP" altLang="en-US" sz="2400" dirty="0">
                <a:latin typeface="メイリオ" panose="020B0604030504040204" pitchFamily="50" charset="-128"/>
                <a:ea typeface="メイリオ" panose="020B0604030504040204" pitchFamily="50" charset="-128"/>
              </a:rPr>
              <a:t>リッジ</a:t>
            </a:r>
            <a:r>
              <a:rPr kumimoji="1" lang="ja-JP" altLang="en-US" sz="2400" dirty="0">
                <a:latin typeface="メイリオ" panose="020B0604030504040204" pitchFamily="50" charset="-128"/>
                <a:ea typeface="メイリオ" panose="020B0604030504040204" pitchFamily="50" charset="-128"/>
              </a:rPr>
              <a:t>データから近似的に</a:t>
            </a:r>
            <a:r>
              <a:rPr kumimoji="1" lang="ja-JP" altLang="en-US" sz="2400" dirty="0" smtClean="0">
                <a:latin typeface="メイリオ" panose="020B0604030504040204" pitchFamily="50" charset="-128"/>
                <a:ea typeface="メイリオ" panose="020B0604030504040204" pitchFamily="50" charset="-128"/>
              </a:rPr>
              <a:t>作成</a:t>
            </a:r>
            <a:r>
              <a:rPr kumimoji="1" lang="en-US" altLang="ja-JP" sz="2400" dirty="0" smtClean="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設計図無</a:t>
            </a:r>
            <a:r>
              <a:rPr kumimoji="1" lang="en-US" altLang="ja-JP" sz="2400" dirty="0" smtClean="0">
                <a:latin typeface="メイリオ" panose="020B0604030504040204" pitchFamily="50" charset="-128"/>
                <a:ea typeface="メイリオ" panose="020B0604030504040204" pitchFamily="50" charset="-128"/>
              </a:rPr>
              <a:t>)</a:t>
            </a:r>
            <a:endParaRPr kumimoji="1" lang="en-US" altLang="ja-JP" sz="2400" dirty="0">
              <a:latin typeface="メイリオ" panose="020B0604030504040204" pitchFamily="50" charset="-128"/>
              <a:ea typeface="メイリオ" panose="020B0604030504040204" pitchFamily="50" charset="-128"/>
            </a:endParaRPr>
          </a:p>
        </p:txBody>
      </p:sp>
      <p:grpSp>
        <p:nvGrpSpPr>
          <p:cNvPr id="29" name="グループ化 28">
            <a:extLst>
              <a:ext uri="{FF2B5EF4-FFF2-40B4-BE49-F238E27FC236}">
                <a16:creationId xmlns:a16="http://schemas.microsoft.com/office/drawing/2014/main" id="{D6D1CB65-DA58-4501-AF92-6CCB5656ACEE}"/>
              </a:ext>
            </a:extLst>
          </p:cNvPr>
          <p:cNvGrpSpPr/>
          <p:nvPr/>
        </p:nvGrpSpPr>
        <p:grpSpPr>
          <a:xfrm>
            <a:off x="922877" y="2084482"/>
            <a:ext cx="6886803" cy="1624036"/>
            <a:chOff x="2796324" y="1678480"/>
            <a:chExt cx="6595446" cy="1413936"/>
          </a:xfrm>
        </p:grpSpPr>
        <p:grpSp>
          <p:nvGrpSpPr>
            <p:cNvPr id="10" name="グループ化 9">
              <a:extLst>
                <a:ext uri="{FF2B5EF4-FFF2-40B4-BE49-F238E27FC236}">
                  <a16:creationId xmlns:a16="http://schemas.microsoft.com/office/drawing/2014/main" id="{8A6878B6-3DEA-4CE5-A892-99DF4000F33E}"/>
                </a:ext>
              </a:extLst>
            </p:cNvPr>
            <p:cNvGrpSpPr/>
            <p:nvPr/>
          </p:nvGrpSpPr>
          <p:grpSpPr>
            <a:xfrm>
              <a:off x="2796324" y="1678480"/>
              <a:ext cx="6595446" cy="1413936"/>
              <a:chOff x="302236" y="2208677"/>
              <a:chExt cx="6595446" cy="1413936"/>
            </a:xfrm>
          </p:grpSpPr>
          <p:sp>
            <p:nvSpPr>
              <p:cNvPr id="11" name="フローチャート: 手作業 10">
                <a:extLst>
                  <a:ext uri="{FF2B5EF4-FFF2-40B4-BE49-F238E27FC236}">
                    <a16:creationId xmlns:a16="http://schemas.microsoft.com/office/drawing/2014/main" id="{5C6FF4B4-6E5B-4636-A61B-0B100A78813B}"/>
                  </a:ext>
                </a:extLst>
              </p:cNvPr>
              <p:cNvSpPr/>
              <p:nvPr/>
            </p:nvSpPr>
            <p:spPr>
              <a:xfrm rot="5400000">
                <a:off x="2892991" y="-382078"/>
                <a:ext cx="1413936" cy="6595446"/>
              </a:xfrm>
              <a:prstGeom prst="flowChartManualOperation">
                <a:avLst/>
              </a:prstGeom>
              <a:gradFill flip="none" rotWithShape="1">
                <a:gsLst>
                  <a:gs pos="0">
                    <a:schemeClr val="accent4">
                      <a:lumMod val="20000"/>
                      <a:lumOff val="80000"/>
                    </a:schemeClr>
                  </a:gs>
                  <a:gs pos="50000">
                    <a:schemeClr val="accent4">
                      <a:tint val="44500"/>
                      <a:satMod val="160000"/>
                    </a:schemeClr>
                  </a:gs>
                  <a:gs pos="100000">
                    <a:schemeClr val="accent4">
                      <a:lumMod val="60000"/>
                      <a:lumOff val="40000"/>
                    </a:schemeClr>
                  </a:gs>
                </a:gsLst>
                <a:lin ang="5400000" scaled="1"/>
                <a:tileRect/>
              </a:gra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0C37EA31-1FD6-47B4-806E-8D76B299C53B}"/>
                  </a:ext>
                </a:extLst>
              </p:cNvPr>
              <p:cNvPicPr>
                <a:picLocks noChangeAspect="1"/>
              </p:cNvPicPr>
              <p:nvPr/>
            </p:nvPicPr>
            <p:blipFill>
              <a:blip r:embed="rId5"/>
              <a:stretch>
                <a:fillRect/>
              </a:stretch>
            </p:blipFill>
            <p:spPr>
              <a:xfrm>
                <a:off x="1872829" y="2493156"/>
                <a:ext cx="1325301" cy="915510"/>
              </a:xfrm>
              <a:prstGeom prst="rect">
                <a:avLst/>
              </a:prstGeom>
            </p:spPr>
          </p:pic>
          <p:sp>
            <p:nvSpPr>
              <p:cNvPr id="13" name="フリーフォーム: 図形 12">
                <a:extLst>
                  <a:ext uri="{FF2B5EF4-FFF2-40B4-BE49-F238E27FC236}">
                    <a16:creationId xmlns:a16="http://schemas.microsoft.com/office/drawing/2014/main" id="{06AE3E01-69EC-4042-9785-1B3F38A928DE}"/>
                  </a:ext>
                </a:extLst>
              </p:cNvPr>
              <p:cNvSpPr/>
              <p:nvPr/>
            </p:nvSpPr>
            <p:spPr>
              <a:xfrm>
                <a:off x="5070988" y="2568041"/>
                <a:ext cx="1314848" cy="830793"/>
              </a:xfrm>
              <a:custGeom>
                <a:avLst/>
                <a:gdLst>
                  <a:gd name="connsiteX0" fmla="*/ 0 w 5520267"/>
                  <a:gd name="connsiteY0" fmla="*/ 1479643 h 3122176"/>
                  <a:gd name="connsiteX1" fmla="*/ 584200 w 5520267"/>
                  <a:gd name="connsiteY1" fmla="*/ 1394976 h 3122176"/>
                  <a:gd name="connsiteX2" fmla="*/ 1253067 w 5520267"/>
                  <a:gd name="connsiteY2" fmla="*/ 1140976 h 3122176"/>
                  <a:gd name="connsiteX3" fmla="*/ 1879600 w 5520267"/>
                  <a:gd name="connsiteY3" fmla="*/ 616043 h 3122176"/>
                  <a:gd name="connsiteX4" fmla="*/ 2167467 w 5520267"/>
                  <a:gd name="connsiteY4" fmla="*/ 268909 h 3122176"/>
                  <a:gd name="connsiteX5" fmla="*/ 2353734 w 5520267"/>
                  <a:gd name="connsiteY5" fmla="*/ 65709 h 3122176"/>
                  <a:gd name="connsiteX6" fmla="*/ 2810934 w 5520267"/>
                  <a:gd name="connsiteY6" fmla="*/ 31843 h 3122176"/>
                  <a:gd name="connsiteX7" fmla="*/ 3699934 w 5520267"/>
                  <a:gd name="connsiteY7" fmla="*/ 31843 h 3122176"/>
                  <a:gd name="connsiteX8" fmla="*/ 4504267 w 5520267"/>
                  <a:gd name="connsiteY8" fmla="*/ 23376 h 3122176"/>
                  <a:gd name="connsiteX9" fmla="*/ 5088467 w 5520267"/>
                  <a:gd name="connsiteY9" fmla="*/ 31843 h 3122176"/>
                  <a:gd name="connsiteX10" fmla="*/ 5207000 w 5520267"/>
                  <a:gd name="connsiteY10" fmla="*/ 421309 h 3122176"/>
                  <a:gd name="connsiteX11" fmla="*/ 5240867 w 5520267"/>
                  <a:gd name="connsiteY11" fmla="*/ 1132509 h 3122176"/>
                  <a:gd name="connsiteX12" fmla="*/ 5266267 w 5520267"/>
                  <a:gd name="connsiteY12" fmla="*/ 1682843 h 3122176"/>
                  <a:gd name="connsiteX13" fmla="*/ 5317067 w 5520267"/>
                  <a:gd name="connsiteY13" fmla="*/ 2283976 h 3122176"/>
                  <a:gd name="connsiteX14" fmla="*/ 5393267 w 5520267"/>
                  <a:gd name="connsiteY14" fmla="*/ 2876643 h 3122176"/>
                  <a:gd name="connsiteX15" fmla="*/ 5520267 w 5520267"/>
                  <a:gd name="connsiteY15" fmla="*/ 3122176 h 312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20267" h="3122176">
                    <a:moveTo>
                      <a:pt x="0" y="1479643"/>
                    </a:moveTo>
                    <a:cubicBezTo>
                      <a:pt x="187678" y="1465531"/>
                      <a:pt x="375356" y="1451420"/>
                      <a:pt x="584200" y="1394976"/>
                    </a:cubicBezTo>
                    <a:cubicBezTo>
                      <a:pt x="793045" y="1338531"/>
                      <a:pt x="1037167" y="1270798"/>
                      <a:pt x="1253067" y="1140976"/>
                    </a:cubicBezTo>
                    <a:cubicBezTo>
                      <a:pt x="1468967" y="1011154"/>
                      <a:pt x="1727200" y="761387"/>
                      <a:pt x="1879600" y="616043"/>
                    </a:cubicBezTo>
                    <a:cubicBezTo>
                      <a:pt x="2032000" y="470699"/>
                      <a:pt x="2088445" y="360631"/>
                      <a:pt x="2167467" y="268909"/>
                    </a:cubicBezTo>
                    <a:cubicBezTo>
                      <a:pt x="2246489" y="177187"/>
                      <a:pt x="2246490" y="105220"/>
                      <a:pt x="2353734" y="65709"/>
                    </a:cubicBezTo>
                    <a:cubicBezTo>
                      <a:pt x="2460978" y="26198"/>
                      <a:pt x="2586567" y="37487"/>
                      <a:pt x="2810934" y="31843"/>
                    </a:cubicBezTo>
                    <a:cubicBezTo>
                      <a:pt x="3035301" y="26199"/>
                      <a:pt x="3699934" y="31843"/>
                      <a:pt x="3699934" y="31843"/>
                    </a:cubicBezTo>
                    <a:lnTo>
                      <a:pt x="4504267" y="23376"/>
                    </a:lnTo>
                    <a:cubicBezTo>
                      <a:pt x="4735689" y="23376"/>
                      <a:pt x="4971345" y="-34479"/>
                      <a:pt x="5088467" y="31843"/>
                    </a:cubicBezTo>
                    <a:cubicBezTo>
                      <a:pt x="5205589" y="98165"/>
                      <a:pt x="5181600" y="237865"/>
                      <a:pt x="5207000" y="421309"/>
                    </a:cubicBezTo>
                    <a:cubicBezTo>
                      <a:pt x="5232400" y="604753"/>
                      <a:pt x="5230989" y="922253"/>
                      <a:pt x="5240867" y="1132509"/>
                    </a:cubicBezTo>
                    <a:cubicBezTo>
                      <a:pt x="5250745" y="1342765"/>
                      <a:pt x="5253567" y="1490932"/>
                      <a:pt x="5266267" y="1682843"/>
                    </a:cubicBezTo>
                    <a:cubicBezTo>
                      <a:pt x="5278967" y="1874754"/>
                      <a:pt x="5295900" y="2085009"/>
                      <a:pt x="5317067" y="2283976"/>
                    </a:cubicBezTo>
                    <a:cubicBezTo>
                      <a:pt x="5338234" y="2482943"/>
                      <a:pt x="5359400" y="2736943"/>
                      <a:pt x="5393267" y="2876643"/>
                    </a:cubicBezTo>
                    <a:cubicBezTo>
                      <a:pt x="5427134" y="3016343"/>
                      <a:pt x="5473700" y="3069259"/>
                      <a:pt x="5520267" y="3122176"/>
                    </a:cubicBez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14" name="直線矢印コネクタ 13">
                <a:extLst>
                  <a:ext uri="{FF2B5EF4-FFF2-40B4-BE49-F238E27FC236}">
                    <a16:creationId xmlns:a16="http://schemas.microsoft.com/office/drawing/2014/main" id="{1FB39AAB-9A82-4DC4-BE6E-DA9CBD958770}"/>
                  </a:ext>
                </a:extLst>
              </p:cNvPr>
              <p:cNvCxnSpPr>
                <a:cxnSpLocks/>
              </p:cNvCxnSpPr>
              <p:nvPr/>
            </p:nvCxnSpPr>
            <p:spPr>
              <a:xfrm>
                <a:off x="605776" y="2941079"/>
                <a:ext cx="4004733"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9E3CC3BE-AE62-4C07-8BF4-5614C8BB5D0E}"/>
                  </a:ext>
                </a:extLst>
              </p:cNvPr>
              <p:cNvCxnSpPr>
                <a:cxnSpLocks/>
              </p:cNvCxnSpPr>
              <p:nvPr/>
            </p:nvCxnSpPr>
            <p:spPr>
              <a:xfrm>
                <a:off x="605776" y="2941079"/>
                <a:ext cx="4004733" cy="283903"/>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BE91E939-D5C0-4A67-981C-C08F54B610FA}"/>
                  </a:ext>
                </a:extLst>
              </p:cNvPr>
              <p:cNvCxnSpPr>
                <a:cxnSpLocks/>
              </p:cNvCxnSpPr>
              <p:nvPr/>
            </p:nvCxnSpPr>
            <p:spPr>
              <a:xfrm flipV="1">
                <a:off x="605775" y="2708100"/>
                <a:ext cx="4004734" cy="20854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4" name="グラフ 23">
              <a:extLst>
                <a:ext uri="{FF2B5EF4-FFF2-40B4-BE49-F238E27FC236}">
                  <a16:creationId xmlns:a16="http://schemas.microsoft.com/office/drawing/2014/main" id="{9E88F598-50DB-4D11-B6C1-E2D48FBF7CE6}"/>
                </a:ext>
              </a:extLst>
            </p:cNvPr>
            <p:cNvGraphicFramePr>
              <a:graphicFrameLocks/>
            </p:cNvGraphicFramePr>
            <p:nvPr>
              <p:extLst>
                <p:ext uri="{D42A27DB-BD31-4B8C-83A1-F6EECF244321}">
                  <p14:modId xmlns:p14="http://schemas.microsoft.com/office/powerpoint/2010/main" val="1248576944"/>
                </p:ext>
              </p:extLst>
            </p:nvPr>
          </p:nvGraphicFramePr>
          <p:xfrm>
            <a:off x="7467544" y="1750233"/>
            <a:ext cx="1638499" cy="1119472"/>
          </p:xfrm>
          <a:graphic>
            <a:graphicData uri="http://schemas.openxmlformats.org/drawingml/2006/chart">
              <c:chart xmlns:c="http://schemas.openxmlformats.org/drawingml/2006/chart" xmlns:r="http://schemas.openxmlformats.org/officeDocument/2006/relationships" r:id="rId6"/>
            </a:graphicData>
          </a:graphic>
        </p:graphicFrame>
      </p:grpSp>
      <p:sp>
        <p:nvSpPr>
          <p:cNvPr id="5" name="正方形/長方形 4">
            <a:extLst>
              <a:ext uri="{FF2B5EF4-FFF2-40B4-BE49-F238E27FC236}">
                <a16:creationId xmlns:a16="http://schemas.microsoft.com/office/drawing/2014/main" id="{0064AB4C-5B80-072F-70BD-D49D108FBC27}"/>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9">
            <a:extLst>
              <a:ext uri="{FF2B5EF4-FFF2-40B4-BE49-F238E27FC236}">
                <a16:creationId xmlns:a16="http://schemas.microsoft.com/office/drawing/2014/main" id="{7343C193-39BB-03D3-15AF-B3AA285AF02F}"/>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9CFB76FA-257A-571E-E77B-63BAD36024F0}"/>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ガントリーヘッド作成　～リッジフィルタ</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について～</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6000B0B-7024-A687-8A0F-83B70CBB4F78}"/>
              </a:ext>
            </a:extLst>
          </p:cNvPr>
          <p:cNvSpPr txBox="1"/>
          <p:nvPr/>
        </p:nvSpPr>
        <p:spPr>
          <a:xfrm>
            <a:off x="9210966" y="269593"/>
            <a:ext cx="2856856" cy="369332"/>
          </a:xfrm>
          <a:prstGeom prst="rect">
            <a:avLst/>
          </a:prstGeom>
          <a:noFill/>
        </p:spPr>
        <p:txBody>
          <a:bodyPr wrap="square" rtlCol="0">
            <a:spAutoFit/>
          </a:bodyPr>
          <a:lstStyle/>
          <a:p>
            <a:pPr algn="r"/>
            <a:r>
              <a:rPr kumimoji="1" lang="en-US" altLang="ja-JP" dirty="0">
                <a:solidFill>
                  <a:schemeClr val="accent2">
                    <a:lumMod val="60000"/>
                    <a:lumOff val="40000"/>
                  </a:schemeClr>
                </a:solidFill>
                <a:latin typeface="メイリオ" panose="020B0604030504040204" pitchFamily="50" charset="-128"/>
                <a:ea typeface="メイリオ" panose="020B0604030504040204" pitchFamily="50" charset="-128"/>
              </a:rPr>
              <a:t>simulation with PHITS</a:t>
            </a:r>
            <a:endParaRPr kumimoji="1" lang="ja-JP" altLang="en-US" dirty="0">
              <a:solidFill>
                <a:schemeClr val="accent2">
                  <a:lumMod val="60000"/>
                  <a:lumOff val="40000"/>
                </a:schemeClr>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15969A00-30C6-9921-54E4-B5DE59D43163}"/>
              </a:ext>
            </a:extLst>
          </p:cNvPr>
          <p:cNvSpPr txBox="1"/>
          <p:nvPr/>
        </p:nvSpPr>
        <p:spPr>
          <a:xfrm>
            <a:off x="350137" y="3954271"/>
            <a:ext cx="3939822" cy="461665"/>
          </a:xfrm>
          <a:prstGeom prst="rect">
            <a:avLst/>
          </a:prstGeom>
          <a:noFill/>
        </p:spPr>
        <p:txBody>
          <a:bodyPr wrap="square" rtlCol="0">
            <a:spAutoFit/>
          </a:bodyPr>
          <a:lstStyle/>
          <a:p>
            <a:pPr>
              <a:buClr>
                <a:schemeClr val="accent1"/>
              </a:buClr>
            </a:pPr>
            <a:r>
              <a:rPr kumimoji="1" lang="ja-JP" altLang="en-US" sz="2400" dirty="0">
                <a:solidFill>
                  <a:schemeClr val="accent1"/>
                </a:solidFill>
              </a:rPr>
              <a:t>➤</a:t>
            </a:r>
            <a:r>
              <a:rPr kumimoji="1" lang="ja-JP" altLang="en-US" sz="2400" dirty="0"/>
              <a:t> </a:t>
            </a:r>
            <a:r>
              <a:rPr kumimoji="1" lang="en-US" altLang="ja-JP" sz="2400" b="1" dirty="0"/>
              <a:t>PHITS</a:t>
            </a:r>
            <a:r>
              <a:rPr kumimoji="1" lang="ja-JP" altLang="en-US" sz="2400" b="1" dirty="0"/>
              <a:t>での体系作成</a:t>
            </a:r>
          </a:p>
        </p:txBody>
      </p:sp>
      <p:sp>
        <p:nvSpPr>
          <p:cNvPr id="20" name="正方形/長方形 19">
            <a:extLst>
              <a:ext uri="{FF2B5EF4-FFF2-40B4-BE49-F238E27FC236}">
                <a16:creationId xmlns:a16="http://schemas.microsoft.com/office/drawing/2014/main" id="{606E171C-85DD-26F5-A936-82ABBD3D6B1A}"/>
              </a:ext>
            </a:extLst>
          </p:cNvPr>
          <p:cNvSpPr/>
          <p:nvPr/>
        </p:nvSpPr>
        <p:spPr>
          <a:xfrm>
            <a:off x="166192" y="77034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7151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3D0EC-9A5C-756F-9F60-CFED8C731DA8}"/>
            </a:ext>
          </a:extLst>
        </p:cNvPr>
        <p:cNvGrpSpPr/>
        <p:nvPr/>
      </p:nvGrpSpPr>
      <p:grpSpPr>
        <a:xfrm>
          <a:off x="0" y="0"/>
          <a:ext cx="0" cy="0"/>
          <a:chOff x="0" y="0"/>
          <a:chExt cx="0" cy="0"/>
        </a:xfrm>
      </p:grpSpPr>
      <p:sp>
        <p:nvSpPr>
          <p:cNvPr id="8" name="フローチャート: 処理 7">
            <a:extLst>
              <a:ext uri="{FF2B5EF4-FFF2-40B4-BE49-F238E27FC236}">
                <a16:creationId xmlns:a16="http://schemas.microsoft.com/office/drawing/2014/main" id="{A8FA7BFC-E1CC-7CC7-1FA5-C8BA308D282F}"/>
              </a:ext>
            </a:extLst>
          </p:cNvPr>
          <p:cNvSpPr/>
          <p:nvPr/>
        </p:nvSpPr>
        <p:spPr>
          <a:xfrm>
            <a:off x="996695" y="1224865"/>
            <a:ext cx="4439779" cy="662374"/>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600" b="1" dirty="0">
                <a:ln w="12700">
                  <a:noFill/>
                </a:ln>
                <a:solidFill>
                  <a:schemeClr val="bg1">
                    <a:lumMod val="85000"/>
                  </a:schemeClr>
                </a:solidFill>
                <a:latin typeface="メイリオ" panose="020B0604030504040204" pitchFamily="50" charset="-128"/>
                <a:ea typeface="メイリオ" panose="020B0604030504040204" pitchFamily="50" charset="-128"/>
              </a:rPr>
              <a:t>ビームデータ</a:t>
            </a:r>
            <a:r>
              <a:rPr kumimoji="1" lang="ja-JP" altLang="en-US" sz="2600" b="1" dirty="0">
                <a:ln w="12700">
                  <a:noFill/>
                </a:ln>
                <a:solidFill>
                  <a:schemeClr val="bg1">
                    <a:lumMod val="85000"/>
                  </a:schemeClr>
                </a:solidFill>
                <a:latin typeface="メイリオ" panose="020B0604030504040204" pitchFamily="50" charset="-128"/>
                <a:ea typeface="メイリオ" panose="020B0604030504040204" pitchFamily="50" charset="-128"/>
              </a:rPr>
              <a:t>測定</a:t>
            </a:r>
          </a:p>
        </p:txBody>
      </p:sp>
      <p:sp>
        <p:nvSpPr>
          <p:cNvPr id="10" name="フローチャート: 処理 9">
            <a:extLst>
              <a:ext uri="{FF2B5EF4-FFF2-40B4-BE49-F238E27FC236}">
                <a16:creationId xmlns:a16="http://schemas.microsoft.com/office/drawing/2014/main" id="{AE69DAA0-7093-18F8-5AA7-78C847BBF2AD}"/>
              </a:ext>
            </a:extLst>
          </p:cNvPr>
          <p:cNvSpPr/>
          <p:nvPr/>
        </p:nvSpPr>
        <p:spPr>
          <a:xfrm>
            <a:off x="996691" y="5443689"/>
            <a:ext cx="4439779" cy="658048"/>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n w="9525">
                  <a:noFill/>
                </a:ln>
                <a:solidFill>
                  <a:schemeClr val="bg1">
                    <a:lumMod val="85000"/>
                  </a:schemeClr>
                </a:solidFill>
                <a:latin typeface="メイリオ" panose="020B0604030504040204" pitchFamily="50" charset="-128"/>
                <a:ea typeface="メイリオ" panose="020B0604030504040204" pitchFamily="50" charset="-128"/>
              </a:rPr>
              <a:t>モデリング精度検証</a:t>
            </a:r>
          </a:p>
        </p:txBody>
      </p:sp>
      <p:sp>
        <p:nvSpPr>
          <p:cNvPr id="28" name="テキスト ボックス 27">
            <a:extLst>
              <a:ext uri="{FF2B5EF4-FFF2-40B4-BE49-F238E27FC236}">
                <a16:creationId xmlns:a16="http://schemas.microsoft.com/office/drawing/2014/main" id="{844ED071-7515-5C69-DB42-54D9C00EC646}"/>
              </a:ext>
            </a:extLst>
          </p:cNvPr>
          <p:cNvSpPr txBox="1"/>
          <p:nvPr/>
        </p:nvSpPr>
        <p:spPr>
          <a:xfrm>
            <a:off x="5797296" y="41396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latin typeface="メイリオ" panose="020B0604030504040204" pitchFamily="50" charset="-128"/>
                <a:ea typeface="メイリオ" panose="020B0604030504040204" pitchFamily="50" charset="-128"/>
              </a:rPr>
              <a:t>Pencil beam </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 SOBP beam</a:t>
            </a:r>
            <a:endParaRPr kumimoji="1" lang="ja-JP" altLang="en-US" sz="24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A4AB2DB1-696E-FBC1-7AD3-97F7F3A0CE4A}"/>
              </a:ext>
            </a:extLst>
          </p:cNvPr>
          <p:cNvSpPr txBox="1"/>
          <p:nvPr/>
        </p:nvSpPr>
        <p:spPr>
          <a:xfrm>
            <a:off x="5797296" y="554188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ガンマ解析（</a:t>
            </a: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PDD,OCR</a:t>
            </a: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a:t>
            </a:r>
          </a:p>
        </p:txBody>
      </p:sp>
      <p:sp>
        <p:nvSpPr>
          <p:cNvPr id="2" name="テキスト ボックス 1">
            <a:extLst>
              <a:ext uri="{FF2B5EF4-FFF2-40B4-BE49-F238E27FC236}">
                <a16:creationId xmlns:a16="http://schemas.microsoft.com/office/drawing/2014/main" id="{6F2C85E7-3DA6-E350-122E-5942A91DC82D}"/>
              </a:ext>
            </a:extLst>
          </p:cNvPr>
          <p:cNvSpPr txBox="1"/>
          <p:nvPr/>
        </p:nvSpPr>
        <p:spPr>
          <a:xfrm>
            <a:off x="5797296" y="1325219"/>
            <a:ext cx="6394704" cy="830997"/>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solidFill>
                  <a:schemeClr val="bg1">
                    <a:lumMod val="85000"/>
                  </a:schemeClr>
                </a:solidFill>
                <a:latin typeface="メイリオ" panose="020B0604030504040204" pitchFamily="50" charset="-128"/>
                <a:ea typeface="メイリオ" panose="020B0604030504040204" pitchFamily="50" charset="-128"/>
              </a:rPr>
              <a:t>Pencil,Wobbler,SOBP beam</a:t>
            </a:r>
            <a:r>
              <a:rPr kumimoji="1" lang="ja-JP" altLang="en-US"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a:t>
            </a:r>
            <a:r>
              <a:rPr lang="en-US" altLang="ja-JP" sz="2400" dirty="0">
                <a:solidFill>
                  <a:schemeClr val="bg1">
                    <a:lumMod val="85000"/>
                  </a:schemeClr>
                </a:solidFill>
                <a:latin typeface="メイリオ" panose="020B0604030504040204" pitchFamily="50" charset="-128"/>
                <a:ea typeface="メイリオ" panose="020B0604030504040204" pitchFamily="50" charset="-128"/>
              </a:rPr>
              <a:t>PDD,OCR</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a:t>
            </a:r>
            <a:endParaRPr kumimoji="1" lang="ja-JP" altLang="en-US" sz="2400"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3" name="矢印: 下 2">
            <a:extLst>
              <a:ext uri="{FF2B5EF4-FFF2-40B4-BE49-F238E27FC236}">
                <a16:creationId xmlns:a16="http://schemas.microsoft.com/office/drawing/2014/main" id="{DAC7FEED-140D-A683-2AA0-8AB23B528070}"/>
              </a:ext>
            </a:extLst>
          </p:cNvPr>
          <p:cNvSpPr/>
          <p:nvPr/>
        </p:nvSpPr>
        <p:spPr>
          <a:xfrm>
            <a:off x="2973159" y="2097362"/>
            <a:ext cx="486847" cy="318829"/>
          </a:xfrm>
          <a:prstGeom prst="downArrow">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矢印: 下 10">
            <a:extLst>
              <a:ext uri="{FF2B5EF4-FFF2-40B4-BE49-F238E27FC236}">
                <a16:creationId xmlns:a16="http://schemas.microsoft.com/office/drawing/2014/main" id="{1E06FA73-6307-2F26-41CF-A34EB4E13385}"/>
              </a:ext>
            </a:extLst>
          </p:cNvPr>
          <p:cNvSpPr/>
          <p:nvPr/>
        </p:nvSpPr>
        <p:spPr>
          <a:xfrm>
            <a:off x="2973159" y="3560804"/>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矢印: 下 11">
            <a:extLst>
              <a:ext uri="{FF2B5EF4-FFF2-40B4-BE49-F238E27FC236}">
                <a16:creationId xmlns:a16="http://schemas.microsoft.com/office/drawing/2014/main" id="{1A6A9BB8-6AD7-BF5F-D2BE-31DC70452A92}"/>
              </a:ext>
            </a:extLst>
          </p:cNvPr>
          <p:cNvSpPr/>
          <p:nvPr/>
        </p:nvSpPr>
        <p:spPr>
          <a:xfrm>
            <a:off x="2973159" y="4911753"/>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フローチャート: 処理 6">
            <a:extLst>
              <a:ext uri="{FF2B5EF4-FFF2-40B4-BE49-F238E27FC236}">
                <a16:creationId xmlns:a16="http://schemas.microsoft.com/office/drawing/2014/main" id="{A96A0E72-C9A4-2C0C-8B79-F7DD41C73481}"/>
              </a:ext>
            </a:extLst>
          </p:cNvPr>
          <p:cNvSpPr/>
          <p:nvPr/>
        </p:nvSpPr>
        <p:spPr>
          <a:xfrm>
            <a:off x="996691" y="2623929"/>
            <a:ext cx="4427434" cy="667899"/>
          </a:xfrm>
          <a:prstGeom prst="flowChartProcess">
            <a:avLst/>
          </a:prstGeom>
          <a:solidFill>
            <a:schemeClr val="bg1">
              <a:lumMod val="95000"/>
            </a:schemeClr>
          </a:solidFill>
          <a:ln w="25400">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b="1" dirty="0">
                <a:solidFill>
                  <a:schemeClr val="bg1">
                    <a:lumMod val="85000"/>
                  </a:schemeClr>
                </a:solidFill>
                <a:latin typeface="メイリオ" panose="020B0604030504040204" pitchFamily="50" charset="-128"/>
                <a:ea typeface="メイリオ" panose="020B0604030504040204" pitchFamily="50" charset="-128"/>
              </a:rPr>
              <a:t>ガントリーヘッド作成</a:t>
            </a:r>
            <a:endParaRPr kumimoji="1" lang="ja-JP" altLang="en-US" sz="2400" b="1"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5" name="フローチャート: 処理 4">
            <a:extLst>
              <a:ext uri="{FF2B5EF4-FFF2-40B4-BE49-F238E27FC236}">
                <a16:creationId xmlns:a16="http://schemas.microsoft.com/office/drawing/2014/main" id="{351F3E15-7E7D-6A1A-1B90-66186906B768}"/>
              </a:ext>
            </a:extLst>
          </p:cNvPr>
          <p:cNvSpPr/>
          <p:nvPr/>
        </p:nvSpPr>
        <p:spPr>
          <a:xfrm>
            <a:off x="996691" y="4036871"/>
            <a:ext cx="4439779" cy="667898"/>
          </a:xfrm>
          <a:prstGeom prst="flowChartProcess">
            <a:avLst/>
          </a:prstGeom>
          <a:solidFill>
            <a:schemeClr val="accent6">
              <a:lumMod val="20000"/>
              <a:lumOff val="8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n w="9525">
                  <a:noFill/>
                </a:ln>
                <a:solidFill>
                  <a:schemeClr val="tx1"/>
                </a:solidFill>
                <a:latin typeface="メイリオ" panose="020B0604030504040204" pitchFamily="50" charset="-128"/>
                <a:ea typeface="メイリオ" panose="020B0604030504040204" pitchFamily="50" charset="-128"/>
              </a:rPr>
              <a:t>ビームモデリング</a:t>
            </a:r>
          </a:p>
        </p:txBody>
      </p:sp>
      <p:sp>
        <p:nvSpPr>
          <p:cNvPr id="6" name="正方形/長方形 5">
            <a:extLst>
              <a:ext uri="{FF2B5EF4-FFF2-40B4-BE49-F238E27FC236}">
                <a16:creationId xmlns:a16="http://schemas.microsoft.com/office/drawing/2014/main" id="{7340215A-73D9-495E-60B8-66CA57E458F1}"/>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9" name="正方形/長方形 9">
            <a:extLst>
              <a:ext uri="{FF2B5EF4-FFF2-40B4-BE49-F238E27FC236}">
                <a16:creationId xmlns:a16="http://schemas.microsoft.com/office/drawing/2014/main" id="{AC43E441-BAAD-B401-CE9F-455379965100}"/>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A12C575-A483-B71F-FFE7-F7A00EB9E4FC}"/>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今回の検証でのプロセスマップ （基礎検証）</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287FD756-DACA-6D1D-0474-E16300730AE3}"/>
              </a:ext>
            </a:extLst>
          </p:cNvPr>
          <p:cNvSpPr txBox="1"/>
          <p:nvPr/>
        </p:nvSpPr>
        <p:spPr>
          <a:xfrm>
            <a:off x="5797296" y="2732414"/>
            <a:ext cx="6102096" cy="461665"/>
          </a:xfrm>
          <a:prstGeom prst="rect">
            <a:avLst/>
          </a:prstGeom>
          <a:noFill/>
        </p:spPr>
        <p:txBody>
          <a:bodyPr wrap="square">
            <a:spAutoFit/>
          </a:bodyPr>
          <a:lstStyle/>
          <a:p>
            <a:pPr marL="342900" indent="-342900">
              <a:buFont typeface="Wingdings" panose="05000000000000000000" pitchFamily="2" charset="2"/>
              <a:buChar char="Ø"/>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ビームライン上内部構造を再現</a:t>
            </a:r>
          </a:p>
        </p:txBody>
      </p:sp>
    </p:spTree>
    <p:extLst>
      <p:ext uri="{BB962C8B-B14F-4D97-AF65-F5344CB8AC3E}">
        <p14:creationId xmlns:p14="http://schemas.microsoft.com/office/powerpoint/2010/main" val="3869811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E7F3-CA7D-9308-409E-487164DF3579}"/>
            </a:ext>
          </a:extLst>
        </p:cNvPr>
        <p:cNvGrpSpPr/>
        <p:nvPr/>
      </p:nvGrpSpPr>
      <p:grpSpPr>
        <a:xfrm>
          <a:off x="0" y="0"/>
          <a:ext cx="0" cy="0"/>
          <a:chOff x="0" y="0"/>
          <a:chExt cx="0" cy="0"/>
        </a:xfrm>
      </p:grpSpPr>
      <p:cxnSp>
        <p:nvCxnSpPr>
          <p:cNvPr id="22" name="直線矢印コネクタ 21">
            <a:extLst>
              <a:ext uri="{FF2B5EF4-FFF2-40B4-BE49-F238E27FC236}">
                <a16:creationId xmlns:a16="http://schemas.microsoft.com/office/drawing/2014/main" id="{FEFF4E6D-D8CE-FC41-103A-DCD9351FB49C}"/>
              </a:ext>
            </a:extLst>
          </p:cNvPr>
          <p:cNvCxnSpPr>
            <a:cxnSpLocks/>
            <a:stCxn id="52" idx="2"/>
            <a:endCxn id="51" idx="0"/>
          </p:cNvCxnSpPr>
          <p:nvPr/>
        </p:nvCxnSpPr>
        <p:spPr>
          <a:xfrm>
            <a:off x="2867921" y="2932596"/>
            <a:ext cx="0" cy="4000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292FE91E-4E8C-AB28-1097-86F99A2A2EF0}"/>
              </a:ext>
            </a:extLst>
          </p:cNvPr>
          <p:cNvCxnSpPr>
            <a:cxnSpLocks/>
          </p:cNvCxnSpPr>
          <p:nvPr/>
        </p:nvCxnSpPr>
        <p:spPr>
          <a:xfrm>
            <a:off x="6086032" y="774617"/>
            <a:ext cx="52291" cy="608338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フローチャート: 処理 50">
            <a:extLst>
              <a:ext uri="{FF2B5EF4-FFF2-40B4-BE49-F238E27FC236}">
                <a16:creationId xmlns:a16="http://schemas.microsoft.com/office/drawing/2014/main" id="{624A3BF2-C2DC-8757-5AD6-09A60D3BB8C9}"/>
              </a:ext>
            </a:extLst>
          </p:cNvPr>
          <p:cNvSpPr/>
          <p:nvPr/>
        </p:nvSpPr>
        <p:spPr>
          <a:xfrm>
            <a:off x="2023804" y="3332635"/>
            <a:ext cx="1688234" cy="553421"/>
          </a:xfrm>
          <a:prstGeom prst="flowChartProcess">
            <a:avLst/>
          </a:prstGeom>
          <a:solidFill>
            <a:schemeClr val="bg1"/>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lIns="0" tIns="72000" rIns="0" bIns="0" rtlCol="0" anchor="ctr"/>
          <a:lstStyle/>
          <a:p>
            <a:pPr algn="ctr"/>
            <a:r>
              <a:rPr lang="en-US" altLang="ja-JP" sz="2400" b="1" dirty="0">
                <a:ln w="0">
                  <a:noFill/>
                </a:ln>
                <a:solidFill>
                  <a:schemeClr val="accent1"/>
                </a:solidFill>
                <a:latin typeface="メイリオ" panose="020B0604030504040204" pitchFamily="50" charset="-128"/>
                <a:ea typeface="メイリオ" panose="020B0604030504040204" pitchFamily="50" charset="-128"/>
              </a:rPr>
              <a:t>OCR</a:t>
            </a:r>
            <a:endParaRPr kumimoji="1" lang="ja-JP" altLang="en-US" sz="2400" b="1" dirty="0">
              <a:ln w="0">
                <a:noFill/>
              </a:ln>
              <a:solidFill>
                <a:schemeClr val="accent1"/>
              </a:solidFill>
              <a:latin typeface="メイリオ" panose="020B0604030504040204" pitchFamily="50" charset="-128"/>
              <a:ea typeface="メイリオ" panose="020B0604030504040204" pitchFamily="50" charset="-128"/>
            </a:endParaRPr>
          </a:p>
        </p:txBody>
      </p:sp>
      <p:sp>
        <p:nvSpPr>
          <p:cNvPr id="52" name="フローチャート: 処理 51">
            <a:extLst>
              <a:ext uri="{FF2B5EF4-FFF2-40B4-BE49-F238E27FC236}">
                <a16:creationId xmlns:a16="http://schemas.microsoft.com/office/drawing/2014/main" id="{590780C4-AF6A-23D7-226F-2F7465DFECAB}"/>
              </a:ext>
            </a:extLst>
          </p:cNvPr>
          <p:cNvSpPr/>
          <p:nvPr/>
        </p:nvSpPr>
        <p:spPr>
          <a:xfrm>
            <a:off x="2023803" y="2382511"/>
            <a:ext cx="1688235" cy="550085"/>
          </a:xfrm>
          <a:prstGeom prst="flowChart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en-US" altLang="ja-JP" sz="2400" b="1" dirty="0">
                <a:ln w="0"/>
                <a:solidFill>
                  <a:schemeClr val="accent1"/>
                </a:solidFill>
                <a:latin typeface="メイリオ" panose="020B0604030504040204" pitchFamily="50" charset="-128"/>
                <a:ea typeface="メイリオ" panose="020B0604030504040204" pitchFamily="50" charset="-128"/>
              </a:rPr>
              <a:t>PDD</a:t>
            </a:r>
            <a:endParaRPr kumimoji="1" lang="ja-JP" altLang="en-US" sz="2400" b="1" dirty="0">
              <a:ln w="0">
                <a:noFill/>
              </a:ln>
              <a:solidFill>
                <a:schemeClr val="accent1"/>
              </a:solidFill>
              <a:latin typeface="メイリオ" panose="020B0604030504040204" pitchFamily="50" charset="-128"/>
              <a:ea typeface="メイリオ" panose="020B0604030504040204" pitchFamily="50" charset="-128"/>
            </a:endParaRPr>
          </a:p>
        </p:txBody>
      </p:sp>
      <p:sp>
        <p:nvSpPr>
          <p:cNvPr id="53" name="フローチャート: 判断 52">
            <a:extLst>
              <a:ext uri="{FF2B5EF4-FFF2-40B4-BE49-F238E27FC236}">
                <a16:creationId xmlns:a16="http://schemas.microsoft.com/office/drawing/2014/main" id="{EA5F1783-BD63-0067-157C-FEBF1BFDA286}"/>
              </a:ext>
            </a:extLst>
          </p:cNvPr>
          <p:cNvSpPr/>
          <p:nvPr/>
        </p:nvSpPr>
        <p:spPr>
          <a:xfrm>
            <a:off x="1865654" y="4200446"/>
            <a:ext cx="2004532" cy="845989"/>
          </a:xfrm>
          <a:prstGeom prst="flowChartDecision">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rPr>
              <a:t>測定値との誤差</a:t>
            </a:r>
            <a:endParaRPr kumimoji="1" lang="ja-JP" altLang="en-US" sz="1600" b="1" dirty="0">
              <a:solidFill>
                <a:schemeClr val="tx1"/>
              </a:solidFill>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39CC52EF-B183-2083-03FD-3BC0B81D833B}"/>
              </a:ext>
            </a:extLst>
          </p:cNvPr>
          <p:cNvSpPr txBox="1"/>
          <p:nvPr/>
        </p:nvSpPr>
        <p:spPr>
          <a:xfrm>
            <a:off x="3148052" y="4871251"/>
            <a:ext cx="931313" cy="338554"/>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許容内</a:t>
            </a:r>
          </a:p>
        </p:txBody>
      </p:sp>
      <p:sp>
        <p:nvSpPr>
          <p:cNvPr id="100" name="フローチャート: 代替処理 99">
            <a:extLst>
              <a:ext uri="{FF2B5EF4-FFF2-40B4-BE49-F238E27FC236}">
                <a16:creationId xmlns:a16="http://schemas.microsoft.com/office/drawing/2014/main" id="{A6CD838D-4B89-731B-CAD9-3BEA339EB7E6}"/>
              </a:ext>
            </a:extLst>
          </p:cNvPr>
          <p:cNvSpPr/>
          <p:nvPr/>
        </p:nvSpPr>
        <p:spPr>
          <a:xfrm>
            <a:off x="132150" y="774617"/>
            <a:ext cx="2532028"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2200" b="1" dirty="0">
                <a:ln w="0">
                  <a:noFill/>
                </a:ln>
                <a:solidFill>
                  <a:schemeClr val="tx1"/>
                </a:solidFill>
                <a:latin typeface="メイリオ" panose="020B0604030504040204" pitchFamily="50" charset="-128"/>
                <a:ea typeface="メイリオ" panose="020B0604030504040204" pitchFamily="50" charset="-128"/>
              </a:rPr>
              <a:t>1st,</a:t>
            </a:r>
            <a:r>
              <a:rPr kumimoji="1" lang="en-US" altLang="ja-JP" sz="2200" b="1" dirty="0">
                <a:ln w="0">
                  <a:noFill/>
                </a:ln>
                <a:solidFill>
                  <a:schemeClr val="accent1"/>
                </a:solidFill>
                <a:latin typeface="メイリオ" panose="020B0604030504040204" pitchFamily="50" charset="-128"/>
                <a:ea typeface="メイリオ" panose="020B0604030504040204" pitchFamily="50" charset="-128"/>
              </a:rPr>
              <a:t> </a:t>
            </a:r>
            <a:r>
              <a:rPr lang="en-US" altLang="ja-JP" sz="2200" b="1" dirty="0">
                <a:ln w="0">
                  <a:noFill/>
                </a:ln>
                <a:solidFill>
                  <a:schemeClr val="accent1"/>
                </a:solidFill>
                <a:latin typeface="メイリオ" panose="020B0604030504040204" pitchFamily="50" charset="-128"/>
                <a:ea typeface="メイリオ" panose="020B0604030504040204" pitchFamily="50" charset="-128"/>
              </a:rPr>
              <a:t>Pencil beam</a:t>
            </a:r>
            <a:endParaRPr kumimoji="1" lang="ja-JP" altLang="en-US" sz="2200" b="1" dirty="0">
              <a:ln w="0">
                <a:noFill/>
              </a:ln>
              <a:solidFill>
                <a:schemeClr val="accent1"/>
              </a:solidFill>
              <a:latin typeface="メイリオ" panose="020B0604030504040204" pitchFamily="50" charset="-128"/>
              <a:ea typeface="メイリオ" panose="020B0604030504040204" pitchFamily="50" charset="-128"/>
            </a:endParaRPr>
          </a:p>
        </p:txBody>
      </p:sp>
      <p:cxnSp>
        <p:nvCxnSpPr>
          <p:cNvPr id="24" name="直線矢印コネクタ 23">
            <a:extLst>
              <a:ext uri="{FF2B5EF4-FFF2-40B4-BE49-F238E27FC236}">
                <a16:creationId xmlns:a16="http://schemas.microsoft.com/office/drawing/2014/main" id="{2DDB1FE9-4D76-526F-A31F-7B7C3AEE0420}"/>
              </a:ext>
            </a:extLst>
          </p:cNvPr>
          <p:cNvCxnSpPr>
            <a:cxnSpLocks/>
            <a:endCxn id="52" idx="0"/>
          </p:cNvCxnSpPr>
          <p:nvPr/>
        </p:nvCxnSpPr>
        <p:spPr>
          <a:xfrm>
            <a:off x="2866611" y="1964722"/>
            <a:ext cx="1310" cy="4177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フローチャート: 代替処理 125">
            <a:extLst>
              <a:ext uri="{FF2B5EF4-FFF2-40B4-BE49-F238E27FC236}">
                <a16:creationId xmlns:a16="http://schemas.microsoft.com/office/drawing/2014/main" id="{DC9E2F4C-C0C4-D715-BB0B-C66651F865C9}"/>
              </a:ext>
            </a:extLst>
          </p:cNvPr>
          <p:cNvSpPr/>
          <p:nvPr/>
        </p:nvSpPr>
        <p:spPr>
          <a:xfrm>
            <a:off x="2021541" y="6119385"/>
            <a:ext cx="1764312"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en-US" altLang="ja-JP" sz="2400" b="1" dirty="0">
                <a:ln w="0">
                  <a:noFill/>
                </a:ln>
                <a:solidFill>
                  <a:srgbClr val="FF0000"/>
                </a:solidFill>
                <a:latin typeface="メイリオ" panose="020B0604030504040204" pitchFamily="50" charset="-128"/>
                <a:ea typeface="メイリオ" panose="020B0604030504040204" pitchFamily="50" charset="-128"/>
              </a:rPr>
              <a:t>SOBP</a:t>
            </a:r>
            <a:endParaRPr kumimoji="1" lang="ja-JP" altLang="en-US" sz="2400" b="1" dirty="0">
              <a:ln w="0">
                <a:noFill/>
              </a:ln>
              <a:solidFill>
                <a:srgbClr val="FF0000"/>
              </a:solidFill>
              <a:latin typeface="メイリオ" panose="020B0604030504040204" pitchFamily="50" charset="-128"/>
              <a:ea typeface="メイリオ" panose="020B0604030504040204" pitchFamily="50" charset="-128"/>
            </a:endParaRPr>
          </a:p>
        </p:txBody>
      </p:sp>
      <p:cxnSp>
        <p:nvCxnSpPr>
          <p:cNvPr id="3" name="コネクタ: カギ線 2">
            <a:extLst>
              <a:ext uri="{FF2B5EF4-FFF2-40B4-BE49-F238E27FC236}">
                <a16:creationId xmlns:a16="http://schemas.microsoft.com/office/drawing/2014/main" id="{7AF80A60-A521-9240-3F83-B5172D691662}"/>
              </a:ext>
            </a:extLst>
          </p:cNvPr>
          <p:cNvCxnSpPr>
            <a:cxnSpLocks/>
            <a:stCxn id="53" idx="1"/>
            <a:endCxn id="18" idx="1"/>
          </p:cNvCxnSpPr>
          <p:nvPr/>
        </p:nvCxnSpPr>
        <p:spPr>
          <a:xfrm rot="10800000" flipH="1">
            <a:off x="1865653" y="1755599"/>
            <a:ext cx="23871" cy="2867842"/>
          </a:xfrm>
          <a:prstGeom prst="bentConnector3">
            <a:avLst>
              <a:gd name="adj1" fmla="val -388207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72551BC-6989-54B5-3C47-B4398CFE5BAB}"/>
              </a:ext>
            </a:extLst>
          </p:cNvPr>
          <p:cNvSpPr txBox="1"/>
          <p:nvPr/>
        </p:nvSpPr>
        <p:spPr>
          <a:xfrm>
            <a:off x="976195" y="4327107"/>
            <a:ext cx="871047" cy="338554"/>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許容外</a:t>
            </a:r>
          </a:p>
        </p:txBody>
      </p:sp>
      <p:pic>
        <p:nvPicPr>
          <p:cNvPr id="26" name="グラフィックス 25" descr="ストップウォッチ">
            <a:extLst>
              <a:ext uri="{FF2B5EF4-FFF2-40B4-BE49-F238E27FC236}">
                <a16:creationId xmlns:a16="http://schemas.microsoft.com/office/drawing/2014/main" id="{D105F280-6C0B-28F1-5214-94E31327A89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669553" y="52786"/>
            <a:ext cx="530531" cy="530531"/>
          </a:xfrm>
          <a:prstGeom prst="rect">
            <a:avLst/>
          </a:prstGeom>
        </p:spPr>
      </p:pic>
      <p:sp>
        <p:nvSpPr>
          <p:cNvPr id="32" name="フローチャート: 代替処理 31">
            <a:extLst>
              <a:ext uri="{FF2B5EF4-FFF2-40B4-BE49-F238E27FC236}">
                <a16:creationId xmlns:a16="http://schemas.microsoft.com/office/drawing/2014/main" id="{123BB338-AAE5-AB85-738F-1268E786DA18}"/>
              </a:ext>
            </a:extLst>
          </p:cNvPr>
          <p:cNvSpPr/>
          <p:nvPr/>
        </p:nvSpPr>
        <p:spPr>
          <a:xfrm>
            <a:off x="6280833" y="809044"/>
            <a:ext cx="1931834"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en-US" altLang="ja-JP" sz="2400" b="1" dirty="0">
                <a:ln w="0">
                  <a:noFill/>
                </a:ln>
                <a:solidFill>
                  <a:schemeClr val="tx1"/>
                </a:solidFill>
                <a:latin typeface="メイリオ" panose="020B0604030504040204" pitchFamily="50" charset="-128"/>
                <a:ea typeface="メイリオ" panose="020B0604030504040204" pitchFamily="50" charset="-128"/>
              </a:rPr>
              <a:t>2nd, </a:t>
            </a:r>
            <a:r>
              <a:rPr kumimoji="1" lang="en-US" altLang="ja-JP" sz="2400" b="1" dirty="0">
                <a:ln w="0">
                  <a:noFill/>
                </a:ln>
                <a:solidFill>
                  <a:srgbClr val="FF0000"/>
                </a:solidFill>
                <a:latin typeface="メイリオ" panose="020B0604030504040204" pitchFamily="50" charset="-128"/>
                <a:ea typeface="メイリオ" panose="020B0604030504040204" pitchFamily="50" charset="-128"/>
              </a:rPr>
              <a:t>SOBP</a:t>
            </a:r>
            <a:endParaRPr kumimoji="1" lang="ja-JP" altLang="en-US" sz="2400" b="1" dirty="0">
              <a:ln w="0">
                <a:noFill/>
              </a:ln>
              <a:solidFill>
                <a:srgbClr val="FF0000"/>
              </a:solidFill>
              <a:latin typeface="メイリオ" panose="020B0604030504040204" pitchFamily="50" charset="-128"/>
              <a:ea typeface="メイリオ" panose="020B0604030504040204" pitchFamily="50" charset="-128"/>
            </a:endParaRPr>
          </a:p>
        </p:txBody>
      </p:sp>
      <p:cxnSp>
        <p:nvCxnSpPr>
          <p:cNvPr id="33" name="直線矢印コネクタ 32">
            <a:extLst>
              <a:ext uri="{FF2B5EF4-FFF2-40B4-BE49-F238E27FC236}">
                <a16:creationId xmlns:a16="http://schemas.microsoft.com/office/drawing/2014/main" id="{3C2A057C-1D74-9501-8A62-E897B0560612}"/>
              </a:ext>
            </a:extLst>
          </p:cNvPr>
          <p:cNvCxnSpPr>
            <a:cxnSpLocks/>
            <a:stCxn id="120" idx="2"/>
            <a:endCxn id="45" idx="0"/>
          </p:cNvCxnSpPr>
          <p:nvPr/>
        </p:nvCxnSpPr>
        <p:spPr>
          <a:xfrm>
            <a:off x="8859503" y="5231936"/>
            <a:ext cx="15" cy="4158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フローチャート: 処理 44">
            <a:extLst>
              <a:ext uri="{FF2B5EF4-FFF2-40B4-BE49-F238E27FC236}">
                <a16:creationId xmlns:a16="http://schemas.microsoft.com/office/drawing/2014/main" id="{BC0E09F7-7BEE-7DD7-1F9C-B1B55A1EE083}"/>
              </a:ext>
            </a:extLst>
          </p:cNvPr>
          <p:cNvSpPr/>
          <p:nvPr/>
        </p:nvSpPr>
        <p:spPr>
          <a:xfrm>
            <a:off x="7003963" y="5647750"/>
            <a:ext cx="3711109" cy="671517"/>
          </a:xfrm>
          <a:prstGeom prst="flowChartProcess">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lang="en-US" altLang="ja-JP" sz="2400" b="1" dirty="0">
                <a:ln w="0">
                  <a:noFill/>
                </a:ln>
                <a:solidFill>
                  <a:schemeClr val="tx1"/>
                </a:solidFill>
                <a:latin typeface="メイリオ" panose="020B0604030504040204" pitchFamily="50" charset="-128"/>
                <a:ea typeface="メイリオ" panose="020B0604030504040204" pitchFamily="50" charset="-128"/>
              </a:rPr>
              <a:t>Beam model</a:t>
            </a:r>
            <a:r>
              <a:rPr lang="ja-JP" altLang="en-US" sz="2400" b="1" dirty="0">
                <a:ln w="0">
                  <a:noFill/>
                </a:ln>
                <a:solidFill>
                  <a:schemeClr val="tx1"/>
                </a:solidFill>
                <a:latin typeface="メイリオ" panose="020B0604030504040204" pitchFamily="50" charset="-128"/>
                <a:ea typeface="メイリオ" panose="020B0604030504040204" pitchFamily="50" charset="-128"/>
              </a:rPr>
              <a:t> 完成</a:t>
            </a:r>
            <a:endParaRPr kumimoji="1" lang="ja-JP" altLang="en-US" sz="2400" b="1" dirty="0">
              <a:ln w="0">
                <a:noFill/>
              </a:ln>
              <a:solidFill>
                <a:schemeClr val="tx1"/>
              </a:solidFill>
              <a:latin typeface="メイリオ" panose="020B0604030504040204" pitchFamily="50" charset="-128"/>
              <a:ea typeface="メイリオ" panose="020B0604030504040204" pitchFamily="50" charset="-128"/>
            </a:endParaRPr>
          </a:p>
        </p:txBody>
      </p:sp>
      <p:pic>
        <p:nvPicPr>
          <p:cNvPr id="46" name="グラフィックス 45" descr="電球">
            <a:extLst>
              <a:ext uri="{FF2B5EF4-FFF2-40B4-BE49-F238E27FC236}">
                <a16:creationId xmlns:a16="http://schemas.microsoft.com/office/drawing/2014/main" id="{779A032C-431F-8000-983D-2C1DD0ED02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228688" y="5702580"/>
            <a:ext cx="551436" cy="551436"/>
          </a:xfrm>
          <a:prstGeom prst="rect">
            <a:avLst/>
          </a:prstGeom>
        </p:spPr>
      </p:pic>
      <p:sp>
        <p:nvSpPr>
          <p:cNvPr id="18" name="フローチャート: 処理 17">
            <a:extLst>
              <a:ext uri="{FF2B5EF4-FFF2-40B4-BE49-F238E27FC236}">
                <a16:creationId xmlns:a16="http://schemas.microsoft.com/office/drawing/2014/main" id="{84308CEC-3319-4F11-C54C-01AD3C499E3C}"/>
              </a:ext>
            </a:extLst>
          </p:cNvPr>
          <p:cNvSpPr/>
          <p:nvPr/>
        </p:nvSpPr>
        <p:spPr>
          <a:xfrm>
            <a:off x="1889525" y="1471945"/>
            <a:ext cx="2022863" cy="567308"/>
          </a:xfrm>
          <a:prstGeom prst="flowChart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ja-JP" altLang="en-US" sz="2200" b="1" dirty="0">
                <a:ln w="0">
                  <a:noFill/>
                </a:ln>
                <a:solidFill>
                  <a:schemeClr val="accent1"/>
                </a:solidFill>
                <a:latin typeface="メイリオ" panose="020B0604030504040204" pitchFamily="50" charset="-128"/>
                <a:ea typeface="メイリオ" panose="020B0604030504040204" pitchFamily="50" charset="-128"/>
              </a:rPr>
              <a:t>線源の調整</a:t>
            </a:r>
          </a:p>
        </p:txBody>
      </p:sp>
      <p:cxnSp>
        <p:nvCxnSpPr>
          <p:cNvPr id="115" name="直線矢印コネクタ 114">
            <a:extLst>
              <a:ext uri="{FF2B5EF4-FFF2-40B4-BE49-F238E27FC236}">
                <a16:creationId xmlns:a16="http://schemas.microsoft.com/office/drawing/2014/main" id="{0414DD61-92E0-2DFD-F45F-535DCF0ED0A5}"/>
              </a:ext>
            </a:extLst>
          </p:cNvPr>
          <p:cNvCxnSpPr>
            <a:cxnSpLocks/>
          </p:cNvCxnSpPr>
          <p:nvPr/>
        </p:nvCxnSpPr>
        <p:spPr>
          <a:xfrm>
            <a:off x="2875955" y="5802638"/>
            <a:ext cx="0" cy="3167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a:extLst>
              <a:ext uri="{FF2B5EF4-FFF2-40B4-BE49-F238E27FC236}">
                <a16:creationId xmlns:a16="http://schemas.microsoft.com/office/drawing/2014/main" id="{874CF803-2595-102F-05F8-650559BDB6B4}"/>
              </a:ext>
            </a:extLst>
          </p:cNvPr>
          <p:cNvCxnSpPr>
            <a:cxnSpLocks/>
            <a:stCxn id="118" idx="2"/>
            <a:endCxn id="120" idx="0"/>
          </p:cNvCxnSpPr>
          <p:nvPr/>
        </p:nvCxnSpPr>
        <p:spPr>
          <a:xfrm>
            <a:off x="8859502" y="3892771"/>
            <a:ext cx="1" cy="4203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フローチャート: 処理 117">
            <a:extLst>
              <a:ext uri="{FF2B5EF4-FFF2-40B4-BE49-F238E27FC236}">
                <a16:creationId xmlns:a16="http://schemas.microsoft.com/office/drawing/2014/main" id="{7F86A1C1-E9C6-B5AA-1E84-8AF1022B7380}"/>
              </a:ext>
            </a:extLst>
          </p:cNvPr>
          <p:cNvSpPr/>
          <p:nvPr/>
        </p:nvSpPr>
        <p:spPr>
          <a:xfrm>
            <a:off x="8015385" y="3376190"/>
            <a:ext cx="1688234" cy="516581"/>
          </a:xfrm>
          <a:prstGeom prst="flowChartProcess">
            <a:avLst/>
          </a:prstGeom>
          <a:solidFill>
            <a:schemeClr val="bg1"/>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lIns="0" tIns="72000" rIns="0" bIns="0" rtlCol="0" anchor="ctr"/>
          <a:lstStyle/>
          <a:p>
            <a:pPr algn="ctr"/>
            <a:r>
              <a:rPr lang="en-US" altLang="ja-JP" sz="2400" b="1" dirty="0">
                <a:ln w="0">
                  <a:noFill/>
                </a:ln>
                <a:solidFill>
                  <a:srgbClr val="FF0000"/>
                </a:solidFill>
                <a:latin typeface="メイリオ" panose="020B0604030504040204" pitchFamily="50" charset="-128"/>
                <a:ea typeface="メイリオ" panose="020B0604030504040204" pitchFamily="50" charset="-128"/>
              </a:rPr>
              <a:t>OCR</a:t>
            </a:r>
            <a:endParaRPr kumimoji="1" lang="ja-JP" altLang="en-US" sz="2400" b="1" dirty="0">
              <a:ln w="0">
                <a:noFill/>
              </a:ln>
              <a:solidFill>
                <a:srgbClr val="FF0000"/>
              </a:solidFill>
              <a:latin typeface="メイリオ" panose="020B0604030504040204" pitchFamily="50" charset="-128"/>
              <a:ea typeface="メイリオ" panose="020B0604030504040204" pitchFamily="50" charset="-128"/>
            </a:endParaRPr>
          </a:p>
        </p:txBody>
      </p:sp>
      <p:sp>
        <p:nvSpPr>
          <p:cNvPr id="119" name="フローチャート: 処理 118">
            <a:extLst>
              <a:ext uri="{FF2B5EF4-FFF2-40B4-BE49-F238E27FC236}">
                <a16:creationId xmlns:a16="http://schemas.microsoft.com/office/drawing/2014/main" id="{EB730F96-C134-25C1-0465-AAB3D6099B54}"/>
              </a:ext>
            </a:extLst>
          </p:cNvPr>
          <p:cNvSpPr/>
          <p:nvPr/>
        </p:nvSpPr>
        <p:spPr>
          <a:xfrm>
            <a:off x="8015385" y="2434671"/>
            <a:ext cx="1688235" cy="516581"/>
          </a:xfrm>
          <a:prstGeom prst="flowChart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en-US" altLang="ja-JP" sz="2400" b="1" dirty="0">
                <a:ln w="0"/>
                <a:solidFill>
                  <a:srgbClr val="FF0000"/>
                </a:solidFill>
                <a:latin typeface="メイリオ" panose="020B0604030504040204" pitchFamily="50" charset="-128"/>
                <a:ea typeface="メイリオ" panose="020B0604030504040204" pitchFamily="50" charset="-128"/>
              </a:rPr>
              <a:t>PDD</a:t>
            </a:r>
            <a:endParaRPr kumimoji="1" lang="ja-JP" altLang="en-US" sz="2400" b="1" dirty="0">
              <a:ln w="0">
                <a:noFill/>
              </a:ln>
              <a:solidFill>
                <a:srgbClr val="FF0000"/>
              </a:solidFill>
              <a:latin typeface="メイリオ" panose="020B0604030504040204" pitchFamily="50" charset="-128"/>
              <a:ea typeface="メイリオ" panose="020B0604030504040204" pitchFamily="50" charset="-128"/>
            </a:endParaRPr>
          </a:p>
        </p:txBody>
      </p:sp>
      <p:sp>
        <p:nvSpPr>
          <p:cNvPr id="120" name="フローチャート: 判断 119">
            <a:extLst>
              <a:ext uri="{FF2B5EF4-FFF2-40B4-BE49-F238E27FC236}">
                <a16:creationId xmlns:a16="http://schemas.microsoft.com/office/drawing/2014/main" id="{97C15629-3B82-52A3-C2F4-0D9A316752C0}"/>
              </a:ext>
            </a:extLst>
          </p:cNvPr>
          <p:cNvSpPr/>
          <p:nvPr/>
        </p:nvSpPr>
        <p:spPr>
          <a:xfrm>
            <a:off x="7857237" y="4313152"/>
            <a:ext cx="2004532" cy="918784"/>
          </a:xfrm>
          <a:prstGeom prst="flowChartDecision">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rPr>
              <a:t>測定値との誤差</a:t>
            </a:r>
            <a:endParaRPr kumimoji="1" lang="ja-JP" altLang="en-US" sz="1600" b="1" dirty="0">
              <a:solidFill>
                <a:schemeClr val="tx1"/>
              </a:solidFill>
              <a:latin typeface="メイリオ" panose="020B0604030504040204" pitchFamily="50" charset="-128"/>
              <a:ea typeface="メイリオ" panose="020B0604030504040204" pitchFamily="50" charset="-128"/>
            </a:endParaRPr>
          </a:p>
        </p:txBody>
      </p:sp>
      <p:sp>
        <p:nvSpPr>
          <p:cNvPr id="156" name="テキスト ボックス 155">
            <a:extLst>
              <a:ext uri="{FF2B5EF4-FFF2-40B4-BE49-F238E27FC236}">
                <a16:creationId xmlns:a16="http://schemas.microsoft.com/office/drawing/2014/main" id="{62518286-FF4B-1AAC-2608-6E2EC4CB69F2}"/>
              </a:ext>
            </a:extLst>
          </p:cNvPr>
          <p:cNvSpPr txBox="1"/>
          <p:nvPr/>
        </p:nvSpPr>
        <p:spPr>
          <a:xfrm>
            <a:off x="9142232" y="5209805"/>
            <a:ext cx="931313" cy="338554"/>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許容内</a:t>
            </a:r>
          </a:p>
        </p:txBody>
      </p:sp>
      <p:sp>
        <p:nvSpPr>
          <p:cNvPr id="2" name="フローチャート: 処理 1">
            <a:extLst>
              <a:ext uri="{FF2B5EF4-FFF2-40B4-BE49-F238E27FC236}">
                <a16:creationId xmlns:a16="http://schemas.microsoft.com/office/drawing/2014/main" id="{1EFF7D90-0D0A-CBD4-5CC3-E55DD93CDC21}"/>
              </a:ext>
            </a:extLst>
          </p:cNvPr>
          <p:cNvSpPr/>
          <p:nvPr/>
        </p:nvSpPr>
        <p:spPr>
          <a:xfrm>
            <a:off x="1555370" y="5310275"/>
            <a:ext cx="2691174" cy="501130"/>
          </a:xfrm>
          <a:prstGeom prst="flowChart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ja-JP" altLang="en-US" sz="2000" b="1" dirty="0">
                <a:ln w="0">
                  <a:noFill/>
                </a:ln>
                <a:solidFill>
                  <a:schemeClr val="accent1"/>
                </a:solidFill>
                <a:latin typeface="メイリオ" panose="020B0604030504040204" pitchFamily="50" charset="-128"/>
                <a:ea typeface="メイリオ" panose="020B0604030504040204" pitchFamily="50" charset="-128"/>
              </a:rPr>
              <a:t>ワブラー半径調整</a:t>
            </a:r>
          </a:p>
        </p:txBody>
      </p:sp>
      <p:cxnSp>
        <p:nvCxnSpPr>
          <p:cNvPr id="19" name="直線矢印コネクタ 18">
            <a:extLst>
              <a:ext uri="{FF2B5EF4-FFF2-40B4-BE49-F238E27FC236}">
                <a16:creationId xmlns:a16="http://schemas.microsoft.com/office/drawing/2014/main" id="{3C3297EB-532C-C435-1B77-063076F9D93F}"/>
              </a:ext>
            </a:extLst>
          </p:cNvPr>
          <p:cNvCxnSpPr>
            <a:cxnSpLocks/>
          </p:cNvCxnSpPr>
          <p:nvPr/>
        </p:nvCxnSpPr>
        <p:spPr>
          <a:xfrm>
            <a:off x="2868227" y="3886056"/>
            <a:ext cx="0" cy="2981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EA511994-F040-7F68-F67E-0CECA3F3D9F2}"/>
              </a:ext>
            </a:extLst>
          </p:cNvPr>
          <p:cNvCxnSpPr>
            <a:cxnSpLocks/>
          </p:cNvCxnSpPr>
          <p:nvPr/>
        </p:nvCxnSpPr>
        <p:spPr>
          <a:xfrm>
            <a:off x="2866611" y="5046435"/>
            <a:ext cx="0" cy="2666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F5D28BC6-8210-5F87-3432-252CBD638F6D}"/>
              </a:ext>
            </a:extLst>
          </p:cNvPr>
          <p:cNvCxnSpPr>
            <a:cxnSpLocks/>
            <a:stCxn id="119" idx="2"/>
            <a:endCxn id="118" idx="0"/>
          </p:cNvCxnSpPr>
          <p:nvPr/>
        </p:nvCxnSpPr>
        <p:spPr>
          <a:xfrm flipH="1">
            <a:off x="8859502" y="2951252"/>
            <a:ext cx="1" cy="424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8" name="グラフ 47">
            <a:extLst>
              <a:ext uri="{FF2B5EF4-FFF2-40B4-BE49-F238E27FC236}">
                <a16:creationId xmlns:a16="http://schemas.microsoft.com/office/drawing/2014/main" id="{34AD5CC1-EC49-4631-ABBF-95977E9F89E4}"/>
              </a:ext>
            </a:extLst>
          </p:cNvPr>
          <p:cNvGraphicFramePr>
            <a:graphicFrameLocks/>
          </p:cNvGraphicFramePr>
          <p:nvPr>
            <p:extLst>
              <p:ext uri="{D42A27DB-BD31-4B8C-83A1-F6EECF244321}">
                <p14:modId xmlns:p14="http://schemas.microsoft.com/office/powerpoint/2010/main" val="2514447701"/>
              </p:ext>
            </p:extLst>
          </p:nvPr>
        </p:nvGraphicFramePr>
        <p:xfrm>
          <a:off x="4338961" y="1706102"/>
          <a:ext cx="1688235" cy="11421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9" name="グラフ 48">
            <a:extLst>
              <a:ext uri="{FF2B5EF4-FFF2-40B4-BE49-F238E27FC236}">
                <a16:creationId xmlns:a16="http://schemas.microsoft.com/office/drawing/2014/main" id="{CDBF2E07-6688-244B-F74E-FC7F679791BE}"/>
              </a:ext>
            </a:extLst>
          </p:cNvPr>
          <p:cNvGraphicFramePr>
            <a:graphicFrameLocks/>
          </p:cNvGraphicFramePr>
          <p:nvPr>
            <p:extLst>
              <p:ext uri="{D42A27DB-BD31-4B8C-83A1-F6EECF244321}">
                <p14:modId xmlns:p14="http://schemas.microsoft.com/office/powerpoint/2010/main" val="2363425141"/>
              </p:ext>
            </p:extLst>
          </p:nvPr>
        </p:nvGraphicFramePr>
        <p:xfrm>
          <a:off x="4324120" y="3420818"/>
          <a:ext cx="1688234" cy="114210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0" name="グラフ 49">
            <a:extLst>
              <a:ext uri="{FF2B5EF4-FFF2-40B4-BE49-F238E27FC236}">
                <a16:creationId xmlns:a16="http://schemas.microsoft.com/office/drawing/2014/main" id="{F87A0EA2-EE63-4766-903E-8C4B25EA7FFF}"/>
              </a:ext>
            </a:extLst>
          </p:cNvPr>
          <p:cNvGraphicFramePr>
            <a:graphicFrameLocks/>
          </p:cNvGraphicFramePr>
          <p:nvPr>
            <p:extLst>
              <p:ext uri="{D42A27DB-BD31-4B8C-83A1-F6EECF244321}">
                <p14:modId xmlns:p14="http://schemas.microsoft.com/office/powerpoint/2010/main" val="369420037"/>
              </p:ext>
            </p:extLst>
          </p:nvPr>
        </p:nvGraphicFramePr>
        <p:xfrm>
          <a:off x="10181038" y="1616475"/>
          <a:ext cx="2051940" cy="134536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グラフ 53">
            <a:extLst>
              <a:ext uri="{FF2B5EF4-FFF2-40B4-BE49-F238E27FC236}">
                <a16:creationId xmlns:a16="http://schemas.microsoft.com/office/drawing/2014/main" id="{982DB5B6-3C55-4663-9109-24832DA205E2}"/>
              </a:ext>
            </a:extLst>
          </p:cNvPr>
          <p:cNvGraphicFramePr>
            <a:graphicFrameLocks/>
          </p:cNvGraphicFramePr>
          <p:nvPr>
            <p:extLst>
              <p:ext uri="{D42A27DB-BD31-4B8C-83A1-F6EECF244321}">
                <p14:modId xmlns:p14="http://schemas.microsoft.com/office/powerpoint/2010/main" val="3634591218"/>
              </p:ext>
            </p:extLst>
          </p:nvPr>
        </p:nvGraphicFramePr>
        <p:xfrm>
          <a:off x="10285322" y="3271280"/>
          <a:ext cx="1906678" cy="1412883"/>
        </p:xfrm>
        <a:graphic>
          <a:graphicData uri="http://schemas.openxmlformats.org/drawingml/2006/chart">
            <c:chart xmlns:c="http://schemas.openxmlformats.org/drawingml/2006/chart" xmlns:r="http://schemas.openxmlformats.org/officeDocument/2006/relationships" r:id="rId10"/>
          </a:graphicData>
        </a:graphic>
      </p:graphicFrame>
      <p:sp>
        <p:nvSpPr>
          <p:cNvPr id="73" name="フローチャート: 処理 72">
            <a:extLst>
              <a:ext uri="{FF2B5EF4-FFF2-40B4-BE49-F238E27FC236}">
                <a16:creationId xmlns:a16="http://schemas.microsoft.com/office/drawing/2014/main" id="{4BB05E01-D642-B537-316B-67C5DFD8452F}"/>
              </a:ext>
            </a:extLst>
          </p:cNvPr>
          <p:cNvSpPr/>
          <p:nvPr/>
        </p:nvSpPr>
        <p:spPr>
          <a:xfrm>
            <a:off x="7707087" y="1474284"/>
            <a:ext cx="2258618" cy="567308"/>
          </a:xfrm>
          <a:prstGeom prst="flowChart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ja-JP" altLang="en-US" sz="2200" b="1" dirty="0">
                <a:ln w="0">
                  <a:noFill/>
                </a:ln>
                <a:solidFill>
                  <a:srgbClr val="FF0000"/>
                </a:solidFill>
                <a:latin typeface="メイリオ" panose="020B0604030504040204" pitchFamily="50" charset="-128"/>
                <a:ea typeface="メイリオ" panose="020B0604030504040204" pitchFamily="50" charset="-128"/>
              </a:rPr>
              <a:t>線源の再調整</a:t>
            </a:r>
          </a:p>
        </p:txBody>
      </p:sp>
      <p:cxnSp>
        <p:nvCxnSpPr>
          <p:cNvPr id="92" name="コネクタ: カギ線 91">
            <a:extLst>
              <a:ext uri="{FF2B5EF4-FFF2-40B4-BE49-F238E27FC236}">
                <a16:creationId xmlns:a16="http://schemas.microsoft.com/office/drawing/2014/main" id="{5FE128E7-2FDE-8E3A-E4B5-9A2DD479D2B4}"/>
              </a:ext>
            </a:extLst>
          </p:cNvPr>
          <p:cNvCxnSpPr>
            <a:cxnSpLocks/>
            <a:stCxn id="120" idx="1"/>
            <a:endCxn id="73" idx="1"/>
          </p:cNvCxnSpPr>
          <p:nvPr/>
        </p:nvCxnSpPr>
        <p:spPr>
          <a:xfrm rot="10800000">
            <a:off x="7707087" y="1757938"/>
            <a:ext cx="150150" cy="3014606"/>
          </a:xfrm>
          <a:prstGeom prst="bentConnector3">
            <a:avLst>
              <a:gd name="adj1" fmla="val 61888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2D0C5E70-844A-6069-9AB5-1165A97ED615}"/>
              </a:ext>
            </a:extLst>
          </p:cNvPr>
          <p:cNvSpPr txBox="1"/>
          <p:nvPr/>
        </p:nvSpPr>
        <p:spPr>
          <a:xfrm>
            <a:off x="6989756" y="4477855"/>
            <a:ext cx="881725" cy="338554"/>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許容外</a:t>
            </a:r>
          </a:p>
        </p:txBody>
      </p:sp>
      <p:graphicFrame>
        <p:nvGraphicFramePr>
          <p:cNvPr id="112" name="グラフ 111">
            <a:extLst>
              <a:ext uri="{FF2B5EF4-FFF2-40B4-BE49-F238E27FC236}">
                <a16:creationId xmlns:a16="http://schemas.microsoft.com/office/drawing/2014/main" id="{646E4D50-D9DC-46F9-991B-F5E3556CDA9C}"/>
              </a:ext>
            </a:extLst>
          </p:cNvPr>
          <p:cNvGraphicFramePr>
            <a:graphicFrameLocks/>
          </p:cNvGraphicFramePr>
          <p:nvPr>
            <p:extLst>
              <p:ext uri="{D42A27DB-BD31-4B8C-83A1-F6EECF244321}">
                <p14:modId xmlns:p14="http://schemas.microsoft.com/office/powerpoint/2010/main" val="2534406009"/>
              </p:ext>
            </p:extLst>
          </p:nvPr>
        </p:nvGraphicFramePr>
        <p:xfrm>
          <a:off x="4142721" y="5095847"/>
          <a:ext cx="2080709" cy="1279033"/>
        </p:xfrm>
        <a:graphic>
          <a:graphicData uri="http://schemas.openxmlformats.org/drawingml/2006/chart">
            <c:chart xmlns:c="http://schemas.openxmlformats.org/drawingml/2006/chart" xmlns:r="http://schemas.openxmlformats.org/officeDocument/2006/relationships" r:id="rId11"/>
          </a:graphicData>
        </a:graphic>
      </p:graphicFrame>
      <p:cxnSp>
        <p:nvCxnSpPr>
          <p:cNvPr id="123" name="直線矢印コネクタ 122">
            <a:extLst>
              <a:ext uri="{FF2B5EF4-FFF2-40B4-BE49-F238E27FC236}">
                <a16:creationId xmlns:a16="http://schemas.microsoft.com/office/drawing/2014/main" id="{C7580453-48C0-8E8A-382C-AC73C1E9E539}"/>
              </a:ext>
            </a:extLst>
          </p:cNvPr>
          <p:cNvCxnSpPr>
            <a:cxnSpLocks/>
            <a:endCxn id="119" idx="0"/>
          </p:cNvCxnSpPr>
          <p:nvPr/>
        </p:nvCxnSpPr>
        <p:spPr>
          <a:xfrm>
            <a:off x="8859502" y="2067830"/>
            <a:ext cx="1" cy="3668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34942DA9-4AC3-433B-7633-2399D9EE185B}"/>
              </a:ext>
            </a:extLst>
          </p:cNvPr>
          <p:cNvCxnSpPr>
            <a:cxnSpLocks/>
          </p:cNvCxnSpPr>
          <p:nvPr/>
        </p:nvCxnSpPr>
        <p:spPr>
          <a:xfrm>
            <a:off x="5183077" y="2934721"/>
            <a:ext cx="1" cy="366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9E7EE21C-3943-5455-567D-352580BD0197}"/>
              </a:ext>
            </a:extLst>
          </p:cNvPr>
          <p:cNvCxnSpPr>
            <a:cxnSpLocks/>
          </p:cNvCxnSpPr>
          <p:nvPr/>
        </p:nvCxnSpPr>
        <p:spPr>
          <a:xfrm>
            <a:off x="5183076" y="4676980"/>
            <a:ext cx="1" cy="366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8C0ED9BD-4DAA-C50C-8CC3-C85055B57895}"/>
              </a:ext>
            </a:extLst>
          </p:cNvPr>
          <p:cNvCxnSpPr>
            <a:cxnSpLocks/>
          </p:cNvCxnSpPr>
          <p:nvPr/>
        </p:nvCxnSpPr>
        <p:spPr>
          <a:xfrm>
            <a:off x="11245201" y="2881491"/>
            <a:ext cx="1" cy="366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吹き出し: 四角形 7">
            <a:extLst>
              <a:ext uri="{FF2B5EF4-FFF2-40B4-BE49-F238E27FC236}">
                <a16:creationId xmlns:a16="http://schemas.microsoft.com/office/drawing/2014/main" id="{163C84E2-FD44-28DD-5358-1FC8E83AAF97}"/>
              </a:ext>
            </a:extLst>
          </p:cNvPr>
          <p:cNvSpPr/>
          <p:nvPr/>
        </p:nvSpPr>
        <p:spPr>
          <a:xfrm>
            <a:off x="9247324" y="731408"/>
            <a:ext cx="2854575" cy="636104"/>
          </a:xfrm>
          <a:prstGeom prst="wedgeRectCallout">
            <a:avLst>
              <a:gd name="adj1" fmla="val -33201"/>
              <a:gd name="adj2" fmla="val 66212"/>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en-US" altLang="ja-JP" sz="2400" b="1" dirty="0">
                <a:solidFill>
                  <a:schemeClr val="tx1"/>
                </a:solidFill>
                <a:latin typeface="メイリオ" panose="020B0604030504040204" pitchFamily="50" charset="-128"/>
                <a:ea typeface="メイリオ" panose="020B0604030504040204" pitchFamily="50" charset="-128"/>
              </a:rPr>
              <a:t>1st, </a:t>
            </a:r>
            <a:r>
              <a:rPr kumimoji="1" lang="ja-JP" altLang="en-US" sz="2400" b="1" dirty="0">
                <a:solidFill>
                  <a:schemeClr val="tx1"/>
                </a:solidFill>
                <a:latin typeface="メイリオ" panose="020B0604030504040204" pitchFamily="50" charset="-128"/>
                <a:ea typeface="メイリオ" panose="020B0604030504040204" pitchFamily="50" charset="-128"/>
              </a:rPr>
              <a:t>→</a:t>
            </a:r>
            <a:r>
              <a:rPr lang="ja-JP" altLang="en-US" sz="2200" b="1" dirty="0">
                <a:solidFill>
                  <a:schemeClr val="tx1"/>
                </a:solidFill>
                <a:latin typeface="メイリオ" panose="020B0604030504040204" pitchFamily="50" charset="-128"/>
                <a:ea typeface="メイリオ" panose="020B0604030504040204" pitchFamily="50" charset="-128"/>
              </a:rPr>
              <a:t> </a:t>
            </a:r>
            <a:r>
              <a:rPr kumimoji="1" lang="ja-JP" altLang="en-US" sz="2200" b="1" dirty="0">
                <a:solidFill>
                  <a:schemeClr val="tx1"/>
                </a:solidFill>
                <a:latin typeface="メイリオ" panose="020B0604030504040204" pitchFamily="50" charset="-128"/>
                <a:ea typeface="メイリオ" panose="020B0604030504040204" pitchFamily="50" charset="-128"/>
              </a:rPr>
              <a:t>さらに最適化</a:t>
            </a:r>
          </a:p>
        </p:txBody>
      </p:sp>
      <p:sp>
        <p:nvSpPr>
          <p:cNvPr id="10" name="正方形/長方形 9">
            <a:extLst>
              <a:ext uri="{FF2B5EF4-FFF2-40B4-BE49-F238E27FC236}">
                <a16:creationId xmlns:a16="http://schemas.microsoft.com/office/drawing/2014/main" id="{C11477F4-94F8-81B4-9B33-23F9A4870F44}"/>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1" name="正方形/長方形 9">
            <a:extLst>
              <a:ext uri="{FF2B5EF4-FFF2-40B4-BE49-F238E27FC236}">
                <a16:creationId xmlns:a16="http://schemas.microsoft.com/office/drawing/2014/main" id="{55FC3DD5-0099-7285-2EDA-6752DD1FD485}"/>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C4A4741D-35C5-2E2A-CBD9-FD208A73C249}"/>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ビームモデリング　～モデル作成のフロー～</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61616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D559C-7866-07B1-9FC1-39DEDCAEF769}"/>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B83C459-1DE5-8981-CE3E-EC07CE95038A}"/>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p>
        </p:txBody>
      </p:sp>
      <p:sp>
        <p:nvSpPr>
          <p:cNvPr id="3" name="タイトル 1">
            <a:extLst>
              <a:ext uri="{FF2B5EF4-FFF2-40B4-BE49-F238E27FC236}">
                <a16:creationId xmlns:a16="http://schemas.microsoft.com/office/drawing/2014/main" id="{232B5FC4-313C-CBF0-A886-2361B89A6934}"/>
              </a:ext>
            </a:extLst>
          </p:cNvPr>
          <p:cNvSpPr txBox="1">
            <a:spLocks/>
          </p:cNvSpPr>
          <p:nvPr/>
        </p:nvSpPr>
        <p:spPr>
          <a:xfrm>
            <a:off x="878983" y="2235200"/>
            <a:ext cx="10434034"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Arial" panose="020B0604020202020204" pitchFamily="34" charset="0"/>
                <a:ea typeface="メイリオ" panose="020B0604030504040204" pitchFamily="50" charset="-128"/>
                <a:cs typeface="+mj-cs"/>
              </a:defRPr>
            </a:lvl1pPr>
          </a:lstStyle>
          <a:p>
            <a:pPr algn="ctr"/>
            <a:r>
              <a:rPr lang="ja-JP" altLang="en-US" sz="4000" u="heavy" dirty="0">
                <a:uFill>
                  <a:solidFill>
                    <a:schemeClr val="accent1"/>
                  </a:solidFill>
                </a:uFill>
                <a:latin typeface="メイリオ" panose="020B0604030504040204" pitchFamily="50" charset="-128"/>
              </a:rPr>
              <a:t>☑</a:t>
            </a:r>
            <a:r>
              <a:rPr lang="ja-JP" altLang="en-US" sz="3200" u="heavy" dirty="0">
                <a:uFill>
                  <a:solidFill>
                    <a:schemeClr val="accent1"/>
                  </a:solidFill>
                </a:uFill>
                <a:latin typeface="メイリオ" panose="020B0604030504040204" pitchFamily="50" charset="-128"/>
              </a:rPr>
              <a:t>  この発表に関する利益相反事項はありません</a:t>
            </a:r>
          </a:p>
        </p:txBody>
      </p:sp>
      <p:sp>
        <p:nvSpPr>
          <p:cNvPr id="8" name="正方形/長方形 9">
            <a:extLst>
              <a:ext uri="{FF2B5EF4-FFF2-40B4-BE49-F238E27FC236}">
                <a16:creationId xmlns:a16="http://schemas.microsoft.com/office/drawing/2014/main" id="{372D6D51-A1F0-6E5F-E20E-B150BDD760FE}"/>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7FD5A48-F1B9-C099-A66E-4913D239F3FE}"/>
              </a:ext>
            </a:extLst>
          </p:cNvPr>
          <p:cNvSpPr txBox="1"/>
          <p:nvPr/>
        </p:nvSpPr>
        <p:spPr>
          <a:xfrm>
            <a:off x="0" y="84667"/>
            <a:ext cx="6096000" cy="461665"/>
          </a:xfrm>
          <a:prstGeom prst="rect">
            <a:avLst/>
          </a:prstGeom>
          <a:noFill/>
        </p:spPr>
        <p:txBody>
          <a:bodyPr wrap="square">
            <a:spAutoFit/>
          </a:bodyPr>
          <a:lstStyle/>
          <a:p>
            <a:pPr marL="180975"/>
            <a:r>
              <a:rPr kumimoji="1" lang="en-US" altLang="ja-JP" sz="2400" dirty="0">
                <a:solidFill>
                  <a:schemeClr val="bg1"/>
                </a:solidFill>
                <a:latin typeface="HG丸ｺﾞｼｯｸM-PRO" panose="020F0600000000000000" pitchFamily="50" charset="-128"/>
                <a:ea typeface="HG丸ｺﾞｼｯｸM-PRO" panose="020F0600000000000000" pitchFamily="50" charset="-128"/>
              </a:rPr>
              <a:t>COI</a:t>
            </a:r>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開示</a:t>
            </a:r>
          </a:p>
        </p:txBody>
      </p:sp>
    </p:spTree>
    <p:extLst>
      <p:ext uri="{BB962C8B-B14F-4D97-AF65-F5344CB8AC3E}">
        <p14:creationId xmlns:p14="http://schemas.microsoft.com/office/powerpoint/2010/main" val="2215295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5262-0A3A-941D-D797-F682A863704B}"/>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778439B-9508-6F52-6CF4-E67329B00C77}"/>
              </a:ext>
            </a:extLst>
          </p:cNvPr>
          <p:cNvSpPr txBox="1"/>
          <p:nvPr/>
        </p:nvSpPr>
        <p:spPr>
          <a:xfrm>
            <a:off x="2116948" y="2594398"/>
            <a:ext cx="7664592" cy="2246769"/>
          </a:xfrm>
          <a:prstGeom prst="rect">
            <a:avLst/>
          </a:prstGeom>
          <a:noFill/>
        </p:spPr>
        <p:txBody>
          <a:bodyPr wrap="square" rtlCol="0">
            <a:spAutoFit/>
          </a:bodyPr>
          <a:lstStyle/>
          <a:p>
            <a:pPr marL="514350" indent="-514350">
              <a:buFont typeface="+mj-ea"/>
              <a:buAutoNum type="circleNumDbPlain"/>
            </a:pPr>
            <a:r>
              <a:rPr kumimoji="1" lang="en-US" altLang="ja-JP" sz="2800" b="1" dirty="0"/>
              <a:t>Pencil</a:t>
            </a:r>
            <a:r>
              <a:rPr lang="ja-JP" altLang="en-US" sz="2800" b="1" dirty="0"/>
              <a:t> </a:t>
            </a:r>
            <a:r>
              <a:rPr lang="en-US" altLang="ja-JP" sz="2800" b="1" dirty="0"/>
              <a:t>beam</a:t>
            </a:r>
            <a:r>
              <a:rPr lang="ja-JP" altLang="en-US" sz="2800" b="1" dirty="0"/>
              <a:t>：ガウス分布によるフィッティング</a:t>
            </a:r>
            <a:endParaRPr kumimoji="1" lang="en-US" altLang="ja-JP" sz="2800" b="1" dirty="0"/>
          </a:p>
          <a:p>
            <a:pPr marL="514350" indent="-514350">
              <a:buFont typeface="+mj-ea"/>
              <a:buAutoNum type="circleNumDbPlain"/>
            </a:pPr>
            <a:endParaRPr lang="en-US" altLang="ja-JP" sz="2800" b="1" dirty="0"/>
          </a:p>
          <a:p>
            <a:pPr marL="514350" indent="-514350">
              <a:buFont typeface="+mj-ea"/>
              <a:buAutoNum type="circleNumDbPlain"/>
            </a:pPr>
            <a:r>
              <a:rPr kumimoji="1" lang="en-US" altLang="ja-JP" sz="2800" b="1" dirty="0"/>
              <a:t>Wobbler</a:t>
            </a:r>
            <a:r>
              <a:rPr kumimoji="1" lang="ja-JP" altLang="en-US" sz="2800" b="1" dirty="0"/>
              <a:t>半径</a:t>
            </a:r>
            <a:r>
              <a:rPr lang="ja-JP" altLang="en-US" sz="2800" b="1" dirty="0"/>
              <a:t>：磁場設定によるモデリング</a:t>
            </a:r>
            <a:endParaRPr lang="en-US" altLang="ja-JP" sz="2800" b="1" dirty="0"/>
          </a:p>
          <a:p>
            <a:pPr marL="514350" indent="-514350">
              <a:buFont typeface="+mj-ea"/>
              <a:buAutoNum type="circleNumDbPlain"/>
            </a:pPr>
            <a:endParaRPr lang="en-US" altLang="ja-JP" sz="2800" b="1" dirty="0"/>
          </a:p>
          <a:p>
            <a:pPr marL="514350" indent="-514350">
              <a:buFont typeface="+mj-ea"/>
              <a:buAutoNum type="circleNumDbPlain"/>
            </a:pPr>
            <a:r>
              <a:rPr lang="en-US" altLang="ja-JP" sz="2800" b="1" dirty="0"/>
              <a:t>SOBP</a:t>
            </a:r>
            <a:r>
              <a:rPr lang="ja-JP" altLang="en-US" sz="2800" b="1" dirty="0"/>
              <a:t>ビームのモデリング</a:t>
            </a:r>
            <a:endParaRPr lang="en-US" altLang="ja-JP" sz="2800" b="1" dirty="0"/>
          </a:p>
        </p:txBody>
      </p:sp>
      <p:pic>
        <p:nvPicPr>
          <p:cNvPr id="3" name="グラフィックス 2" descr="ストップウォッチ">
            <a:extLst>
              <a:ext uri="{FF2B5EF4-FFF2-40B4-BE49-F238E27FC236}">
                <a16:creationId xmlns:a16="http://schemas.microsoft.com/office/drawing/2014/main" id="{574F7D70-9E17-F025-5A5E-CE9A071BB4C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669553" y="52786"/>
            <a:ext cx="530531" cy="530531"/>
          </a:xfrm>
          <a:prstGeom prst="rect">
            <a:avLst/>
          </a:prstGeom>
        </p:spPr>
      </p:pic>
      <p:sp>
        <p:nvSpPr>
          <p:cNvPr id="5" name="正方形/長方形 4">
            <a:extLst>
              <a:ext uri="{FF2B5EF4-FFF2-40B4-BE49-F238E27FC236}">
                <a16:creationId xmlns:a16="http://schemas.microsoft.com/office/drawing/2014/main" id="{816CD8E8-10A1-B877-F8E1-9E293C7AF12D}"/>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6" name="正方形/長方形 9">
            <a:extLst>
              <a:ext uri="{FF2B5EF4-FFF2-40B4-BE49-F238E27FC236}">
                <a16:creationId xmlns:a16="http://schemas.microsoft.com/office/drawing/2014/main" id="{F8B67BCF-4166-2A6B-7AE2-615D846919E5}"/>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7092DAE-94B4-8F06-C9C3-6B6D39921144}"/>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ビームモデリング　</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B9F961AA-D998-FC79-296A-ADB31A73EF01}"/>
              </a:ext>
            </a:extLst>
          </p:cNvPr>
          <p:cNvSpPr txBox="1"/>
          <p:nvPr/>
        </p:nvSpPr>
        <p:spPr>
          <a:xfrm>
            <a:off x="1689100" y="1678885"/>
            <a:ext cx="1980453" cy="523220"/>
          </a:xfrm>
          <a:prstGeom prst="rect">
            <a:avLst/>
          </a:prstGeom>
          <a:noFill/>
        </p:spPr>
        <p:txBody>
          <a:bodyPr wrap="square" rtlCol="0">
            <a:spAutoFit/>
          </a:bodyPr>
          <a:lstStyle/>
          <a:p>
            <a:pPr>
              <a:buClr>
                <a:schemeClr val="accent1"/>
              </a:buClr>
            </a:pPr>
            <a:r>
              <a:rPr kumimoji="1" lang="ja-JP" altLang="en-US" sz="2800" b="1" u="sng" dirty="0">
                <a:latin typeface="メイリオ" panose="020B0604030504040204" pitchFamily="50" charset="-128"/>
                <a:ea typeface="メイリオ" panose="020B0604030504040204" pitchFamily="50" charset="-128"/>
              </a:rPr>
              <a:t>手順</a:t>
            </a:r>
          </a:p>
        </p:txBody>
      </p:sp>
      <p:sp>
        <p:nvSpPr>
          <p:cNvPr id="9" name="正方形/長方形 8">
            <a:extLst>
              <a:ext uri="{FF2B5EF4-FFF2-40B4-BE49-F238E27FC236}">
                <a16:creationId xmlns:a16="http://schemas.microsoft.com/office/drawing/2014/main" id="{82189D01-5BDE-7919-F1BE-FE709DB67EF2}"/>
              </a:ext>
            </a:extLst>
          </p:cNvPr>
          <p:cNvSpPr/>
          <p:nvPr/>
        </p:nvSpPr>
        <p:spPr>
          <a:xfrm>
            <a:off x="1638300" y="1735095"/>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3400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DF1D1-BFD6-7835-E7CC-4AB12946CF55}"/>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F89B2BA-5123-5FBA-C536-CC99D9E63529}"/>
              </a:ext>
            </a:extLst>
          </p:cNvPr>
          <p:cNvSpPr txBox="1"/>
          <p:nvPr/>
        </p:nvSpPr>
        <p:spPr>
          <a:xfrm>
            <a:off x="274192" y="782762"/>
            <a:ext cx="7802779" cy="461665"/>
          </a:xfrm>
          <a:prstGeom prst="rect">
            <a:avLst/>
          </a:prstGeom>
          <a:noFill/>
        </p:spPr>
        <p:txBody>
          <a:bodyPr wrap="square">
            <a:spAutoFit/>
          </a:bodyPr>
          <a:lstStyle/>
          <a:p>
            <a:pPr>
              <a:buClr>
                <a:schemeClr val="accent1"/>
              </a:buClr>
            </a:pPr>
            <a:r>
              <a:rPr kumimoji="1" lang="ja-JP" altLang="en-US" sz="2400" b="1" u="sng" dirty="0">
                <a:latin typeface="メイリオ" panose="020B0604030504040204" pitchFamily="50" charset="-128"/>
                <a:ea typeface="メイリオ" panose="020B0604030504040204" pitchFamily="50" charset="-128"/>
              </a:rPr>
              <a:t>陽子</a:t>
            </a:r>
            <a:r>
              <a:rPr kumimoji="1" lang="en-US" altLang="ja-JP" sz="2400" b="1" u="sng" dirty="0">
                <a:latin typeface="メイリオ" panose="020B0604030504040204" pitchFamily="50" charset="-128"/>
                <a:ea typeface="メイリオ" panose="020B0604030504040204" pitchFamily="50" charset="-128"/>
              </a:rPr>
              <a:t>Pencil</a:t>
            </a:r>
            <a:r>
              <a:rPr kumimoji="1" lang="ja-JP" altLang="en-US" sz="2400" b="1" u="sng" dirty="0">
                <a:latin typeface="メイリオ" panose="020B0604030504040204" pitchFamily="50" charset="-128"/>
                <a:ea typeface="メイリオ" panose="020B0604030504040204" pitchFamily="50" charset="-128"/>
              </a:rPr>
              <a:t> </a:t>
            </a:r>
            <a:r>
              <a:rPr lang="en-US" altLang="ja-JP" sz="2400" b="1" u="sng" dirty="0">
                <a:latin typeface="メイリオ" panose="020B0604030504040204" pitchFamily="50" charset="-128"/>
                <a:ea typeface="メイリオ" panose="020B0604030504040204" pitchFamily="50" charset="-128"/>
              </a:rPr>
              <a:t>beam</a:t>
            </a:r>
            <a:r>
              <a:rPr kumimoji="1" lang="ja-JP" altLang="en-US" sz="2400" b="1" u="sng" dirty="0">
                <a:latin typeface="メイリオ" panose="020B0604030504040204" pitchFamily="50" charset="-128"/>
                <a:ea typeface="メイリオ" panose="020B0604030504040204" pitchFamily="50" charset="-128"/>
              </a:rPr>
              <a:t>の広がり方</a:t>
            </a:r>
            <a:r>
              <a:rPr kumimoji="1" lang="ja-JP" altLang="en-US" sz="2400" b="1" dirty="0">
                <a:latin typeface="メイリオ" panose="020B0604030504040204" pitchFamily="50" charset="-128"/>
                <a:ea typeface="メイリオ" panose="020B0604030504040204" pitchFamily="50" charset="-128"/>
              </a:rPr>
              <a:t>：ガウス分布</a:t>
            </a:r>
            <a:endParaRPr lang="en-US" altLang="ja-JP" sz="2400" b="1"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F0F48D9D-DD5D-4618-01B3-C740FD9E3AB7}"/>
              </a:ext>
            </a:extLst>
          </p:cNvPr>
          <p:cNvPicPr>
            <a:picLocks noChangeAspect="1"/>
          </p:cNvPicPr>
          <p:nvPr/>
        </p:nvPicPr>
        <p:blipFill>
          <a:blip r:embed="rId3">
            <a:extLst>
              <a:ext uri="{28A0092B-C50C-407E-A947-70E740481C1C}">
                <a14:useLocalDpi xmlns:a14="http://schemas.microsoft.com/office/drawing/2010/main" val="0"/>
              </a:ext>
            </a:extLst>
          </a:blip>
          <a:srcRect l="19642" t="9351" r="21255" b="22085"/>
          <a:stretch/>
        </p:blipFill>
        <p:spPr>
          <a:xfrm>
            <a:off x="9065320" y="1032272"/>
            <a:ext cx="1378959" cy="1364150"/>
          </a:xfrm>
          <a:prstGeom prst="rect">
            <a:avLst/>
          </a:prstGeom>
        </p:spPr>
      </p:pic>
      <p:sp>
        <p:nvSpPr>
          <p:cNvPr id="9" name="テキスト ボックス 8">
            <a:extLst>
              <a:ext uri="{FF2B5EF4-FFF2-40B4-BE49-F238E27FC236}">
                <a16:creationId xmlns:a16="http://schemas.microsoft.com/office/drawing/2014/main" id="{5C922F59-38DF-4FA0-DE0E-2B5CFE11038D}"/>
              </a:ext>
            </a:extLst>
          </p:cNvPr>
          <p:cNvSpPr txBox="1"/>
          <p:nvPr/>
        </p:nvSpPr>
        <p:spPr>
          <a:xfrm>
            <a:off x="1075248" y="3288297"/>
            <a:ext cx="7850387" cy="2169528"/>
          </a:xfrm>
          <a:prstGeom prst="rect">
            <a:avLst/>
          </a:prstGeom>
          <a:noFill/>
          <a:ln w="19050">
            <a:solidFill>
              <a:schemeClr val="tx1"/>
            </a:solidFill>
          </a:ln>
        </p:spPr>
        <p:txBody>
          <a:bodyPr wrap="square" rtlCol="0">
            <a:noAutofit/>
          </a:bodyPr>
          <a:lstStyle/>
          <a:p>
            <a:r>
              <a:rPr kumimoji="1" lang="pt-BR" altLang="ja-JP" sz="2000" b="1" dirty="0">
                <a:latin typeface="メイリオ" panose="020B0604030504040204" pitchFamily="50" charset="-128"/>
                <a:ea typeface="メイリオ" panose="020B0604030504040204" pitchFamily="50" charset="-128"/>
              </a:rPr>
              <a:t>[ S o u r c e ]</a:t>
            </a:r>
            <a:r>
              <a:rPr lang="pt-BR" altLang="ja-JP" sz="2000" b="1"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線源セクション</a:t>
            </a:r>
            <a:endParaRPr kumimoji="1" lang="en-US" altLang="ja-JP" sz="2000" dirty="0">
              <a:latin typeface="メイリオ" panose="020B0604030504040204" pitchFamily="50" charset="-128"/>
              <a:ea typeface="メイリオ" panose="020B0604030504040204" pitchFamily="50" charset="-128"/>
            </a:endParaRPr>
          </a:p>
          <a:p>
            <a:pPr>
              <a:lnSpc>
                <a:spcPts val="2800"/>
              </a:lnSpc>
            </a:pPr>
            <a:r>
              <a:rPr kumimoji="1" lang="en-US" altLang="ja-JP" sz="2000" dirty="0">
                <a:latin typeface="メイリオ" panose="020B0604030504040204" pitchFamily="50" charset="-128"/>
                <a:ea typeface="メイリオ" panose="020B0604030504040204" pitchFamily="50" charset="-128"/>
              </a:rPr>
              <a:t>S type	=</a:t>
            </a:r>
            <a:r>
              <a:rPr kumimoji="1"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 13	</a:t>
            </a:r>
            <a:r>
              <a:rPr kumimoji="1"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線源タイプ </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ガウス分布 </a:t>
            </a:r>
            <a:r>
              <a:rPr kumimoji="1" lang="en-US" altLang="ja-JP" sz="2000" dirty="0">
                <a:latin typeface="メイリオ" panose="020B0604030504040204" pitchFamily="50" charset="-128"/>
                <a:ea typeface="メイリオ" panose="020B0604030504040204" pitchFamily="50" charset="-128"/>
              </a:rPr>
              <a:t>)</a:t>
            </a:r>
          </a:p>
          <a:p>
            <a:pPr>
              <a:lnSpc>
                <a:spcPts val="2800"/>
              </a:lnSpc>
            </a:pPr>
            <a:r>
              <a:rPr lang="en-US" altLang="ja-JP" sz="2000" dirty="0">
                <a:latin typeface="メイリオ" panose="020B0604030504040204" pitchFamily="50" charset="-128"/>
                <a:ea typeface="メイリオ" panose="020B0604030504040204" pitchFamily="50" charset="-128"/>
              </a:rPr>
              <a:t>   </a:t>
            </a:r>
            <a:r>
              <a:rPr lang="en-US" altLang="ja-JP" sz="2000" dirty="0">
                <a:solidFill>
                  <a:srgbClr val="FF0000"/>
                </a:solidFill>
                <a:latin typeface="メイリオ" panose="020B0604030504040204" pitchFamily="50" charset="-128"/>
                <a:ea typeface="メイリオ" panose="020B0604030504040204" pitchFamily="50" charset="-128"/>
              </a:rPr>
              <a:t>r1</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 c1	</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 </a:t>
            </a:r>
            <a:r>
              <a:rPr lang="en-US" altLang="ja-JP" sz="2000" dirty="0" err="1">
                <a:latin typeface="メイリオ" panose="020B0604030504040204" pitchFamily="50" charset="-128"/>
                <a:ea typeface="メイリオ" panose="020B0604030504040204" pitchFamily="50" charset="-128"/>
              </a:rPr>
              <a:t>x,y</a:t>
            </a:r>
            <a:r>
              <a:rPr lang="ja-JP" altLang="en-US" sz="2000" dirty="0">
                <a:latin typeface="メイリオ" panose="020B0604030504040204" pitchFamily="50" charset="-128"/>
                <a:ea typeface="メイリオ" panose="020B0604030504040204" pitchFamily="50" charset="-128"/>
              </a:rPr>
              <a:t>軸でのガウス分布の半値全幅 </a:t>
            </a:r>
            <a:r>
              <a:rPr lang="en-US" altLang="ja-JP" sz="2000" dirty="0">
                <a:latin typeface="メイリオ" panose="020B0604030504040204" pitchFamily="50" charset="-128"/>
                <a:ea typeface="メイリオ" panose="020B0604030504040204" pitchFamily="50" charset="-128"/>
              </a:rPr>
              <a:t>[cm]</a:t>
            </a:r>
          </a:p>
          <a:p>
            <a:pPr>
              <a:lnSpc>
                <a:spcPts val="2800"/>
              </a:lnSpc>
            </a:pPr>
            <a:r>
              <a:rPr kumimoji="1" lang="en-US" altLang="ja-JP" sz="2000" dirty="0">
                <a:latin typeface="メイリオ" panose="020B0604030504040204" pitchFamily="50" charset="-128"/>
                <a:ea typeface="メイリオ" panose="020B0604030504040204" pitchFamily="50" charset="-128"/>
              </a:rPr>
              <a:t>e type	=  2	</a:t>
            </a:r>
            <a:r>
              <a:rPr kumimoji="1"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 エネルギー分布形状</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ガウス分布</a:t>
            </a:r>
            <a:r>
              <a:rPr lang="en-US" altLang="ja-JP" sz="2000" dirty="0">
                <a:latin typeface="メイリオ" panose="020B0604030504040204" pitchFamily="50" charset="-128"/>
                <a:ea typeface="メイリオ" panose="020B0604030504040204" pitchFamily="50" charset="-128"/>
              </a:rPr>
              <a:t>)</a:t>
            </a:r>
          </a:p>
          <a:p>
            <a:pPr>
              <a:lnSpc>
                <a:spcPts val="2800"/>
              </a:lnSpc>
            </a:pPr>
            <a:r>
              <a:rPr kumimoji="1" lang="en-US" altLang="ja-JP" sz="2000" dirty="0">
                <a:latin typeface="メイリオ" panose="020B0604030504040204" pitchFamily="50" charset="-128"/>
                <a:ea typeface="メイリオ" panose="020B0604030504040204" pitchFamily="50" charset="-128"/>
              </a:rPr>
              <a:t>  </a:t>
            </a:r>
            <a:r>
              <a:rPr kumimoji="1" lang="en-US" altLang="ja-JP" sz="2000" dirty="0">
                <a:solidFill>
                  <a:srgbClr val="FF0000"/>
                </a:solidFill>
                <a:latin typeface="メイリオ" panose="020B0604030504040204" pitchFamily="50" charset="-128"/>
                <a:ea typeface="メイリオ" panose="020B0604030504040204" pitchFamily="50" charset="-128"/>
              </a:rPr>
              <a:t>eg0</a:t>
            </a:r>
            <a:r>
              <a:rPr lang="en-US" altLang="ja-JP"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210	</a:t>
            </a:r>
            <a:r>
              <a:rPr kumimoji="1"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 エネルギー</a:t>
            </a:r>
            <a:r>
              <a:rPr kumimoji="1" lang="en-US" altLang="ja-JP" sz="2000" dirty="0">
                <a:latin typeface="メイリオ" panose="020B0604030504040204" pitchFamily="50" charset="-128"/>
                <a:ea typeface="メイリオ" panose="020B0604030504040204" pitchFamily="50" charset="-128"/>
              </a:rPr>
              <a:t>[MeV/u]</a:t>
            </a:r>
          </a:p>
          <a:p>
            <a:pPr>
              <a:lnSpc>
                <a:spcPts val="2800"/>
              </a:lnSpc>
            </a:pPr>
            <a:r>
              <a:rPr lang="en-US" altLang="ja-JP" sz="2000" dirty="0">
                <a:latin typeface="メイリオ" panose="020B0604030504040204" pitchFamily="50" charset="-128"/>
                <a:ea typeface="メイリオ" panose="020B0604030504040204" pitchFamily="50" charset="-128"/>
              </a:rPr>
              <a:t>  </a:t>
            </a:r>
            <a:r>
              <a:rPr lang="en-US" altLang="ja-JP" sz="2000" dirty="0">
                <a:solidFill>
                  <a:srgbClr val="FF0000"/>
                </a:solidFill>
                <a:latin typeface="メイリオ" panose="020B0604030504040204" pitchFamily="50" charset="-128"/>
                <a:ea typeface="メイリオ" panose="020B0604030504040204" pitchFamily="50" charset="-128"/>
              </a:rPr>
              <a:t>eg1</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c2	</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 エネルギー分布の広がり半値全幅 </a:t>
            </a:r>
            <a:r>
              <a:rPr lang="en-US" altLang="ja-JP" sz="2000" dirty="0">
                <a:latin typeface="メイリオ" panose="020B0604030504040204" pitchFamily="50" charset="-128"/>
                <a:ea typeface="メイリオ" panose="020B0604030504040204" pitchFamily="50" charset="-128"/>
              </a:rPr>
              <a:t>[cm]</a:t>
            </a:r>
            <a:endParaRPr kumimoji="1" lang="en-US" altLang="ja-JP" sz="2000"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42295BB4-3F38-4A15-A6CF-44A9FABABEB1}"/>
              </a:ext>
            </a:extLst>
          </p:cNvPr>
          <p:cNvGrpSpPr/>
          <p:nvPr/>
        </p:nvGrpSpPr>
        <p:grpSpPr>
          <a:xfrm>
            <a:off x="1817976" y="1244142"/>
            <a:ext cx="6299506" cy="1074998"/>
            <a:chOff x="-6111661" y="6235545"/>
            <a:chExt cx="5800028" cy="1409311"/>
          </a:xfrm>
        </p:grpSpPr>
        <p:pic>
          <p:nvPicPr>
            <p:cNvPr id="15" name="図 14">
              <a:extLst>
                <a:ext uri="{FF2B5EF4-FFF2-40B4-BE49-F238E27FC236}">
                  <a16:creationId xmlns:a16="http://schemas.microsoft.com/office/drawing/2014/main" id="{D5D32934-64C1-C8EF-D0D3-1925CD082455}"/>
                </a:ext>
              </a:extLst>
            </p:cNvPr>
            <p:cNvPicPr>
              <a:picLocks noChangeAspect="1"/>
            </p:cNvPicPr>
            <p:nvPr/>
          </p:nvPicPr>
          <p:blipFill>
            <a:blip r:embed="rId4">
              <a:extLst>
                <a:ext uri="{28A0092B-C50C-407E-A947-70E740481C1C}">
                  <a14:useLocalDpi xmlns:a14="http://schemas.microsoft.com/office/drawing/2010/main" val="0"/>
                </a:ext>
              </a:extLst>
            </a:blip>
            <a:srcRect t="15368" b="12659"/>
            <a:stretch/>
          </p:blipFill>
          <p:spPr>
            <a:xfrm>
              <a:off x="-6111661" y="6235545"/>
              <a:ext cx="5800028" cy="1409311"/>
            </a:xfrm>
            <a:prstGeom prst="rect">
              <a:avLst/>
            </a:prstGeom>
          </p:spPr>
        </p:pic>
        <p:sp>
          <p:nvSpPr>
            <p:cNvPr id="16" name="フローチャート: 結合子 15">
              <a:extLst>
                <a:ext uri="{FF2B5EF4-FFF2-40B4-BE49-F238E27FC236}">
                  <a16:creationId xmlns:a16="http://schemas.microsoft.com/office/drawing/2014/main" id="{9CEC6E2B-ED67-16E0-1993-0A0DD23CFA42}"/>
                </a:ext>
              </a:extLst>
            </p:cNvPr>
            <p:cNvSpPr/>
            <p:nvPr/>
          </p:nvSpPr>
          <p:spPr>
            <a:xfrm>
              <a:off x="-5130103" y="6669757"/>
              <a:ext cx="279919" cy="326571"/>
            </a:xfrm>
            <a:prstGeom prst="flowChartConnector">
              <a:avLst/>
            </a:prstGeom>
            <a:ln w="28575"/>
          </p:spPr>
          <p:style>
            <a:lnRef idx="2">
              <a:schemeClr val="accent1">
                <a:shade val="15000"/>
              </a:schemeClr>
            </a:lnRef>
            <a:fillRef idx="1">
              <a:schemeClr val="accent1"/>
            </a:fillRef>
            <a:effectRef idx="0">
              <a:schemeClr val="accent1"/>
            </a:effectRef>
            <a:fontRef idx="minor">
              <a:schemeClr val="lt1"/>
            </a:fontRef>
          </p:style>
          <p:txBody>
            <a:bodyPr lIns="0" tIns="72000" rIns="0" bIns="0" rtlCol="0" anchor="ctr"/>
            <a:lstStyle/>
            <a:p>
              <a:pPr algn="ctr"/>
              <a:r>
                <a:rPr kumimoji="1" lang="en-US" altLang="ja-JP" sz="1400" dirty="0">
                  <a:latin typeface="メイリオ" panose="020B0604030504040204" pitchFamily="50" charset="-128"/>
                  <a:ea typeface="メイリオ" panose="020B0604030504040204" pitchFamily="50" charset="-128"/>
                </a:rPr>
                <a:t>P</a:t>
              </a:r>
              <a:endParaRPr kumimoji="1" lang="ja-JP" altLang="en-US" sz="1400" dirty="0">
                <a:latin typeface="メイリオ" panose="020B0604030504040204" pitchFamily="50" charset="-128"/>
                <a:ea typeface="メイリオ" panose="020B0604030504040204" pitchFamily="50" charset="-128"/>
              </a:endParaRPr>
            </a:p>
          </p:txBody>
        </p:sp>
        <p:sp>
          <p:nvSpPr>
            <p:cNvPr id="17" name="矢印: 右 16">
              <a:extLst>
                <a:ext uri="{FF2B5EF4-FFF2-40B4-BE49-F238E27FC236}">
                  <a16:creationId xmlns:a16="http://schemas.microsoft.com/office/drawing/2014/main" id="{125FDB44-1E31-6E9C-B970-BB46ED0B9454}"/>
                </a:ext>
              </a:extLst>
            </p:cNvPr>
            <p:cNvSpPr/>
            <p:nvPr/>
          </p:nvSpPr>
          <p:spPr>
            <a:xfrm>
              <a:off x="-5655546" y="6723047"/>
              <a:ext cx="507227" cy="242595"/>
            </a:xfrm>
            <a:prstGeom prst="rightArrow">
              <a:avLst>
                <a:gd name="adj1" fmla="val 50000"/>
                <a:gd name="adj2" fmla="val 115384"/>
              </a:avLst>
            </a:prstGeom>
            <a:solidFill>
              <a:schemeClr val="accent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4" name="テキスト ボックス 3">
            <a:extLst>
              <a:ext uri="{FF2B5EF4-FFF2-40B4-BE49-F238E27FC236}">
                <a16:creationId xmlns:a16="http://schemas.microsoft.com/office/drawing/2014/main" id="{599EA6E5-66D4-4853-AAB8-B8AD5E839CFC}"/>
              </a:ext>
            </a:extLst>
          </p:cNvPr>
          <p:cNvSpPr txBox="1"/>
          <p:nvPr/>
        </p:nvSpPr>
        <p:spPr>
          <a:xfrm>
            <a:off x="239224" y="5527848"/>
            <a:ext cx="11952776" cy="1282402"/>
          </a:xfrm>
          <a:prstGeom prst="rect">
            <a:avLst/>
          </a:prstGeom>
          <a:noFill/>
        </p:spPr>
        <p:txBody>
          <a:bodyPr wrap="square" rtlCol="0">
            <a:spAutoFit/>
          </a:bodyPr>
          <a:lstStyle/>
          <a:p>
            <a:r>
              <a:rPr kumimoji="1" lang="ja-JP" altLang="en-US" sz="2400" dirty="0">
                <a:solidFill>
                  <a:schemeClr val="accent1"/>
                </a:solidFill>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評価項目</a:t>
            </a:r>
            <a:endParaRPr kumimoji="1" lang="en-US" altLang="ja-JP" sz="2400" b="1" dirty="0">
              <a:latin typeface="メイリオ" panose="020B0604030504040204" pitchFamily="50" charset="-128"/>
              <a:ea typeface="メイリオ" panose="020B0604030504040204" pitchFamily="50" charset="-128"/>
            </a:endParaRPr>
          </a:p>
          <a:p>
            <a:pPr marL="722313" indent="-342900">
              <a:lnSpc>
                <a:spcPts val="3200"/>
              </a:lnSpc>
              <a:buFont typeface="Wingdings" panose="05000000000000000000" pitchFamily="2" charset="2"/>
              <a:buChar char="l"/>
            </a:pPr>
            <a:r>
              <a:rPr kumimoji="1" lang="en-US" altLang="ja-JP" sz="2400" dirty="0">
                <a:latin typeface="メイリオ" panose="020B0604030504040204" pitchFamily="50" charset="-128"/>
                <a:ea typeface="メイリオ" panose="020B0604030504040204" pitchFamily="50" charset="-128"/>
              </a:rPr>
              <a:t>PDD</a:t>
            </a:r>
            <a:r>
              <a:rPr kumimoji="1" lang="ja-JP" altLang="en-US" sz="2400" dirty="0">
                <a:latin typeface="メイリオ" panose="020B0604030504040204" pitchFamily="50" charset="-128"/>
                <a:ea typeface="メイリオ" panose="020B0604030504040204" pitchFamily="50" charset="-128"/>
              </a:rPr>
              <a:t>：ピーク位置、レンジストラグリング</a:t>
            </a:r>
            <a:r>
              <a:rPr kumimoji="1" lang="en-US" altLang="ja-JP"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pPr marL="722313" indent="-342900">
              <a:lnSpc>
                <a:spcPts val="3200"/>
              </a:lnSpc>
              <a:buFont typeface="Wingdings" panose="05000000000000000000" pitchFamily="2" charset="2"/>
              <a:buChar char="l"/>
            </a:pPr>
            <a:r>
              <a:rPr lang="en-US" altLang="ja-JP" sz="2400" dirty="0">
                <a:latin typeface="メイリオ" panose="020B0604030504040204" pitchFamily="50" charset="-128"/>
                <a:ea typeface="メイリオ" panose="020B0604030504040204" pitchFamily="50" charset="-128"/>
              </a:rPr>
              <a:t>OCR</a:t>
            </a:r>
            <a:r>
              <a:rPr lang="ja-JP" altLang="en-US" sz="2400" dirty="0">
                <a:latin typeface="メイリオ" panose="020B0604030504040204" pitchFamily="50" charset="-128"/>
                <a:ea typeface="メイリオ" panose="020B0604030504040204" pitchFamily="50" charset="-128"/>
              </a:rPr>
              <a:t>：スポットサイズ</a:t>
            </a:r>
            <a:r>
              <a:rPr lang="en-US" altLang="ja-JP" sz="2400" dirty="0">
                <a:latin typeface="メイリオ" panose="020B0604030504040204" pitchFamily="50" charset="-128"/>
                <a:ea typeface="メイリオ" panose="020B0604030504040204" pitchFamily="50" charset="-128"/>
              </a:rPr>
              <a:t>(FWHM)(@IC)</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		</a:t>
            </a:r>
            <a:endParaRPr kumimoji="1" lang="ja-JP" altLang="en-US" sz="240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CADF07A2-11E0-4597-887D-B55E2BE1ADFD}"/>
              </a:ext>
            </a:extLst>
          </p:cNvPr>
          <p:cNvPicPr>
            <a:picLocks noChangeAspect="1"/>
          </p:cNvPicPr>
          <p:nvPr/>
        </p:nvPicPr>
        <p:blipFill>
          <a:blip r:embed="rId5"/>
          <a:stretch>
            <a:fillRect/>
          </a:stretch>
        </p:blipFill>
        <p:spPr>
          <a:xfrm>
            <a:off x="2676955" y="2279790"/>
            <a:ext cx="4948390" cy="771028"/>
          </a:xfrm>
          <a:prstGeom prst="rect">
            <a:avLst/>
          </a:prstGeom>
        </p:spPr>
      </p:pic>
      <p:sp>
        <p:nvSpPr>
          <p:cNvPr id="13" name="テキスト ボックス 12">
            <a:extLst>
              <a:ext uri="{FF2B5EF4-FFF2-40B4-BE49-F238E27FC236}">
                <a16:creationId xmlns:a16="http://schemas.microsoft.com/office/drawing/2014/main" id="{63CA6422-258F-4226-B414-8561FA749AD3}"/>
              </a:ext>
            </a:extLst>
          </p:cNvPr>
          <p:cNvSpPr txBox="1"/>
          <p:nvPr/>
        </p:nvSpPr>
        <p:spPr>
          <a:xfrm>
            <a:off x="239224" y="2900123"/>
            <a:ext cx="4739176" cy="368890"/>
          </a:xfrm>
          <a:prstGeom prst="rect">
            <a:avLst/>
          </a:prstGeom>
          <a:noFill/>
        </p:spPr>
        <p:txBody>
          <a:bodyPr wrap="square" rtlCol="0">
            <a:no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 </a:t>
            </a:r>
            <a:r>
              <a:rPr kumimoji="1" lang="en-US" altLang="ja-JP" sz="2400" b="1" dirty="0">
                <a:latin typeface="メイリオ" panose="020B0604030504040204" pitchFamily="50" charset="-128"/>
                <a:ea typeface="メイリオ" panose="020B0604030504040204" pitchFamily="50" charset="-128"/>
              </a:rPr>
              <a:t>PHITS</a:t>
            </a:r>
            <a:r>
              <a:rPr kumimoji="1" lang="ja-JP" altLang="en-US" sz="2400" b="1" dirty="0">
                <a:latin typeface="メイリオ" panose="020B0604030504040204" pitchFamily="50" charset="-128"/>
                <a:ea typeface="メイリオ" panose="020B0604030504040204" pitchFamily="50" charset="-128"/>
              </a:rPr>
              <a:t>設定値</a:t>
            </a:r>
          </a:p>
        </p:txBody>
      </p:sp>
      <p:pic>
        <p:nvPicPr>
          <p:cNvPr id="21" name="グラフィックス 20" descr="ストップウォッチ">
            <a:extLst>
              <a:ext uri="{FF2B5EF4-FFF2-40B4-BE49-F238E27FC236}">
                <a16:creationId xmlns:a16="http://schemas.microsoft.com/office/drawing/2014/main" id="{05D37EDA-15B6-091F-53F2-2000EB84577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669553" y="52786"/>
            <a:ext cx="530531" cy="530531"/>
          </a:xfrm>
          <a:prstGeom prst="rect">
            <a:avLst/>
          </a:prstGeom>
        </p:spPr>
      </p:pic>
      <p:sp>
        <p:nvSpPr>
          <p:cNvPr id="22" name="正方形/長方形 21">
            <a:extLst>
              <a:ext uri="{FF2B5EF4-FFF2-40B4-BE49-F238E27FC236}">
                <a16:creationId xmlns:a16="http://schemas.microsoft.com/office/drawing/2014/main" id="{1685FA3B-542D-7549-48A6-E4866B71BE7A}"/>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23" name="正方形/長方形 9">
            <a:extLst>
              <a:ext uri="{FF2B5EF4-FFF2-40B4-BE49-F238E27FC236}">
                <a16:creationId xmlns:a16="http://schemas.microsoft.com/office/drawing/2014/main" id="{358558D9-93AD-AC9F-9E82-65D8EAAD58F1}"/>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62E72984-D95F-30AA-F66D-84EDFD42DCF4}"/>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モデリング① </a:t>
            </a:r>
            <a:r>
              <a:rPr lang="en-US" altLang="ja-JP" sz="2400" dirty="0">
                <a:solidFill>
                  <a:schemeClr val="bg1"/>
                </a:solidFill>
                <a:latin typeface="メイリオ" panose="020B0604030504040204" pitchFamily="50" charset="-128"/>
                <a:ea typeface="メイリオ" panose="020B0604030504040204" pitchFamily="50" charset="-128"/>
              </a:rPr>
              <a:t>Pencil</a:t>
            </a:r>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beam</a:t>
            </a:r>
            <a:r>
              <a:rPr lang="ja-JP" altLang="en-US" sz="2400" dirty="0">
                <a:solidFill>
                  <a:schemeClr val="bg1"/>
                </a:solidFill>
                <a:latin typeface="メイリオ" panose="020B0604030504040204" pitchFamily="50" charset="-128"/>
                <a:ea typeface="メイリオ" panose="020B0604030504040204" pitchFamily="50" charset="-128"/>
              </a:rPr>
              <a:t>：ガウス分布によるフィッティング　</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cxnSp>
        <p:nvCxnSpPr>
          <p:cNvPr id="26" name="直線コネクタ 25">
            <a:extLst>
              <a:ext uri="{FF2B5EF4-FFF2-40B4-BE49-F238E27FC236}">
                <a16:creationId xmlns:a16="http://schemas.microsoft.com/office/drawing/2014/main" id="{D132FCD4-EE9C-BD6D-158B-48259E04A1EB}"/>
              </a:ext>
            </a:extLst>
          </p:cNvPr>
          <p:cNvCxnSpPr>
            <a:cxnSpLocks/>
          </p:cNvCxnSpPr>
          <p:nvPr/>
        </p:nvCxnSpPr>
        <p:spPr>
          <a:xfrm>
            <a:off x="7537214" y="1590591"/>
            <a:ext cx="0" cy="249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EF78B00-5E2C-76D9-E861-65B14702B7D6}"/>
              </a:ext>
            </a:extLst>
          </p:cNvPr>
          <p:cNvCxnSpPr>
            <a:cxnSpLocks/>
            <a:stCxn id="6" idx="0"/>
          </p:cNvCxnSpPr>
          <p:nvPr/>
        </p:nvCxnSpPr>
        <p:spPr>
          <a:xfrm flipH="1">
            <a:off x="7537214" y="1032272"/>
            <a:ext cx="2217586" cy="583728"/>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28896426-60EC-4AA1-1046-174B942ABE92}"/>
              </a:ext>
            </a:extLst>
          </p:cNvPr>
          <p:cNvCxnSpPr>
            <a:cxnSpLocks/>
            <a:stCxn id="6" idx="2"/>
          </p:cNvCxnSpPr>
          <p:nvPr/>
        </p:nvCxnSpPr>
        <p:spPr>
          <a:xfrm flipH="1" flipV="1">
            <a:off x="7537213" y="1839694"/>
            <a:ext cx="2217587" cy="556728"/>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5984762-BC72-835F-AAD6-14C229BC7B8D}"/>
              </a:ext>
            </a:extLst>
          </p:cNvPr>
          <p:cNvSpPr txBox="1"/>
          <p:nvPr/>
        </p:nvSpPr>
        <p:spPr>
          <a:xfrm>
            <a:off x="7688932" y="2760518"/>
            <a:ext cx="4131733" cy="307777"/>
          </a:xfrm>
          <a:prstGeom prst="rect">
            <a:avLst/>
          </a:prstGeom>
          <a:noFill/>
        </p:spPr>
        <p:txBody>
          <a:bodyPr wrap="square">
            <a:spAutoFit/>
          </a:bodyPr>
          <a:lstStyle/>
          <a:p>
            <a:pPr algn="ctr"/>
            <a:r>
              <a:rPr lang="en-US" altLang="ja-JP" sz="1400" dirty="0">
                <a:latin typeface="メイリオ" panose="020B0604030504040204" pitchFamily="50" charset="-128"/>
                <a:ea typeface="メイリオ" panose="020B0604030504040204" pitchFamily="50" charset="-128"/>
              </a:rPr>
              <a:t>※Hong L et al., Phys. Med. Biol. 41 1305–30</a:t>
            </a:r>
            <a:endParaRPr lang="ja-JP" altLang="en-US" sz="1400" dirty="0">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0EC7B2AD-06BD-9582-9D72-B239A0039B06}"/>
              </a:ext>
            </a:extLst>
          </p:cNvPr>
          <p:cNvSpPr/>
          <p:nvPr/>
        </p:nvSpPr>
        <p:spPr>
          <a:xfrm>
            <a:off x="204292" y="77034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28375A3E-B634-ED1D-D0BE-336DE8B638B8}"/>
              </a:ext>
            </a:extLst>
          </p:cNvPr>
          <p:cNvSpPr txBox="1"/>
          <p:nvPr/>
        </p:nvSpPr>
        <p:spPr>
          <a:xfrm>
            <a:off x="8117482" y="5874703"/>
            <a:ext cx="2706563" cy="461665"/>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rPr>
              <a:t>eg0</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rPr>
              <a:t>eg1</a:t>
            </a:r>
            <a:r>
              <a:rPr lang="ja-JP" altLang="en-US" sz="2400" b="1" dirty="0">
                <a:latin typeface="メイリオ" panose="020B0604030504040204" pitchFamily="50" charset="-128"/>
                <a:ea typeface="メイリオ" panose="020B0604030504040204" pitchFamily="50" charset="-128"/>
              </a:rPr>
              <a:t>で調整</a:t>
            </a:r>
            <a:endParaRPr lang="ja-JP" altLang="en-US" sz="2400" b="1" dirty="0"/>
          </a:p>
        </p:txBody>
      </p:sp>
      <p:sp>
        <p:nvSpPr>
          <p:cNvPr id="41" name="テキスト ボックス 40">
            <a:extLst>
              <a:ext uri="{FF2B5EF4-FFF2-40B4-BE49-F238E27FC236}">
                <a16:creationId xmlns:a16="http://schemas.microsoft.com/office/drawing/2014/main" id="{7365C0A8-5681-BD24-FD77-CA9DD5EDF4E7}"/>
              </a:ext>
            </a:extLst>
          </p:cNvPr>
          <p:cNvSpPr txBox="1"/>
          <p:nvPr/>
        </p:nvSpPr>
        <p:spPr>
          <a:xfrm>
            <a:off x="7485073" y="6338582"/>
            <a:ext cx="2009187" cy="346855"/>
          </a:xfrm>
          <a:prstGeom prst="rect">
            <a:avLst/>
          </a:prstGeom>
          <a:noFill/>
        </p:spPr>
        <p:txBody>
          <a:bodyPr wrap="square">
            <a:noAutofit/>
          </a:bodyPr>
          <a:lstStyle/>
          <a:p>
            <a:r>
              <a:rPr lang="ja-JP" altLang="en-US" sz="2400" b="1" dirty="0">
                <a:latin typeface="メイリオ" panose="020B0604030504040204" pitchFamily="50" charset="-128"/>
                <a:ea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rPr>
              <a:t>r1</a:t>
            </a:r>
            <a:r>
              <a:rPr lang="ja-JP" altLang="en-US" sz="2400" b="1" dirty="0">
                <a:latin typeface="メイリオ" panose="020B0604030504040204" pitchFamily="50" charset="-128"/>
                <a:ea typeface="メイリオ" panose="020B0604030504040204" pitchFamily="50" charset="-128"/>
              </a:rPr>
              <a:t>で調整</a:t>
            </a:r>
            <a:endParaRPr lang="ja-JP" altLang="en-US" sz="2400" b="1" dirty="0"/>
          </a:p>
        </p:txBody>
      </p:sp>
      <p:cxnSp>
        <p:nvCxnSpPr>
          <p:cNvPr id="42" name="直線コネクタ 41">
            <a:extLst>
              <a:ext uri="{FF2B5EF4-FFF2-40B4-BE49-F238E27FC236}">
                <a16:creationId xmlns:a16="http://schemas.microsoft.com/office/drawing/2014/main" id="{B8E96578-3029-43EF-B0B1-DE86FB99C98A}"/>
              </a:ext>
            </a:extLst>
          </p:cNvPr>
          <p:cNvCxnSpPr>
            <a:cxnSpLocks/>
            <a:endCxn id="39" idx="1"/>
          </p:cNvCxnSpPr>
          <p:nvPr/>
        </p:nvCxnSpPr>
        <p:spPr>
          <a:xfrm>
            <a:off x="7029285" y="6105536"/>
            <a:ext cx="1088197" cy="0"/>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9C5E7BBF-91DB-85D1-0334-D78E8FA13BAA}"/>
              </a:ext>
            </a:extLst>
          </p:cNvPr>
          <p:cNvCxnSpPr>
            <a:cxnSpLocks/>
            <a:endCxn id="41" idx="1"/>
          </p:cNvCxnSpPr>
          <p:nvPr/>
        </p:nvCxnSpPr>
        <p:spPr>
          <a:xfrm>
            <a:off x="6398000" y="6512010"/>
            <a:ext cx="1087073" cy="0"/>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159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DBBC-ABC9-BECD-F5F7-2CA90574421F}"/>
            </a:ext>
          </a:extLst>
        </p:cNvPr>
        <p:cNvGrpSpPr/>
        <p:nvPr/>
      </p:nvGrpSpPr>
      <p:grpSpPr>
        <a:xfrm>
          <a:off x="0" y="0"/>
          <a:ext cx="0" cy="0"/>
          <a:chOff x="0" y="0"/>
          <a:chExt cx="0" cy="0"/>
        </a:xfrm>
      </p:grpSpPr>
      <p:sp>
        <p:nvSpPr>
          <p:cNvPr id="37" name="フローチャート: 手作業 36">
            <a:extLst>
              <a:ext uri="{FF2B5EF4-FFF2-40B4-BE49-F238E27FC236}">
                <a16:creationId xmlns:a16="http://schemas.microsoft.com/office/drawing/2014/main" id="{8853F409-8325-0BB2-904E-610EDE393507}"/>
              </a:ext>
            </a:extLst>
          </p:cNvPr>
          <p:cNvSpPr/>
          <p:nvPr/>
        </p:nvSpPr>
        <p:spPr>
          <a:xfrm rot="10800000">
            <a:off x="10174287" y="1196538"/>
            <a:ext cx="955247" cy="422481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5079 w 10000"/>
              <a:gd name="connsiteY1" fmla="*/ 15 h 10000"/>
              <a:gd name="connsiteX2" fmla="*/ 10000 w 10000"/>
              <a:gd name="connsiteY2" fmla="*/ 0 h 10000"/>
              <a:gd name="connsiteX3" fmla="*/ 8000 w 10000"/>
              <a:gd name="connsiteY3" fmla="*/ 10000 h 10000"/>
              <a:gd name="connsiteX4" fmla="*/ 2000 w 10000"/>
              <a:gd name="connsiteY4" fmla="*/ 10000 h 10000"/>
              <a:gd name="connsiteX5" fmla="*/ 0 w 10000"/>
              <a:gd name="connsiteY5" fmla="*/ 0 h 10000"/>
              <a:gd name="connsiteX0" fmla="*/ 0 w 10000"/>
              <a:gd name="connsiteY0" fmla="*/ 231 h 10231"/>
              <a:gd name="connsiteX1" fmla="*/ 5079 w 10000"/>
              <a:gd name="connsiteY1" fmla="*/ 0 h 10231"/>
              <a:gd name="connsiteX2" fmla="*/ 10000 w 10000"/>
              <a:gd name="connsiteY2" fmla="*/ 231 h 10231"/>
              <a:gd name="connsiteX3" fmla="*/ 8000 w 10000"/>
              <a:gd name="connsiteY3" fmla="*/ 10231 h 10231"/>
              <a:gd name="connsiteX4" fmla="*/ 2000 w 10000"/>
              <a:gd name="connsiteY4" fmla="*/ 10231 h 10231"/>
              <a:gd name="connsiteX5" fmla="*/ 0 w 10000"/>
              <a:gd name="connsiteY5" fmla="*/ 231 h 10231"/>
              <a:gd name="connsiteX0" fmla="*/ 0 w 10000"/>
              <a:gd name="connsiteY0" fmla="*/ 231 h 10231"/>
              <a:gd name="connsiteX1" fmla="*/ 5079 w 10000"/>
              <a:gd name="connsiteY1" fmla="*/ 0 h 10231"/>
              <a:gd name="connsiteX2" fmla="*/ 10000 w 10000"/>
              <a:gd name="connsiteY2" fmla="*/ 231 h 10231"/>
              <a:gd name="connsiteX3" fmla="*/ 8000 w 10000"/>
              <a:gd name="connsiteY3" fmla="*/ 10231 h 10231"/>
              <a:gd name="connsiteX4" fmla="*/ 2000 w 10000"/>
              <a:gd name="connsiteY4" fmla="*/ 10231 h 10231"/>
              <a:gd name="connsiteX5" fmla="*/ 0 w 10000"/>
              <a:gd name="connsiteY5" fmla="*/ 231 h 10231"/>
              <a:gd name="connsiteX0" fmla="*/ 0 w 10000"/>
              <a:gd name="connsiteY0" fmla="*/ 231 h 10231"/>
              <a:gd name="connsiteX1" fmla="*/ 5079 w 10000"/>
              <a:gd name="connsiteY1" fmla="*/ 0 h 10231"/>
              <a:gd name="connsiteX2" fmla="*/ 10000 w 10000"/>
              <a:gd name="connsiteY2" fmla="*/ 231 h 10231"/>
              <a:gd name="connsiteX3" fmla="*/ 8000 w 10000"/>
              <a:gd name="connsiteY3" fmla="*/ 10231 h 10231"/>
              <a:gd name="connsiteX4" fmla="*/ 2000 w 10000"/>
              <a:gd name="connsiteY4" fmla="*/ 10231 h 10231"/>
              <a:gd name="connsiteX5" fmla="*/ 0 w 10000"/>
              <a:gd name="connsiteY5" fmla="*/ 231 h 10231"/>
              <a:gd name="connsiteX0" fmla="*/ 0 w 10000"/>
              <a:gd name="connsiteY0" fmla="*/ 231 h 10231"/>
              <a:gd name="connsiteX1" fmla="*/ 5079 w 10000"/>
              <a:gd name="connsiteY1" fmla="*/ 0 h 10231"/>
              <a:gd name="connsiteX2" fmla="*/ 10000 w 10000"/>
              <a:gd name="connsiteY2" fmla="*/ 231 h 10231"/>
              <a:gd name="connsiteX3" fmla="*/ 8000 w 10000"/>
              <a:gd name="connsiteY3" fmla="*/ 10231 h 10231"/>
              <a:gd name="connsiteX4" fmla="*/ 2000 w 10000"/>
              <a:gd name="connsiteY4" fmla="*/ 10231 h 10231"/>
              <a:gd name="connsiteX5" fmla="*/ 0 w 10000"/>
              <a:gd name="connsiteY5" fmla="*/ 231 h 10231"/>
              <a:gd name="connsiteX0" fmla="*/ 0 w 10000"/>
              <a:gd name="connsiteY0" fmla="*/ 231 h 10231"/>
              <a:gd name="connsiteX1" fmla="*/ 5079 w 10000"/>
              <a:gd name="connsiteY1" fmla="*/ 0 h 10231"/>
              <a:gd name="connsiteX2" fmla="*/ 10000 w 10000"/>
              <a:gd name="connsiteY2" fmla="*/ 231 h 10231"/>
              <a:gd name="connsiteX3" fmla="*/ 8000 w 10000"/>
              <a:gd name="connsiteY3" fmla="*/ 10231 h 10231"/>
              <a:gd name="connsiteX4" fmla="*/ 2000 w 10000"/>
              <a:gd name="connsiteY4" fmla="*/ 10231 h 10231"/>
              <a:gd name="connsiteX5" fmla="*/ 0 w 10000"/>
              <a:gd name="connsiteY5" fmla="*/ 231 h 10231"/>
              <a:gd name="connsiteX0" fmla="*/ 0 w 10000"/>
              <a:gd name="connsiteY0" fmla="*/ 232 h 10232"/>
              <a:gd name="connsiteX1" fmla="*/ 5079 w 10000"/>
              <a:gd name="connsiteY1" fmla="*/ 1 h 10232"/>
              <a:gd name="connsiteX2" fmla="*/ 10000 w 10000"/>
              <a:gd name="connsiteY2" fmla="*/ 232 h 10232"/>
              <a:gd name="connsiteX3" fmla="*/ 8000 w 10000"/>
              <a:gd name="connsiteY3" fmla="*/ 10232 h 10232"/>
              <a:gd name="connsiteX4" fmla="*/ 2000 w 10000"/>
              <a:gd name="connsiteY4" fmla="*/ 10232 h 10232"/>
              <a:gd name="connsiteX5" fmla="*/ 0 w 10000"/>
              <a:gd name="connsiteY5" fmla="*/ 232 h 10232"/>
              <a:gd name="connsiteX0" fmla="*/ 0 w 10000"/>
              <a:gd name="connsiteY0" fmla="*/ 232 h 10232"/>
              <a:gd name="connsiteX1" fmla="*/ 5079 w 10000"/>
              <a:gd name="connsiteY1" fmla="*/ 1 h 10232"/>
              <a:gd name="connsiteX2" fmla="*/ 10000 w 10000"/>
              <a:gd name="connsiteY2" fmla="*/ 232 h 10232"/>
              <a:gd name="connsiteX3" fmla="*/ 8000 w 10000"/>
              <a:gd name="connsiteY3" fmla="*/ 10232 h 10232"/>
              <a:gd name="connsiteX4" fmla="*/ 2000 w 10000"/>
              <a:gd name="connsiteY4" fmla="*/ 10232 h 10232"/>
              <a:gd name="connsiteX5" fmla="*/ 0 w 10000"/>
              <a:gd name="connsiteY5" fmla="*/ 232 h 10232"/>
              <a:gd name="connsiteX0" fmla="*/ 0 w 10000"/>
              <a:gd name="connsiteY0" fmla="*/ 233 h 10233"/>
              <a:gd name="connsiteX1" fmla="*/ 5079 w 10000"/>
              <a:gd name="connsiteY1" fmla="*/ 2 h 10233"/>
              <a:gd name="connsiteX2" fmla="*/ 10000 w 10000"/>
              <a:gd name="connsiteY2" fmla="*/ 233 h 10233"/>
              <a:gd name="connsiteX3" fmla="*/ 8000 w 10000"/>
              <a:gd name="connsiteY3" fmla="*/ 10233 h 10233"/>
              <a:gd name="connsiteX4" fmla="*/ 2000 w 10000"/>
              <a:gd name="connsiteY4" fmla="*/ 10233 h 10233"/>
              <a:gd name="connsiteX5" fmla="*/ 0 w 10000"/>
              <a:gd name="connsiteY5" fmla="*/ 233 h 10233"/>
              <a:gd name="connsiteX0" fmla="*/ 0 w 10000"/>
              <a:gd name="connsiteY0" fmla="*/ 233 h 10233"/>
              <a:gd name="connsiteX1" fmla="*/ 5079 w 10000"/>
              <a:gd name="connsiteY1" fmla="*/ 2 h 10233"/>
              <a:gd name="connsiteX2" fmla="*/ 10000 w 10000"/>
              <a:gd name="connsiteY2" fmla="*/ 233 h 10233"/>
              <a:gd name="connsiteX3" fmla="*/ 8000 w 10000"/>
              <a:gd name="connsiteY3" fmla="*/ 10233 h 10233"/>
              <a:gd name="connsiteX4" fmla="*/ 2000 w 10000"/>
              <a:gd name="connsiteY4" fmla="*/ 10233 h 10233"/>
              <a:gd name="connsiteX5" fmla="*/ 0 w 10000"/>
              <a:gd name="connsiteY5" fmla="*/ 233 h 1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33">
                <a:moveTo>
                  <a:pt x="0" y="233"/>
                </a:moveTo>
                <a:cubicBezTo>
                  <a:pt x="1693" y="32"/>
                  <a:pt x="3386" y="-13"/>
                  <a:pt x="5079" y="2"/>
                </a:cubicBezTo>
                <a:cubicBezTo>
                  <a:pt x="6719" y="-13"/>
                  <a:pt x="8426" y="32"/>
                  <a:pt x="10000" y="233"/>
                </a:cubicBezTo>
                <a:lnTo>
                  <a:pt x="8000" y="10233"/>
                </a:lnTo>
                <a:lnTo>
                  <a:pt x="2000" y="10233"/>
                </a:lnTo>
                <a:lnTo>
                  <a:pt x="0" y="233"/>
                </a:lnTo>
                <a:close/>
              </a:path>
            </a:pathLst>
          </a:custGeom>
          <a:gradFill flip="none" rotWithShape="1">
            <a:gsLst>
              <a:gs pos="0">
                <a:schemeClr val="accent4"/>
              </a:gs>
              <a:gs pos="100000">
                <a:schemeClr val="accent4">
                  <a:tint val="44500"/>
                  <a:satMod val="160000"/>
                  <a:alpha val="0"/>
                </a:schemeClr>
              </a:gs>
              <a:gs pos="14000">
                <a:schemeClr val="accent4">
                  <a:lumMod val="40000"/>
                  <a:lumOff val="60000"/>
                </a:schemeClr>
              </a:gs>
            </a:gsLst>
            <a:lin ang="5400000" scaled="1"/>
            <a:tileRect/>
          </a:gra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8" name="円柱 27">
            <a:extLst>
              <a:ext uri="{FF2B5EF4-FFF2-40B4-BE49-F238E27FC236}">
                <a16:creationId xmlns:a16="http://schemas.microsoft.com/office/drawing/2014/main" id="{A95BE997-FB9E-C6EC-E9F9-BB67B60E9259}"/>
              </a:ext>
            </a:extLst>
          </p:cNvPr>
          <p:cNvSpPr/>
          <p:nvPr/>
        </p:nvSpPr>
        <p:spPr>
          <a:xfrm>
            <a:off x="9751711" y="3588713"/>
            <a:ext cx="1871792" cy="1221497"/>
          </a:xfrm>
          <a:prstGeom prst="can">
            <a:avLst/>
          </a:prstGeom>
          <a:gradFill flip="none" rotWithShape="1">
            <a:gsLst>
              <a:gs pos="0">
                <a:schemeClr val="bg1">
                  <a:shade val="30000"/>
                  <a:satMod val="115000"/>
                  <a:alpha val="0"/>
                  <a:lumMod val="0"/>
                  <a:lumOff val="100000"/>
                </a:schemeClr>
              </a:gs>
              <a:gs pos="11000">
                <a:schemeClr val="bg1">
                  <a:lumMod val="85000"/>
                  <a:shade val="67500"/>
                  <a:satMod val="115000"/>
                </a:schemeClr>
              </a:gs>
              <a:gs pos="44000">
                <a:schemeClr val="bg1">
                  <a:lumMod val="85000"/>
                  <a:shade val="100000"/>
                  <a:satMod val="115000"/>
                </a:schemeClr>
              </a:gs>
            </a:gsLst>
            <a:lin ang="10800000" scaled="0"/>
            <a:tileRect/>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フローチャート: 手作業 12">
            <a:extLst>
              <a:ext uri="{FF2B5EF4-FFF2-40B4-BE49-F238E27FC236}">
                <a16:creationId xmlns:a16="http://schemas.microsoft.com/office/drawing/2014/main" id="{078982B3-5E7E-FF42-8DB8-329801F0276C}"/>
              </a:ext>
            </a:extLst>
          </p:cNvPr>
          <p:cNvSpPr/>
          <p:nvPr/>
        </p:nvSpPr>
        <p:spPr>
          <a:xfrm rot="10800000">
            <a:off x="10239777" y="3045530"/>
            <a:ext cx="839604" cy="80561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8338"/>
              <a:gd name="connsiteY0" fmla="*/ 0 h 10000"/>
              <a:gd name="connsiteX1" fmla="*/ 8338 w 8338"/>
              <a:gd name="connsiteY1" fmla="*/ 0 h 10000"/>
              <a:gd name="connsiteX2" fmla="*/ 8000 w 8338"/>
              <a:gd name="connsiteY2" fmla="*/ 10000 h 10000"/>
              <a:gd name="connsiteX3" fmla="*/ 2000 w 8338"/>
              <a:gd name="connsiteY3" fmla="*/ 10000 h 10000"/>
              <a:gd name="connsiteX4" fmla="*/ 0 w 8338"/>
              <a:gd name="connsiteY4" fmla="*/ 0 h 10000"/>
              <a:gd name="connsiteX0" fmla="*/ 0 w 8087"/>
              <a:gd name="connsiteY0" fmla="*/ 0 h 10000"/>
              <a:gd name="connsiteX1" fmla="*/ 8087 w 8087"/>
              <a:gd name="connsiteY1" fmla="*/ 0 h 10000"/>
              <a:gd name="connsiteX2" fmla="*/ 7682 w 8087"/>
              <a:gd name="connsiteY2" fmla="*/ 10000 h 10000"/>
              <a:gd name="connsiteX3" fmla="*/ 486 w 8087"/>
              <a:gd name="connsiteY3" fmla="*/ 10000 h 10000"/>
              <a:gd name="connsiteX4" fmla="*/ 0 w 8087"/>
              <a:gd name="connsiteY4" fmla="*/ 0 h 10000"/>
              <a:gd name="connsiteX0" fmla="*/ 0 w 10000"/>
              <a:gd name="connsiteY0" fmla="*/ 0 h 10000"/>
              <a:gd name="connsiteX1" fmla="*/ 5215 w 10000"/>
              <a:gd name="connsiteY1" fmla="*/ 20 h 10000"/>
              <a:gd name="connsiteX2" fmla="*/ 10000 w 10000"/>
              <a:gd name="connsiteY2" fmla="*/ 0 h 10000"/>
              <a:gd name="connsiteX3" fmla="*/ 9499 w 10000"/>
              <a:gd name="connsiteY3" fmla="*/ 10000 h 10000"/>
              <a:gd name="connsiteX4" fmla="*/ 601 w 10000"/>
              <a:gd name="connsiteY4" fmla="*/ 10000 h 10000"/>
              <a:gd name="connsiteX5" fmla="*/ 0 w 10000"/>
              <a:gd name="connsiteY5" fmla="*/ 0 h 10000"/>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5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581 h 10781"/>
              <a:gd name="connsiteX0" fmla="*/ 0 w 10000"/>
              <a:gd name="connsiteY0" fmla="*/ 5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581 h 10781"/>
              <a:gd name="connsiteX0" fmla="*/ 0 w 10000"/>
              <a:gd name="connsiteY0" fmla="*/ 438 h 10638"/>
              <a:gd name="connsiteX1" fmla="*/ 5215 w 10000"/>
              <a:gd name="connsiteY1" fmla="*/ 0 h 10638"/>
              <a:gd name="connsiteX2" fmla="*/ 10000 w 10000"/>
              <a:gd name="connsiteY2" fmla="*/ 466 h 10638"/>
              <a:gd name="connsiteX3" fmla="*/ 9499 w 10000"/>
              <a:gd name="connsiteY3" fmla="*/ 10638 h 10638"/>
              <a:gd name="connsiteX4" fmla="*/ 601 w 10000"/>
              <a:gd name="connsiteY4" fmla="*/ 10638 h 10638"/>
              <a:gd name="connsiteX5" fmla="*/ 0 w 10000"/>
              <a:gd name="connsiteY5" fmla="*/ 438 h 10638"/>
              <a:gd name="connsiteX0" fmla="*/ 0 w 10000"/>
              <a:gd name="connsiteY0" fmla="*/ 524 h 10638"/>
              <a:gd name="connsiteX1" fmla="*/ 5215 w 10000"/>
              <a:gd name="connsiteY1" fmla="*/ 0 h 10638"/>
              <a:gd name="connsiteX2" fmla="*/ 10000 w 10000"/>
              <a:gd name="connsiteY2" fmla="*/ 466 h 10638"/>
              <a:gd name="connsiteX3" fmla="*/ 9499 w 10000"/>
              <a:gd name="connsiteY3" fmla="*/ 10638 h 10638"/>
              <a:gd name="connsiteX4" fmla="*/ 601 w 10000"/>
              <a:gd name="connsiteY4" fmla="*/ 10638 h 10638"/>
              <a:gd name="connsiteX5" fmla="*/ 0 w 10000"/>
              <a:gd name="connsiteY5" fmla="*/ 524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638 w 10037"/>
              <a:gd name="connsiteY4" fmla="*/ 10638 h 10638"/>
              <a:gd name="connsiteX5" fmla="*/ 0 w 10037"/>
              <a:gd name="connsiteY5" fmla="*/ 638 h 10638"/>
              <a:gd name="connsiteX0" fmla="*/ 0 w 10037"/>
              <a:gd name="connsiteY0" fmla="*/ 638 h 10693"/>
              <a:gd name="connsiteX1" fmla="*/ 5252 w 10037"/>
              <a:gd name="connsiteY1" fmla="*/ 0 h 10693"/>
              <a:gd name="connsiteX2" fmla="*/ 10037 w 10037"/>
              <a:gd name="connsiteY2" fmla="*/ 466 h 10693"/>
              <a:gd name="connsiteX3" fmla="*/ 9536 w 10037"/>
              <a:gd name="connsiteY3" fmla="*/ 10638 h 10693"/>
              <a:gd name="connsiteX4" fmla="*/ 5152 w 10037"/>
              <a:gd name="connsiteY4" fmla="*/ 10693 h 10693"/>
              <a:gd name="connsiteX5" fmla="*/ 638 w 10037"/>
              <a:gd name="connsiteY5" fmla="*/ 10638 h 10693"/>
              <a:gd name="connsiteX6" fmla="*/ 0 w 10037"/>
              <a:gd name="connsiteY6" fmla="*/ 638 h 10693"/>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5152 w 10037"/>
              <a:gd name="connsiteY4" fmla="*/ 10162 h 10638"/>
              <a:gd name="connsiteX5" fmla="*/ 638 w 10037"/>
              <a:gd name="connsiteY5" fmla="*/ 10638 h 10638"/>
              <a:gd name="connsiteX6" fmla="*/ 0 w 10037"/>
              <a:gd name="connsiteY6" fmla="*/ 638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5152 w 10037"/>
              <a:gd name="connsiteY4" fmla="*/ 10465 h 10638"/>
              <a:gd name="connsiteX5" fmla="*/ 638 w 10037"/>
              <a:gd name="connsiteY5" fmla="*/ 10638 h 10638"/>
              <a:gd name="connsiteX6" fmla="*/ 0 w 10037"/>
              <a:gd name="connsiteY6" fmla="*/ 638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5152 w 10037"/>
              <a:gd name="connsiteY4" fmla="*/ 10313 h 10638"/>
              <a:gd name="connsiteX5" fmla="*/ 638 w 10037"/>
              <a:gd name="connsiteY5" fmla="*/ 10638 h 10638"/>
              <a:gd name="connsiteX6" fmla="*/ 0 w 10037"/>
              <a:gd name="connsiteY6" fmla="*/ 638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5152 w 10037"/>
              <a:gd name="connsiteY4" fmla="*/ 10427 h 10638"/>
              <a:gd name="connsiteX5" fmla="*/ 638 w 10037"/>
              <a:gd name="connsiteY5" fmla="*/ 10638 h 10638"/>
              <a:gd name="connsiteX6" fmla="*/ 0 w 10037"/>
              <a:gd name="connsiteY6" fmla="*/ 638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5152 w 10037"/>
              <a:gd name="connsiteY4" fmla="*/ 10427 h 10638"/>
              <a:gd name="connsiteX5" fmla="*/ 638 w 10037"/>
              <a:gd name="connsiteY5" fmla="*/ 10638 h 10638"/>
              <a:gd name="connsiteX6" fmla="*/ 0 w 10037"/>
              <a:gd name="connsiteY6" fmla="*/ 638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5152 w 10037"/>
              <a:gd name="connsiteY4" fmla="*/ 10427 h 10638"/>
              <a:gd name="connsiteX5" fmla="*/ 638 w 10037"/>
              <a:gd name="connsiteY5" fmla="*/ 10638 h 10638"/>
              <a:gd name="connsiteX6" fmla="*/ 0 w 10037"/>
              <a:gd name="connsiteY6" fmla="*/ 638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5152 w 10037"/>
              <a:gd name="connsiteY4" fmla="*/ 10427 h 10638"/>
              <a:gd name="connsiteX5" fmla="*/ 638 w 10037"/>
              <a:gd name="connsiteY5" fmla="*/ 10638 h 10638"/>
              <a:gd name="connsiteX6" fmla="*/ 0 w 10037"/>
              <a:gd name="connsiteY6" fmla="*/ 638 h 10638"/>
              <a:gd name="connsiteX0" fmla="*/ 0 w 10037"/>
              <a:gd name="connsiteY0" fmla="*/ 1122 h 11122"/>
              <a:gd name="connsiteX1" fmla="*/ 5195 w 10037"/>
              <a:gd name="connsiteY1" fmla="*/ 0 h 11122"/>
              <a:gd name="connsiteX2" fmla="*/ 10037 w 10037"/>
              <a:gd name="connsiteY2" fmla="*/ 950 h 11122"/>
              <a:gd name="connsiteX3" fmla="*/ 9536 w 10037"/>
              <a:gd name="connsiteY3" fmla="*/ 11122 h 11122"/>
              <a:gd name="connsiteX4" fmla="*/ 5152 w 10037"/>
              <a:gd name="connsiteY4" fmla="*/ 10911 h 11122"/>
              <a:gd name="connsiteX5" fmla="*/ 638 w 10037"/>
              <a:gd name="connsiteY5" fmla="*/ 11122 h 11122"/>
              <a:gd name="connsiteX6" fmla="*/ 0 w 10037"/>
              <a:gd name="connsiteY6" fmla="*/ 1122 h 11122"/>
              <a:gd name="connsiteX0" fmla="*/ 0 w 10037"/>
              <a:gd name="connsiteY0" fmla="*/ 1122 h 11122"/>
              <a:gd name="connsiteX1" fmla="*/ 5195 w 10037"/>
              <a:gd name="connsiteY1" fmla="*/ 0 h 11122"/>
              <a:gd name="connsiteX2" fmla="*/ 10037 w 10037"/>
              <a:gd name="connsiteY2" fmla="*/ 950 h 11122"/>
              <a:gd name="connsiteX3" fmla="*/ 9536 w 10037"/>
              <a:gd name="connsiteY3" fmla="*/ 11122 h 11122"/>
              <a:gd name="connsiteX4" fmla="*/ 5152 w 10037"/>
              <a:gd name="connsiteY4" fmla="*/ 10911 h 11122"/>
              <a:gd name="connsiteX5" fmla="*/ 638 w 10037"/>
              <a:gd name="connsiteY5" fmla="*/ 11122 h 11122"/>
              <a:gd name="connsiteX6" fmla="*/ 0 w 10037"/>
              <a:gd name="connsiteY6" fmla="*/ 1122 h 11122"/>
              <a:gd name="connsiteX0" fmla="*/ 0 w 10037"/>
              <a:gd name="connsiteY0" fmla="*/ 949 h 11122"/>
              <a:gd name="connsiteX1" fmla="*/ 5195 w 10037"/>
              <a:gd name="connsiteY1" fmla="*/ 0 h 11122"/>
              <a:gd name="connsiteX2" fmla="*/ 10037 w 10037"/>
              <a:gd name="connsiteY2" fmla="*/ 950 h 11122"/>
              <a:gd name="connsiteX3" fmla="*/ 9536 w 10037"/>
              <a:gd name="connsiteY3" fmla="*/ 11122 h 11122"/>
              <a:gd name="connsiteX4" fmla="*/ 5152 w 10037"/>
              <a:gd name="connsiteY4" fmla="*/ 10911 h 11122"/>
              <a:gd name="connsiteX5" fmla="*/ 638 w 10037"/>
              <a:gd name="connsiteY5" fmla="*/ 11122 h 11122"/>
              <a:gd name="connsiteX6" fmla="*/ 0 w 10037"/>
              <a:gd name="connsiteY6" fmla="*/ 949 h 11122"/>
              <a:gd name="connsiteX0" fmla="*/ 0 w 10037"/>
              <a:gd name="connsiteY0" fmla="*/ 949 h 11122"/>
              <a:gd name="connsiteX1" fmla="*/ 5195 w 10037"/>
              <a:gd name="connsiteY1" fmla="*/ 0 h 11122"/>
              <a:gd name="connsiteX2" fmla="*/ 10037 w 10037"/>
              <a:gd name="connsiteY2" fmla="*/ 950 h 11122"/>
              <a:gd name="connsiteX3" fmla="*/ 9536 w 10037"/>
              <a:gd name="connsiteY3" fmla="*/ 11122 h 11122"/>
              <a:gd name="connsiteX4" fmla="*/ 5152 w 10037"/>
              <a:gd name="connsiteY4" fmla="*/ 10911 h 11122"/>
              <a:gd name="connsiteX5" fmla="*/ 638 w 10037"/>
              <a:gd name="connsiteY5" fmla="*/ 11122 h 11122"/>
              <a:gd name="connsiteX6" fmla="*/ 0 w 10037"/>
              <a:gd name="connsiteY6" fmla="*/ 949 h 1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7" h="11122">
                <a:moveTo>
                  <a:pt x="0" y="949"/>
                </a:moveTo>
                <a:cubicBezTo>
                  <a:pt x="1701" y="304"/>
                  <a:pt x="3383" y="60"/>
                  <a:pt x="5195" y="0"/>
                </a:cubicBezTo>
                <a:cubicBezTo>
                  <a:pt x="6975" y="60"/>
                  <a:pt x="8601" y="437"/>
                  <a:pt x="10037" y="950"/>
                </a:cubicBezTo>
                <a:cubicBezTo>
                  <a:pt x="9869" y="4283"/>
                  <a:pt x="9703" y="7789"/>
                  <a:pt x="9536" y="11122"/>
                </a:cubicBezTo>
                <a:cubicBezTo>
                  <a:pt x="8075" y="10900"/>
                  <a:pt x="6613" y="10867"/>
                  <a:pt x="5152" y="10911"/>
                </a:cubicBezTo>
                <a:cubicBezTo>
                  <a:pt x="3647" y="10981"/>
                  <a:pt x="2200" y="10900"/>
                  <a:pt x="638" y="11122"/>
                </a:cubicBezTo>
                <a:cubicBezTo>
                  <a:pt x="438" y="7789"/>
                  <a:pt x="200" y="4282"/>
                  <a:pt x="0" y="949"/>
                </a:cubicBezTo>
                <a:close/>
              </a:path>
            </a:pathLst>
          </a:custGeom>
          <a:gradFill flip="none" rotWithShape="1">
            <a:gsLst>
              <a:gs pos="0">
                <a:srgbClr val="FF0000"/>
              </a:gs>
              <a:gs pos="58000">
                <a:schemeClr val="accent4">
                  <a:tint val="44500"/>
                  <a:satMod val="160000"/>
                  <a:alpha val="0"/>
                </a:schemeClr>
              </a:gs>
              <a:gs pos="0">
                <a:schemeClr val="accent4">
                  <a:lumMod val="40000"/>
                  <a:lumOff val="60000"/>
                </a:schemeClr>
              </a:gs>
            </a:gsLst>
            <a:lin ang="5400000" scaled="1"/>
            <a:tileRect/>
          </a:gra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4" name="円柱 33">
            <a:extLst>
              <a:ext uri="{FF2B5EF4-FFF2-40B4-BE49-F238E27FC236}">
                <a16:creationId xmlns:a16="http://schemas.microsoft.com/office/drawing/2014/main" id="{E459A568-D732-93B5-5924-D20F6D388465}"/>
              </a:ext>
            </a:extLst>
          </p:cNvPr>
          <p:cNvSpPr/>
          <p:nvPr/>
        </p:nvSpPr>
        <p:spPr>
          <a:xfrm>
            <a:off x="10159915" y="3612289"/>
            <a:ext cx="989496" cy="1180787"/>
          </a:xfrm>
          <a:prstGeom prst="can">
            <a:avLst/>
          </a:prstGeom>
          <a:solidFill>
            <a:srgbClr val="FF0000">
              <a:alpha val="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1551AB81-D3CF-DD28-A672-67322CAF005B}"/>
              </a:ext>
            </a:extLst>
          </p:cNvPr>
          <p:cNvCxnSpPr>
            <a:cxnSpLocks/>
          </p:cNvCxnSpPr>
          <p:nvPr/>
        </p:nvCxnSpPr>
        <p:spPr>
          <a:xfrm flipV="1">
            <a:off x="10284689" y="3201259"/>
            <a:ext cx="701077" cy="25840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595E5A06-0E35-7D56-9E9C-366F7A19CEB4}"/>
              </a:ext>
            </a:extLst>
          </p:cNvPr>
          <p:cNvCxnSpPr>
            <a:cxnSpLocks/>
          </p:cNvCxnSpPr>
          <p:nvPr/>
        </p:nvCxnSpPr>
        <p:spPr>
          <a:xfrm>
            <a:off x="10250606" y="4888661"/>
            <a:ext cx="803109" cy="33356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円柱 26">
            <a:extLst>
              <a:ext uri="{FF2B5EF4-FFF2-40B4-BE49-F238E27FC236}">
                <a16:creationId xmlns:a16="http://schemas.microsoft.com/office/drawing/2014/main" id="{04BFCFBE-1250-51E4-81CD-B6CE3DA91310}"/>
              </a:ext>
            </a:extLst>
          </p:cNvPr>
          <p:cNvSpPr/>
          <p:nvPr/>
        </p:nvSpPr>
        <p:spPr>
          <a:xfrm>
            <a:off x="9751711" y="1855313"/>
            <a:ext cx="1825348" cy="1221497"/>
          </a:xfrm>
          <a:prstGeom prst="can">
            <a:avLst/>
          </a:prstGeom>
          <a:gradFill flip="none" rotWithShape="1">
            <a:gsLst>
              <a:gs pos="87000">
                <a:schemeClr val="bg1">
                  <a:lumMod val="85000"/>
                  <a:shade val="30000"/>
                  <a:satMod val="115000"/>
                  <a:alpha val="0"/>
                </a:schemeClr>
              </a:gs>
              <a:gs pos="100000">
                <a:schemeClr val="bg1">
                  <a:lumMod val="85000"/>
                  <a:shade val="67500"/>
                  <a:satMod val="115000"/>
                </a:schemeClr>
              </a:gs>
              <a:gs pos="67000">
                <a:schemeClr val="bg1">
                  <a:lumMod val="85000"/>
                  <a:shade val="100000"/>
                  <a:satMod val="115000"/>
                </a:schemeClr>
              </a:gs>
            </a:gsLst>
            <a:lin ang="10800000" scaled="1"/>
            <a:tileRect/>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3" name="円柱 32">
            <a:extLst>
              <a:ext uri="{FF2B5EF4-FFF2-40B4-BE49-F238E27FC236}">
                <a16:creationId xmlns:a16="http://schemas.microsoft.com/office/drawing/2014/main" id="{2CDED106-7443-4CA3-FA20-B73ED235B13A}"/>
              </a:ext>
            </a:extLst>
          </p:cNvPr>
          <p:cNvSpPr/>
          <p:nvPr/>
        </p:nvSpPr>
        <p:spPr>
          <a:xfrm>
            <a:off x="10253928" y="1898239"/>
            <a:ext cx="774470" cy="1151778"/>
          </a:xfrm>
          <a:prstGeom prst="can">
            <a:avLst/>
          </a:prstGeom>
          <a:solidFill>
            <a:schemeClr val="tx1">
              <a:alpha val="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7FEEA3D-78F2-0FD0-35BE-E00D26B39828}"/>
              </a:ext>
            </a:extLst>
          </p:cNvPr>
          <p:cNvSpPr txBox="1"/>
          <p:nvPr/>
        </p:nvSpPr>
        <p:spPr>
          <a:xfrm>
            <a:off x="281547" y="779321"/>
            <a:ext cx="8827625" cy="1315745"/>
          </a:xfrm>
          <a:prstGeom prst="rect">
            <a:avLst/>
          </a:prstGeom>
          <a:noFill/>
        </p:spPr>
        <p:txBody>
          <a:bodyPr wrap="square">
            <a:spAutoFit/>
          </a:bodyPr>
          <a:lstStyle/>
          <a:p>
            <a:pPr>
              <a:buClr>
                <a:schemeClr val="accent1"/>
              </a:buClr>
            </a:pPr>
            <a:r>
              <a:rPr kumimoji="1" lang="ja-JP" altLang="en-US" sz="2400" b="1" u="sng" dirty="0">
                <a:latin typeface="メイリオ" panose="020B0604030504040204" pitchFamily="50" charset="-128"/>
                <a:ea typeface="メイリオ" panose="020B0604030504040204" pitchFamily="50" charset="-128"/>
              </a:rPr>
              <a:t>ワブラー電磁石による円軌道の形成</a:t>
            </a:r>
            <a:endParaRPr kumimoji="1" lang="en-US" altLang="ja-JP" sz="2400" b="1" u="sng" dirty="0">
              <a:latin typeface="メイリオ" panose="020B0604030504040204" pitchFamily="50" charset="-128"/>
              <a:ea typeface="メイリオ" panose="020B0604030504040204" pitchFamily="50" charset="-128"/>
            </a:endParaRPr>
          </a:p>
          <a:p>
            <a:pPr marL="355600" indent="-266700">
              <a:lnSpc>
                <a:spcPts val="3000"/>
              </a:lnSpc>
              <a:spcBef>
                <a:spcPts val="600"/>
              </a:spcBef>
              <a:buFont typeface="Wingdings" panose="05000000000000000000" pitchFamily="2" charset="2"/>
              <a:buChar char="l"/>
            </a:pPr>
            <a:r>
              <a:rPr lang="en-US" altLang="ja-JP" sz="2200" dirty="0">
                <a:latin typeface="メイリオ" panose="020B0604030504040204" pitchFamily="50" charset="-128"/>
                <a:ea typeface="メイリオ" panose="020B0604030504040204" pitchFamily="50" charset="-128"/>
              </a:rPr>
              <a:t>2</a:t>
            </a:r>
            <a:r>
              <a:rPr lang="ja-JP" altLang="en-US" sz="2200" dirty="0">
                <a:latin typeface="メイリオ" panose="020B0604030504040204" pitchFamily="50" charset="-128"/>
                <a:ea typeface="メイリオ" panose="020B0604030504040204" pitchFamily="50" charset="-128"/>
              </a:rPr>
              <a:t>つの二極管電磁石で</a:t>
            </a:r>
            <a:r>
              <a:rPr lang="en-US" altLang="ja-JP" sz="2200" dirty="0">
                <a:latin typeface="メイリオ" panose="020B0604030504040204" pitchFamily="50" charset="-128"/>
                <a:ea typeface="メイリオ" panose="020B0604030504040204" pitchFamily="50" charset="-128"/>
              </a:rPr>
              <a:t>X</a:t>
            </a: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Y</a:t>
            </a:r>
            <a:r>
              <a:rPr lang="ja-JP" altLang="en-US" sz="2200" dirty="0">
                <a:latin typeface="メイリオ" panose="020B0604030504040204" pitchFamily="50" charset="-128"/>
                <a:ea typeface="メイリオ" panose="020B0604030504040204" pitchFamily="50" charset="-128"/>
              </a:rPr>
              <a:t>方向にビームを広げる。</a:t>
            </a:r>
            <a:endParaRPr lang="en-US" altLang="ja-JP" sz="2200" dirty="0">
              <a:latin typeface="メイリオ" panose="020B0604030504040204" pitchFamily="50" charset="-128"/>
              <a:ea typeface="メイリオ" panose="020B0604030504040204" pitchFamily="50" charset="-128"/>
            </a:endParaRPr>
          </a:p>
          <a:p>
            <a:pPr marL="355600" indent="-266700">
              <a:lnSpc>
                <a:spcPts val="3200"/>
              </a:lnSpc>
              <a:buFont typeface="Wingdings" panose="05000000000000000000" pitchFamily="2" charset="2"/>
              <a:buChar char="l"/>
            </a:pPr>
            <a:r>
              <a:rPr lang="ja-JP" altLang="en-US" sz="2200" dirty="0">
                <a:latin typeface="メイリオ" panose="020B0604030504040204" pitchFamily="50" charset="-128"/>
                <a:ea typeface="メイリオ" panose="020B0604030504040204" pitchFamily="50" charset="-128"/>
              </a:rPr>
              <a:t>ワブラー周期を</a:t>
            </a:r>
            <a:r>
              <a:rPr lang="en-US" altLang="ja-JP" sz="2200" dirty="0">
                <a:latin typeface="メイリオ" panose="020B0604030504040204" pitchFamily="50" charset="-128"/>
                <a:ea typeface="メイリオ" panose="020B0604030504040204" pitchFamily="50" charset="-128"/>
              </a:rPr>
              <a:t>90°</a:t>
            </a:r>
            <a:r>
              <a:rPr lang="ja-JP" altLang="en-US" sz="2200" dirty="0">
                <a:latin typeface="メイリオ" panose="020B0604030504040204" pitchFamily="50" charset="-128"/>
                <a:ea typeface="メイリオ" panose="020B0604030504040204" pitchFamily="50" charset="-128"/>
              </a:rPr>
              <a:t>ずらすことで同心円状を形成する。</a:t>
            </a:r>
            <a:endParaRPr lang="en-US" altLang="ja-JP" sz="2200" dirty="0">
              <a:latin typeface="メイリオ" panose="020B0604030504040204" pitchFamily="50" charset="-128"/>
              <a:ea typeface="メイリオ" panose="020B0604030504040204" pitchFamily="50" charset="-128"/>
            </a:endParaRPr>
          </a:p>
        </p:txBody>
      </p:sp>
      <p:sp>
        <p:nvSpPr>
          <p:cNvPr id="30" name="フローチャート: 処理 29">
            <a:extLst>
              <a:ext uri="{FF2B5EF4-FFF2-40B4-BE49-F238E27FC236}">
                <a16:creationId xmlns:a16="http://schemas.microsoft.com/office/drawing/2014/main" id="{5B8BB264-89F7-5A5A-9CED-E8470429D065}"/>
              </a:ext>
            </a:extLst>
          </p:cNvPr>
          <p:cNvSpPr/>
          <p:nvPr/>
        </p:nvSpPr>
        <p:spPr>
          <a:xfrm>
            <a:off x="11248865" y="3181104"/>
            <a:ext cx="606490" cy="346092"/>
          </a:xfrm>
          <a:prstGeom prst="flowChart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メイリオ" panose="020B0604030504040204" pitchFamily="50" charset="-128"/>
                <a:ea typeface="メイリオ" panose="020B0604030504040204" pitchFamily="50" charset="-128"/>
              </a:rPr>
              <a:t>x</a:t>
            </a:r>
            <a:r>
              <a:rPr kumimoji="1" lang="ja-JP" altLang="en-US" dirty="0">
                <a:solidFill>
                  <a:schemeClr val="tx1"/>
                </a:solidFill>
                <a:latin typeface="メイリオ" panose="020B0604030504040204" pitchFamily="50" charset="-128"/>
                <a:ea typeface="メイリオ" panose="020B0604030504040204" pitchFamily="50" charset="-128"/>
              </a:rPr>
              <a:t>軸</a:t>
            </a:r>
          </a:p>
        </p:txBody>
      </p:sp>
      <p:sp>
        <p:nvSpPr>
          <p:cNvPr id="31" name="フローチャート: 処理 30">
            <a:extLst>
              <a:ext uri="{FF2B5EF4-FFF2-40B4-BE49-F238E27FC236}">
                <a16:creationId xmlns:a16="http://schemas.microsoft.com/office/drawing/2014/main" id="{AC3C89E9-EDE4-A0FA-6DDE-A5E985C34642}"/>
              </a:ext>
            </a:extLst>
          </p:cNvPr>
          <p:cNvSpPr/>
          <p:nvPr/>
        </p:nvSpPr>
        <p:spPr>
          <a:xfrm>
            <a:off x="11273813" y="4928822"/>
            <a:ext cx="606491" cy="346092"/>
          </a:xfrm>
          <a:prstGeom prst="flowChart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メイリオ" panose="020B0604030504040204" pitchFamily="50" charset="-128"/>
                <a:ea typeface="メイリオ" panose="020B0604030504040204" pitchFamily="50" charset="-128"/>
              </a:rPr>
              <a:t>y</a:t>
            </a:r>
            <a:r>
              <a:rPr kumimoji="1" lang="ja-JP" altLang="en-US" dirty="0">
                <a:solidFill>
                  <a:schemeClr val="tx1"/>
                </a:solidFill>
                <a:latin typeface="メイリオ" panose="020B0604030504040204" pitchFamily="50" charset="-128"/>
                <a:ea typeface="メイリオ" panose="020B0604030504040204" pitchFamily="50" charset="-128"/>
              </a:rPr>
              <a:t>軸</a:t>
            </a:r>
          </a:p>
        </p:txBody>
      </p:sp>
      <p:sp>
        <p:nvSpPr>
          <p:cNvPr id="6" name="テキスト ボックス 5">
            <a:extLst>
              <a:ext uri="{FF2B5EF4-FFF2-40B4-BE49-F238E27FC236}">
                <a16:creationId xmlns:a16="http://schemas.microsoft.com/office/drawing/2014/main" id="{8E60FF33-DB8B-F1F9-04E6-9A1C5E26A02D}"/>
              </a:ext>
            </a:extLst>
          </p:cNvPr>
          <p:cNvSpPr txBox="1"/>
          <p:nvPr/>
        </p:nvSpPr>
        <p:spPr>
          <a:xfrm>
            <a:off x="903111" y="2821517"/>
            <a:ext cx="7850366" cy="2118529"/>
          </a:xfrm>
          <a:prstGeom prst="rect">
            <a:avLst/>
          </a:prstGeom>
          <a:noFill/>
          <a:ln w="19050">
            <a:solidFill>
              <a:schemeClr val="tx1"/>
            </a:solidFill>
          </a:ln>
        </p:spPr>
        <p:txBody>
          <a:bodyPr wrap="square">
            <a:spAutoFit/>
          </a:bodyPr>
          <a:lstStyle/>
          <a:p>
            <a:pPr>
              <a:lnSpc>
                <a:spcPts val="3200"/>
              </a:lnSpc>
            </a:pPr>
            <a:r>
              <a:rPr lang="ja-JP" altLang="en-US" sz="2400" b="1" dirty="0">
                <a:latin typeface="メイリオ" panose="020B0604030504040204" pitchFamily="50" charset="-128"/>
                <a:ea typeface="メイリオ" panose="020B0604030504040204" pitchFamily="50" charset="-128"/>
              </a:rPr>
              <a:t>[ Magnetic Field ]</a:t>
            </a:r>
            <a:r>
              <a:rPr lang="ja-JP" altLang="en-US" sz="2400"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磁場設定</a:t>
            </a:r>
          </a:p>
          <a:p>
            <a:pPr>
              <a:lnSpc>
                <a:spcPts val="3200"/>
              </a:lnSpc>
            </a:pPr>
            <a:r>
              <a:rPr lang="ja-JP" altLang="en-US" sz="2000" dirty="0">
                <a:latin typeface="メイリオ" panose="020B0604030504040204" pitchFamily="50" charset="-128"/>
                <a:ea typeface="メイリオ" panose="020B0604030504040204" pitchFamily="50" charset="-128"/>
              </a:rPr>
              <a:t> reg  typ  gap  </a:t>
            </a:r>
            <a:r>
              <a:rPr lang="ja-JP" altLang="en-US" sz="2000" b="1" dirty="0">
                <a:solidFill>
                  <a:srgbClr val="FF0000"/>
                </a:solidFill>
                <a:latin typeface="メイリオ" panose="020B0604030504040204" pitchFamily="50" charset="-128"/>
                <a:ea typeface="メイリオ" panose="020B0604030504040204" pitchFamily="50" charset="-128"/>
              </a:rPr>
              <a:t>mgf</a:t>
            </a:r>
            <a:r>
              <a:rPr lang="ja-JP" altLang="en-US" sz="2000" dirty="0">
                <a:latin typeface="メイリオ" panose="020B0604030504040204" pitchFamily="50" charset="-128"/>
                <a:ea typeface="メイリオ" panose="020B0604030504040204" pitchFamily="50" charset="-128"/>
              </a:rPr>
              <a:t>   trcl   time</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en-US" altLang="ja-JP" sz="2000" dirty="0" err="1">
                <a:latin typeface="メイリオ" panose="020B0604030504040204" pitchFamily="50" charset="-128"/>
                <a:ea typeface="メイリオ" panose="020B0604030504040204" pitchFamily="50" charset="-128"/>
              </a:rPr>
              <a:t>mgf</a:t>
            </a:r>
            <a:r>
              <a:rPr lang="ja-JP" altLang="en-US" sz="2000" dirty="0">
                <a:latin typeface="メイリオ" panose="020B0604030504040204" pitchFamily="50" charset="-128"/>
                <a:ea typeface="メイリオ" panose="020B0604030504040204" pitchFamily="50" charset="-128"/>
              </a:rPr>
              <a:t>：磁場強度</a:t>
            </a:r>
          </a:p>
          <a:p>
            <a:pPr>
              <a:lnSpc>
                <a:spcPts val="3200"/>
              </a:lnSpc>
            </a:pPr>
            <a:r>
              <a:rPr lang="ja-JP" altLang="en-US" sz="2000" dirty="0">
                <a:latin typeface="メイリオ" panose="020B0604030504040204" pitchFamily="50" charset="-128"/>
                <a:ea typeface="メイリオ" panose="020B0604030504040204" pitchFamily="50" charset="-128"/>
              </a:rPr>
              <a:t> 14    2     1  　c1      1      pi</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wobbler</a:t>
            </a:r>
            <a:r>
              <a:rPr lang="ja-JP" altLang="en-US" sz="2000" dirty="0">
                <a:latin typeface="メイリオ" panose="020B0604030504040204" pitchFamily="50" charset="-128"/>
                <a:ea typeface="メイリオ" panose="020B0604030504040204" pitchFamily="50" charset="-128"/>
              </a:rPr>
              <a:t>電磁石</a:t>
            </a:r>
            <a:r>
              <a:rPr lang="en-US" altLang="ja-JP" sz="2000" dirty="0">
                <a:latin typeface="メイリオ" panose="020B0604030504040204" pitchFamily="50" charset="-128"/>
                <a:ea typeface="メイリオ" panose="020B0604030504040204" pitchFamily="50" charset="-128"/>
              </a:rPr>
              <a:t>X</a:t>
            </a:r>
            <a:endParaRPr lang="ja-JP" altLang="en-US" sz="2000" dirty="0">
              <a:latin typeface="メイリオ" panose="020B0604030504040204" pitchFamily="50" charset="-128"/>
              <a:ea typeface="メイリオ" panose="020B0604030504040204" pitchFamily="50" charset="-128"/>
            </a:endParaRPr>
          </a:p>
          <a:p>
            <a:pPr>
              <a:lnSpc>
                <a:spcPts val="3200"/>
              </a:lnSpc>
            </a:pPr>
            <a:r>
              <a:rPr lang="ja-JP" altLang="en-US" sz="2000" dirty="0">
                <a:latin typeface="メイリオ" panose="020B0604030504040204" pitchFamily="50" charset="-128"/>
                <a:ea typeface="メイリオ" panose="020B0604030504040204" pitchFamily="50" charset="-128"/>
              </a:rPr>
              <a:t> 15    2  　1  　c2      2      pi/2</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wobbler</a:t>
            </a:r>
            <a:r>
              <a:rPr lang="ja-JP" altLang="en-US" sz="2000" dirty="0">
                <a:latin typeface="メイリオ" panose="020B0604030504040204" pitchFamily="50" charset="-128"/>
                <a:ea typeface="メイリオ" panose="020B0604030504040204" pitchFamily="50" charset="-128"/>
              </a:rPr>
              <a:t>電磁石</a:t>
            </a:r>
            <a:r>
              <a:rPr lang="en-US" altLang="ja-JP" sz="2000" dirty="0">
                <a:latin typeface="メイリオ" panose="020B0604030504040204" pitchFamily="50" charset="-128"/>
                <a:ea typeface="メイリオ" panose="020B0604030504040204" pitchFamily="50" charset="-128"/>
              </a:rPr>
              <a:t>Y</a:t>
            </a:r>
          </a:p>
          <a:p>
            <a:pPr>
              <a:lnSpc>
                <a:spcPts val="3200"/>
              </a:lnSpc>
            </a:pPr>
            <a:r>
              <a:rPr lang="ja-JP" altLang="en-US" sz="2000" dirty="0">
                <a:latin typeface="メイリオ" panose="020B0604030504040204" pitchFamily="50" charset="-128"/>
                <a:ea typeface="メイリオ" panose="020B0604030504040204" pitchFamily="50" charset="-128"/>
              </a:rPr>
              <a:t>　　  　  </a:t>
            </a:r>
            <a:r>
              <a:rPr lang="ja-JP" altLang="en-US" sz="2000" b="1" dirty="0">
                <a:solidFill>
                  <a:srgbClr val="FF0000"/>
                </a:solidFill>
                <a:latin typeface="メイリオ" panose="020B0604030504040204" pitchFamily="50" charset="-128"/>
                <a:ea typeface="メイリオ" panose="020B0604030504040204" pitchFamily="50" charset="-128"/>
              </a:rPr>
              <a:t>二極管電磁石</a:t>
            </a:r>
            <a:endParaRPr lang="en-US" altLang="ja-JP" sz="2000" b="1" dirty="0">
              <a:solidFill>
                <a:srgbClr val="FF0000"/>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50121529-DA40-4852-9501-308734E32098}"/>
              </a:ext>
            </a:extLst>
          </p:cNvPr>
          <p:cNvSpPr txBox="1"/>
          <p:nvPr/>
        </p:nvSpPr>
        <p:spPr>
          <a:xfrm>
            <a:off x="104775" y="5267066"/>
            <a:ext cx="7271385" cy="1288814"/>
          </a:xfrm>
          <a:prstGeom prst="rect">
            <a:avLst/>
          </a:prstGeom>
          <a:noFill/>
        </p:spPr>
        <p:txBody>
          <a:bodyPr wrap="square" rtlCol="0">
            <a:spAutoFit/>
          </a:bodyPr>
          <a:lstStyle/>
          <a:p>
            <a:r>
              <a:rPr kumimoji="1" lang="ja-JP" altLang="en-US" sz="2400" dirty="0">
                <a:solidFill>
                  <a:schemeClr val="accent1"/>
                </a:solidFill>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評価項目</a:t>
            </a:r>
            <a:endParaRPr kumimoji="1" lang="en-US" altLang="ja-JP" sz="2400" b="1" dirty="0">
              <a:latin typeface="メイリオ" panose="020B0604030504040204" pitchFamily="50" charset="-128"/>
              <a:ea typeface="メイリオ" panose="020B0604030504040204" pitchFamily="50" charset="-128"/>
            </a:endParaRPr>
          </a:p>
          <a:p>
            <a:pPr marL="722313" indent="-342900">
              <a:buFont typeface="Wingdings" panose="05000000000000000000" pitchFamily="2" charset="2"/>
              <a:buChar char="l"/>
            </a:pPr>
            <a:r>
              <a:rPr kumimoji="1" lang="en-US" altLang="ja-JP" sz="2400" dirty="0">
                <a:latin typeface="メイリオ" panose="020B0604030504040204" pitchFamily="50" charset="-128"/>
                <a:ea typeface="メイリオ" panose="020B0604030504040204" pitchFamily="50" charset="-128"/>
              </a:rPr>
              <a:t>wobbler</a:t>
            </a:r>
            <a:r>
              <a:rPr kumimoji="1" lang="ja-JP" altLang="en-US" sz="2400" dirty="0">
                <a:latin typeface="メイリオ" panose="020B0604030504040204" pitchFamily="50" charset="-128"/>
                <a:ea typeface="メイリオ" panose="020B0604030504040204" pitchFamily="50" charset="-128"/>
              </a:rPr>
              <a:t>半径</a:t>
            </a:r>
            <a:endParaRPr kumimoji="1" lang="en-US" altLang="ja-JP" sz="2400" dirty="0">
              <a:latin typeface="メイリオ" panose="020B0604030504040204" pitchFamily="50" charset="-128"/>
              <a:ea typeface="メイリオ" panose="020B0604030504040204" pitchFamily="50" charset="-128"/>
            </a:endParaRPr>
          </a:p>
          <a:p>
            <a:pPr marL="379413">
              <a:lnSpc>
                <a:spcPts val="3800"/>
              </a:lnSpc>
            </a:pPr>
            <a:r>
              <a:rPr kumimoji="1" lang="ja-JP" altLang="en-US" sz="2400" dirty="0">
                <a:latin typeface="メイリオ" panose="020B0604030504040204" pitchFamily="50" charset="-128"/>
                <a:ea typeface="メイリオ" panose="020B0604030504040204" pitchFamily="50" charset="-128"/>
              </a:rPr>
              <a:t>（複数の</a:t>
            </a:r>
            <a:r>
              <a:rPr kumimoji="1" lang="en-US" altLang="ja-JP" sz="2400" dirty="0">
                <a:latin typeface="メイリオ" panose="020B0604030504040204" pitchFamily="50" charset="-128"/>
                <a:ea typeface="メイリオ" panose="020B0604030504040204" pitchFamily="50" charset="-128"/>
              </a:rPr>
              <a:t>wobbler</a:t>
            </a:r>
            <a:r>
              <a:rPr kumimoji="1" lang="ja-JP" altLang="en-US" sz="2400" dirty="0">
                <a:latin typeface="メイリオ" panose="020B0604030504040204" pitchFamily="50" charset="-128"/>
                <a:ea typeface="メイリオ" panose="020B0604030504040204" pitchFamily="50" charset="-128"/>
              </a:rPr>
              <a:t>半径に対応する</a:t>
            </a:r>
            <a:r>
              <a:rPr kumimoji="1" lang="en-US" altLang="ja-JP" sz="2400" dirty="0" err="1">
                <a:latin typeface="メイリオ" panose="020B0604030504040204" pitchFamily="50" charset="-128"/>
                <a:ea typeface="メイリオ" panose="020B0604030504040204" pitchFamily="50" charset="-128"/>
              </a:rPr>
              <a:t>mgf</a:t>
            </a:r>
            <a:r>
              <a:rPr kumimoji="1" lang="ja-JP" altLang="en-US" sz="2400" dirty="0">
                <a:latin typeface="メイリオ" panose="020B0604030504040204" pitchFamily="50" charset="-128"/>
                <a:ea typeface="メイリオ" panose="020B0604030504040204" pitchFamily="50" charset="-128"/>
              </a:rPr>
              <a:t>を取得）</a:t>
            </a:r>
          </a:p>
        </p:txBody>
      </p:sp>
      <p:sp>
        <p:nvSpPr>
          <p:cNvPr id="25" name="テキスト ボックス 24">
            <a:extLst>
              <a:ext uri="{FF2B5EF4-FFF2-40B4-BE49-F238E27FC236}">
                <a16:creationId xmlns:a16="http://schemas.microsoft.com/office/drawing/2014/main" id="{0E69918F-A348-4465-8E4B-6351DC33EF00}"/>
              </a:ext>
            </a:extLst>
          </p:cNvPr>
          <p:cNvSpPr txBox="1"/>
          <p:nvPr/>
        </p:nvSpPr>
        <p:spPr>
          <a:xfrm>
            <a:off x="104775" y="2359852"/>
            <a:ext cx="3333750" cy="461665"/>
          </a:xfrm>
          <a:prstGeom prst="rect">
            <a:avLst/>
          </a:prstGeom>
          <a:noFill/>
        </p:spPr>
        <p:txBody>
          <a:bodyPr wrap="square" rtlCol="0">
            <a:noAutofit/>
          </a:bodyPr>
          <a:lstStyle/>
          <a:p>
            <a:r>
              <a:rPr kumimoji="1" lang="ja-JP" altLang="en-US" sz="2400" b="1" dirty="0">
                <a:solidFill>
                  <a:schemeClr val="accent1"/>
                </a:solidFill>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kumimoji="1" lang="en-US" altLang="ja-JP" sz="2400" b="1" dirty="0">
                <a:latin typeface="メイリオ" panose="020B0604030504040204" pitchFamily="50" charset="-128"/>
                <a:ea typeface="メイリオ" panose="020B0604030504040204" pitchFamily="50" charset="-128"/>
              </a:rPr>
              <a:t>PHITS</a:t>
            </a:r>
            <a:r>
              <a:rPr kumimoji="1" lang="ja-JP" altLang="en-US" sz="2400" b="1" dirty="0">
                <a:latin typeface="メイリオ" panose="020B0604030504040204" pitchFamily="50" charset="-128"/>
                <a:ea typeface="メイリオ" panose="020B0604030504040204" pitchFamily="50" charset="-128"/>
              </a:rPr>
              <a:t>設定値</a:t>
            </a:r>
          </a:p>
        </p:txBody>
      </p:sp>
      <p:pic>
        <p:nvPicPr>
          <p:cNvPr id="3" name="グラフィックス 2" descr="ストップウォッチ">
            <a:extLst>
              <a:ext uri="{FF2B5EF4-FFF2-40B4-BE49-F238E27FC236}">
                <a16:creationId xmlns:a16="http://schemas.microsoft.com/office/drawing/2014/main" id="{F46A273F-0F0A-3DE4-CB13-531197A99A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669553" y="52786"/>
            <a:ext cx="530531" cy="530531"/>
          </a:xfrm>
          <a:prstGeom prst="rect">
            <a:avLst/>
          </a:prstGeom>
        </p:spPr>
      </p:pic>
      <p:sp>
        <p:nvSpPr>
          <p:cNvPr id="8" name="正方形/長方形 7">
            <a:extLst>
              <a:ext uri="{FF2B5EF4-FFF2-40B4-BE49-F238E27FC236}">
                <a16:creationId xmlns:a16="http://schemas.microsoft.com/office/drawing/2014/main" id="{F5BCD421-8447-1124-C094-C5CE6619AD0E}"/>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9" name="正方形/長方形 9">
            <a:extLst>
              <a:ext uri="{FF2B5EF4-FFF2-40B4-BE49-F238E27FC236}">
                <a16:creationId xmlns:a16="http://schemas.microsoft.com/office/drawing/2014/main" id="{93A10974-35FC-E980-EA70-79319F9DA6FC}"/>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1D9F49E-1A05-6610-B5F6-22A6498B8B0D}"/>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モデリング② </a:t>
            </a:r>
            <a:r>
              <a:rPr lang="en-US" altLang="ja-JP" sz="2400" dirty="0">
                <a:solidFill>
                  <a:schemeClr val="bg1"/>
                </a:solidFill>
                <a:latin typeface="メイリオ" panose="020B0604030504040204" pitchFamily="50" charset="-128"/>
                <a:ea typeface="メイリオ" panose="020B0604030504040204" pitchFamily="50" charset="-128"/>
              </a:rPr>
              <a:t>Wobbler</a:t>
            </a:r>
            <a:r>
              <a:rPr lang="ja-JP" altLang="en-US" sz="2400" dirty="0">
                <a:solidFill>
                  <a:schemeClr val="bg1"/>
                </a:solidFill>
                <a:latin typeface="メイリオ" panose="020B0604030504040204" pitchFamily="50" charset="-128"/>
                <a:ea typeface="メイリオ" panose="020B0604030504040204" pitchFamily="50" charset="-128"/>
              </a:rPr>
              <a:t>半径：磁場設定によるモデリング</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3" name="フローチャート: 手作業 12">
            <a:extLst>
              <a:ext uri="{FF2B5EF4-FFF2-40B4-BE49-F238E27FC236}">
                <a16:creationId xmlns:a16="http://schemas.microsoft.com/office/drawing/2014/main" id="{B8012361-C118-9B75-C5AB-235DB8C246C6}"/>
              </a:ext>
            </a:extLst>
          </p:cNvPr>
          <p:cNvSpPr/>
          <p:nvPr/>
        </p:nvSpPr>
        <p:spPr>
          <a:xfrm rot="10800000">
            <a:off x="10333052" y="1196539"/>
            <a:ext cx="646500" cy="88536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8338"/>
              <a:gd name="connsiteY0" fmla="*/ 0 h 10000"/>
              <a:gd name="connsiteX1" fmla="*/ 8338 w 8338"/>
              <a:gd name="connsiteY1" fmla="*/ 0 h 10000"/>
              <a:gd name="connsiteX2" fmla="*/ 8000 w 8338"/>
              <a:gd name="connsiteY2" fmla="*/ 10000 h 10000"/>
              <a:gd name="connsiteX3" fmla="*/ 2000 w 8338"/>
              <a:gd name="connsiteY3" fmla="*/ 10000 h 10000"/>
              <a:gd name="connsiteX4" fmla="*/ 0 w 8338"/>
              <a:gd name="connsiteY4" fmla="*/ 0 h 10000"/>
              <a:gd name="connsiteX0" fmla="*/ 0 w 8087"/>
              <a:gd name="connsiteY0" fmla="*/ 0 h 10000"/>
              <a:gd name="connsiteX1" fmla="*/ 8087 w 8087"/>
              <a:gd name="connsiteY1" fmla="*/ 0 h 10000"/>
              <a:gd name="connsiteX2" fmla="*/ 7682 w 8087"/>
              <a:gd name="connsiteY2" fmla="*/ 10000 h 10000"/>
              <a:gd name="connsiteX3" fmla="*/ 486 w 8087"/>
              <a:gd name="connsiteY3" fmla="*/ 10000 h 10000"/>
              <a:gd name="connsiteX4" fmla="*/ 0 w 8087"/>
              <a:gd name="connsiteY4" fmla="*/ 0 h 10000"/>
              <a:gd name="connsiteX0" fmla="*/ 0 w 10000"/>
              <a:gd name="connsiteY0" fmla="*/ 0 h 10000"/>
              <a:gd name="connsiteX1" fmla="*/ 5215 w 10000"/>
              <a:gd name="connsiteY1" fmla="*/ 20 h 10000"/>
              <a:gd name="connsiteX2" fmla="*/ 10000 w 10000"/>
              <a:gd name="connsiteY2" fmla="*/ 0 h 10000"/>
              <a:gd name="connsiteX3" fmla="*/ 9499 w 10000"/>
              <a:gd name="connsiteY3" fmla="*/ 10000 h 10000"/>
              <a:gd name="connsiteX4" fmla="*/ 601 w 10000"/>
              <a:gd name="connsiteY4" fmla="*/ 10000 h 10000"/>
              <a:gd name="connsiteX5" fmla="*/ 0 w 10000"/>
              <a:gd name="connsiteY5" fmla="*/ 0 h 10000"/>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781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7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781 h 10781"/>
              <a:gd name="connsiteX0" fmla="*/ 0 w 10000"/>
              <a:gd name="connsiteY0" fmla="*/ 5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581 h 10781"/>
              <a:gd name="connsiteX0" fmla="*/ 0 w 10000"/>
              <a:gd name="connsiteY0" fmla="*/ 581 h 10781"/>
              <a:gd name="connsiteX1" fmla="*/ 5215 w 10000"/>
              <a:gd name="connsiteY1" fmla="*/ 0 h 10781"/>
              <a:gd name="connsiteX2" fmla="*/ 10000 w 10000"/>
              <a:gd name="connsiteY2" fmla="*/ 609 h 10781"/>
              <a:gd name="connsiteX3" fmla="*/ 9499 w 10000"/>
              <a:gd name="connsiteY3" fmla="*/ 10781 h 10781"/>
              <a:gd name="connsiteX4" fmla="*/ 601 w 10000"/>
              <a:gd name="connsiteY4" fmla="*/ 10781 h 10781"/>
              <a:gd name="connsiteX5" fmla="*/ 0 w 10000"/>
              <a:gd name="connsiteY5" fmla="*/ 581 h 10781"/>
              <a:gd name="connsiteX0" fmla="*/ 0 w 10000"/>
              <a:gd name="connsiteY0" fmla="*/ 438 h 10638"/>
              <a:gd name="connsiteX1" fmla="*/ 5215 w 10000"/>
              <a:gd name="connsiteY1" fmla="*/ 0 h 10638"/>
              <a:gd name="connsiteX2" fmla="*/ 10000 w 10000"/>
              <a:gd name="connsiteY2" fmla="*/ 466 h 10638"/>
              <a:gd name="connsiteX3" fmla="*/ 9499 w 10000"/>
              <a:gd name="connsiteY3" fmla="*/ 10638 h 10638"/>
              <a:gd name="connsiteX4" fmla="*/ 601 w 10000"/>
              <a:gd name="connsiteY4" fmla="*/ 10638 h 10638"/>
              <a:gd name="connsiteX5" fmla="*/ 0 w 10000"/>
              <a:gd name="connsiteY5" fmla="*/ 438 h 10638"/>
              <a:gd name="connsiteX0" fmla="*/ 0 w 10000"/>
              <a:gd name="connsiteY0" fmla="*/ 524 h 10638"/>
              <a:gd name="connsiteX1" fmla="*/ 5215 w 10000"/>
              <a:gd name="connsiteY1" fmla="*/ 0 h 10638"/>
              <a:gd name="connsiteX2" fmla="*/ 10000 w 10000"/>
              <a:gd name="connsiteY2" fmla="*/ 466 h 10638"/>
              <a:gd name="connsiteX3" fmla="*/ 9499 w 10000"/>
              <a:gd name="connsiteY3" fmla="*/ 10638 h 10638"/>
              <a:gd name="connsiteX4" fmla="*/ 601 w 10000"/>
              <a:gd name="connsiteY4" fmla="*/ 10638 h 10638"/>
              <a:gd name="connsiteX5" fmla="*/ 0 w 10000"/>
              <a:gd name="connsiteY5" fmla="*/ 524 h 10638"/>
              <a:gd name="connsiteX0" fmla="*/ 0 w 10037"/>
              <a:gd name="connsiteY0" fmla="*/ 638 h 10638"/>
              <a:gd name="connsiteX1" fmla="*/ 5252 w 10037"/>
              <a:gd name="connsiteY1" fmla="*/ 0 h 10638"/>
              <a:gd name="connsiteX2" fmla="*/ 10037 w 10037"/>
              <a:gd name="connsiteY2" fmla="*/ 466 h 10638"/>
              <a:gd name="connsiteX3" fmla="*/ 9536 w 10037"/>
              <a:gd name="connsiteY3" fmla="*/ 10638 h 10638"/>
              <a:gd name="connsiteX4" fmla="*/ 638 w 10037"/>
              <a:gd name="connsiteY4" fmla="*/ 10638 h 10638"/>
              <a:gd name="connsiteX5" fmla="*/ 0 w 10037"/>
              <a:gd name="connsiteY5" fmla="*/ 638 h 1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7" h="10638">
                <a:moveTo>
                  <a:pt x="0" y="638"/>
                </a:moveTo>
                <a:cubicBezTo>
                  <a:pt x="1701" y="235"/>
                  <a:pt x="3440" y="60"/>
                  <a:pt x="5252" y="0"/>
                </a:cubicBezTo>
                <a:cubicBezTo>
                  <a:pt x="7032" y="60"/>
                  <a:pt x="8516" y="91"/>
                  <a:pt x="10037" y="466"/>
                </a:cubicBezTo>
                <a:cubicBezTo>
                  <a:pt x="9869" y="3799"/>
                  <a:pt x="9703" y="7305"/>
                  <a:pt x="9536" y="10638"/>
                </a:cubicBezTo>
                <a:lnTo>
                  <a:pt x="638" y="10638"/>
                </a:lnTo>
                <a:cubicBezTo>
                  <a:pt x="438" y="7305"/>
                  <a:pt x="200" y="3971"/>
                  <a:pt x="0" y="638"/>
                </a:cubicBezTo>
                <a:close/>
              </a:path>
            </a:pathLst>
          </a:custGeom>
          <a:gradFill flip="none" rotWithShape="1">
            <a:gsLst>
              <a:gs pos="0">
                <a:srgbClr val="FF0000"/>
              </a:gs>
              <a:gs pos="58000">
                <a:schemeClr val="accent4">
                  <a:tint val="44500"/>
                  <a:satMod val="160000"/>
                  <a:alpha val="0"/>
                </a:schemeClr>
              </a:gs>
              <a:gs pos="0">
                <a:schemeClr val="accent4">
                  <a:lumMod val="40000"/>
                  <a:lumOff val="60000"/>
                </a:schemeClr>
              </a:gs>
            </a:gsLst>
            <a:lin ang="5400000" scaled="1"/>
            <a:tileRect/>
          </a:gra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フローチャート: 処理 38">
            <a:extLst>
              <a:ext uri="{FF2B5EF4-FFF2-40B4-BE49-F238E27FC236}">
                <a16:creationId xmlns:a16="http://schemas.microsoft.com/office/drawing/2014/main" id="{6F4081D9-3970-EEE2-1FF6-8C7975DF7DBE}"/>
              </a:ext>
            </a:extLst>
          </p:cNvPr>
          <p:cNvSpPr/>
          <p:nvPr/>
        </p:nvSpPr>
        <p:spPr>
          <a:xfrm>
            <a:off x="9304189" y="1321256"/>
            <a:ext cx="2606264" cy="397130"/>
          </a:xfrm>
          <a:prstGeom prst="flowChart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ワブラー電磁石</a:t>
            </a:r>
            <a:r>
              <a:rPr kumimoji="1" lang="en-US" altLang="ja-JP" dirty="0">
                <a:solidFill>
                  <a:schemeClr val="tx1"/>
                </a:solidFill>
                <a:latin typeface="メイリオ" panose="020B0604030504040204" pitchFamily="50" charset="-128"/>
                <a:ea typeface="メイリオ" panose="020B0604030504040204" pitchFamily="50" charset="-128"/>
              </a:rPr>
              <a:t>(</a:t>
            </a:r>
            <a:r>
              <a:rPr kumimoji="1" lang="ja-JP" altLang="en-US" dirty="0">
                <a:solidFill>
                  <a:schemeClr val="tx1"/>
                </a:solidFill>
                <a:latin typeface="メイリオ" panose="020B0604030504040204" pitchFamily="50" charset="-128"/>
                <a:ea typeface="メイリオ" panose="020B0604030504040204" pitchFamily="50" charset="-128"/>
              </a:rPr>
              <a:t>ｘ</a:t>
            </a:r>
            <a:r>
              <a:rPr kumimoji="1" lang="en-US" altLang="ja-JP" dirty="0">
                <a:solidFill>
                  <a:schemeClr val="tx1"/>
                </a:solidFill>
                <a:latin typeface="メイリオ" panose="020B0604030504040204" pitchFamily="50" charset="-128"/>
                <a:ea typeface="メイリオ" panose="020B0604030504040204" pitchFamily="50" charset="-128"/>
              </a:rPr>
              <a:t>,y)</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7DB759E8-3DEB-7746-4F1B-A325A78C7D07}"/>
              </a:ext>
            </a:extLst>
          </p:cNvPr>
          <p:cNvSpPr/>
          <p:nvPr/>
        </p:nvSpPr>
        <p:spPr>
          <a:xfrm>
            <a:off x="204292" y="77034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 塗りつぶしなし 19">
            <a:extLst>
              <a:ext uri="{FF2B5EF4-FFF2-40B4-BE49-F238E27FC236}">
                <a16:creationId xmlns:a16="http://schemas.microsoft.com/office/drawing/2014/main" id="{FE910590-21F2-DD30-2EBE-C0B7A0893D42}"/>
              </a:ext>
            </a:extLst>
          </p:cNvPr>
          <p:cNvSpPr/>
          <p:nvPr/>
        </p:nvSpPr>
        <p:spPr>
          <a:xfrm>
            <a:off x="10015074" y="5492242"/>
            <a:ext cx="1233791" cy="576358"/>
          </a:xfrm>
          <a:prstGeom prst="donut">
            <a:avLst>
              <a:gd name="adj" fmla="val 13416"/>
            </a:avLst>
          </a:prstGeom>
          <a:gradFill flip="none" rotWithShape="1">
            <a:gsLst>
              <a:gs pos="0">
                <a:schemeClr val="accent4"/>
              </a:gs>
              <a:gs pos="92000">
                <a:srgbClr val="FFE7A6"/>
              </a:gs>
              <a:gs pos="100000">
                <a:schemeClr val="accent4">
                  <a:tint val="44500"/>
                  <a:satMod val="160000"/>
                  <a:alpha val="0"/>
                </a:schemeClr>
              </a:gs>
              <a:gs pos="48000">
                <a:schemeClr val="accent4">
                  <a:lumMod val="60000"/>
                  <a:lumOff val="40000"/>
                </a:schemeClr>
              </a:gs>
            </a:gsLst>
            <a:lin ang="18900000" scaled="1"/>
            <a:tileRect/>
          </a:gra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1" name="直線矢印コネクタ 20">
            <a:extLst>
              <a:ext uri="{FF2B5EF4-FFF2-40B4-BE49-F238E27FC236}">
                <a16:creationId xmlns:a16="http://schemas.microsoft.com/office/drawing/2014/main" id="{C47EFA21-715C-132E-FC28-7FDFBA053BB5}"/>
              </a:ext>
            </a:extLst>
          </p:cNvPr>
          <p:cNvCxnSpPr>
            <a:cxnSpLocks/>
          </p:cNvCxnSpPr>
          <p:nvPr/>
        </p:nvCxnSpPr>
        <p:spPr>
          <a:xfrm flipV="1">
            <a:off x="10275219" y="5666140"/>
            <a:ext cx="701077" cy="25840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83C7385B-6FDF-3481-73A1-0843B625B936}"/>
              </a:ext>
            </a:extLst>
          </p:cNvPr>
          <p:cNvCxnSpPr>
            <a:cxnSpLocks/>
          </p:cNvCxnSpPr>
          <p:nvPr/>
        </p:nvCxnSpPr>
        <p:spPr>
          <a:xfrm>
            <a:off x="10243116" y="5615862"/>
            <a:ext cx="803109" cy="33356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602071F-C15D-6211-B8F0-6C951A77B7CB}"/>
              </a:ext>
            </a:extLst>
          </p:cNvPr>
          <p:cNvCxnSpPr/>
          <p:nvPr/>
        </p:nvCxnSpPr>
        <p:spPr>
          <a:xfrm>
            <a:off x="1678621" y="4415346"/>
            <a:ext cx="286251" cy="0"/>
          </a:xfrm>
          <a:prstGeom prst="line">
            <a:avLst/>
          </a:prstGeom>
          <a:ln w="57150" cap="rnd">
            <a:solidFill>
              <a:srgbClr val="FF0000"/>
            </a:solidFill>
            <a:round/>
          </a:ln>
        </p:spPr>
        <p:style>
          <a:lnRef idx="1">
            <a:schemeClr val="accent1"/>
          </a:lnRef>
          <a:fillRef idx="0">
            <a:schemeClr val="accent1"/>
          </a:fillRef>
          <a:effectRef idx="0">
            <a:schemeClr val="accent1"/>
          </a:effectRef>
          <a:fontRef idx="minor">
            <a:schemeClr val="tx1"/>
          </a:fontRef>
        </p:style>
      </p:cxnSp>
      <p:cxnSp>
        <p:nvCxnSpPr>
          <p:cNvPr id="36" name="コネクタ: カギ線 35">
            <a:extLst>
              <a:ext uri="{FF2B5EF4-FFF2-40B4-BE49-F238E27FC236}">
                <a16:creationId xmlns:a16="http://schemas.microsoft.com/office/drawing/2014/main" id="{52743938-3CCE-0EE7-E411-F27AC0CC53C5}"/>
              </a:ext>
            </a:extLst>
          </p:cNvPr>
          <p:cNvCxnSpPr/>
          <p:nvPr/>
        </p:nvCxnSpPr>
        <p:spPr>
          <a:xfrm rot="16200000" flipH="1">
            <a:off x="1807744" y="4485984"/>
            <a:ext cx="208183" cy="188925"/>
          </a:xfrm>
          <a:prstGeom prst="bentConnector3">
            <a:avLst>
              <a:gd name="adj1" fmla="val 1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20FFAE03-4FD1-5757-EB9E-ADFCE861D9F5}"/>
              </a:ext>
            </a:extLst>
          </p:cNvPr>
          <p:cNvSpPr txBox="1"/>
          <p:nvPr/>
        </p:nvSpPr>
        <p:spPr>
          <a:xfrm>
            <a:off x="3951693" y="5627212"/>
            <a:ext cx="2009187" cy="346855"/>
          </a:xfrm>
          <a:prstGeom prst="rect">
            <a:avLst/>
          </a:prstGeom>
          <a:noFill/>
        </p:spPr>
        <p:txBody>
          <a:bodyPr wrap="square">
            <a:noAutofit/>
          </a:bodyPr>
          <a:lstStyle/>
          <a:p>
            <a:r>
              <a:rPr lang="ja-JP" altLang="en-US" sz="2400" b="1" dirty="0">
                <a:latin typeface="メイリオ" panose="020B0604030504040204" pitchFamily="50" charset="-128"/>
                <a:ea typeface="メイリオ" panose="020B0604030504040204" pitchFamily="50" charset="-128"/>
              </a:rPr>
              <a:t> </a:t>
            </a:r>
            <a:r>
              <a:rPr lang="en-US" altLang="ja-JP" sz="2400" b="1" dirty="0" err="1">
                <a:solidFill>
                  <a:srgbClr val="FF0000"/>
                </a:solidFill>
                <a:latin typeface="メイリオ" panose="020B0604030504040204" pitchFamily="50" charset="-128"/>
                <a:ea typeface="メイリオ" panose="020B0604030504040204" pitchFamily="50" charset="-128"/>
              </a:rPr>
              <a:t>mgf</a:t>
            </a:r>
            <a:r>
              <a:rPr lang="ja-JP" altLang="en-US" sz="2400" b="1" dirty="0">
                <a:latin typeface="メイリオ" panose="020B0604030504040204" pitchFamily="50" charset="-128"/>
                <a:ea typeface="メイリオ" panose="020B0604030504040204" pitchFamily="50" charset="-128"/>
              </a:rPr>
              <a:t>で調整</a:t>
            </a:r>
            <a:endParaRPr lang="ja-JP" altLang="en-US" sz="2400" b="1" dirty="0"/>
          </a:p>
        </p:txBody>
      </p:sp>
      <p:cxnSp>
        <p:nvCxnSpPr>
          <p:cNvPr id="47" name="直線コネクタ 46">
            <a:extLst>
              <a:ext uri="{FF2B5EF4-FFF2-40B4-BE49-F238E27FC236}">
                <a16:creationId xmlns:a16="http://schemas.microsoft.com/office/drawing/2014/main" id="{7AC31FCF-7604-04B1-5FBB-5D5E3B012DC9}"/>
              </a:ext>
            </a:extLst>
          </p:cNvPr>
          <p:cNvCxnSpPr>
            <a:cxnSpLocks/>
            <a:endCxn id="46" idx="1"/>
          </p:cNvCxnSpPr>
          <p:nvPr/>
        </p:nvCxnSpPr>
        <p:spPr>
          <a:xfrm>
            <a:off x="2864620" y="5800640"/>
            <a:ext cx="1087073" cy="0"/>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912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78707-DEF9-8377-9B42-5E3C6B77C3EE}"/>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4C8C3EB3-9F8B-3611-B256-8E446FCD26E8}"/>
              </a:ext>
            </a:extLst>
          </p:cNvPr>
          <p:cNvSpPr txBox="1"/>
          <p:nvPr/>
        </p:nvSpPr>
        <p:spPr>
          <a:xfrm>
            <a:off x="247957" y="779845"/>
            <a:ext cx="11431261" cy="461665"/>
          </a:xfrm>
          <a:prstGeom prst="rect">
            <a:avLst/>
          </a:prstGeom>
          <a:noFill/>
        </p:spPr>
        <p:txBody>
          <a:bodyPr wrap="square">
            <a:spAutoFit/>
          </a:bodyPr>
          <a:lstStyle/>
          <a:p>
            <a:pPr>
              <a:buClr>
                <a:schemeClr val="accent1"/>
              </a:buClr>
            </a:pPr>
            <a:r>
              <a:rPr kumimoji="1" lang="en-US" altLang="ja-JP" sz="2400" b="1" u="sng" dirty="0">
                <a:latin typeface="メイリオ" panose="020B0604030504040204" pitchFamily="50" charset="-128"/>
                <a:ea typeface="メイリオ" panose="020B0604030504040204" pitchFamily="50" charset="-128"/>
              </a:rPr>
              <a:t>SOBP</a:t>
            </a:r>
            <a:r>
              <a:rPr kumimoji="1" lang="ja-JP" altLang="en-US" sz="2400" b="1" u="sng" dirty="0">
                <a:latin typeface="メイリオ" panose="020B0604030504040204" pitchFamily="50" charset="-128"/>
                <a:ea typeface="メイリオ" panose="020B0604030504040204" pitchFamily="50" charset="-128"/>
              </a:rPr>
              <a:t>ビームのモデリング</a:t>
            </a:r>
            <a:r>
              <a:rPr kumimoji="1" lang="ja-JP" altLang="en-US" sz="2400" b="1"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SOBP=50,60,70,80)</a:t>
            </a:r>
            <a:endParaRPr kumimoji="1" lang="en-US" altLang="ja-JP" sz="2400" dirty="0">
              <a:latin typeface="メイリオ" panose="020B0604030504040204" pitchFamily="50" charset="-128"/>
              <a:ea typeface="メイリオ" panose="020B0604030504040204" pitchFamily="50" charset="-128"/>
            </a:endParaRPr>
          </a:p>
        </p:txBody>
      </p:sp>
      <p:graphicFrame>
        <p:nvGraphicFramePr>
          <p:cNvPr id="16" name="グラフ 15">
            <a:extLst>
              <a:ext uri="{FF2B5EF4-FFF2-40B4-BE49-F238E27FC236}">
                <a16:creationId xmlns:a16="http://schemas.microsoft.com/office/drawing/2014/main" id="{4F23FA10-369C-4784-A69B-48A6818A866A}"/>
              </a:ext>
            </a:extLst>
          </p:cNvPr>
          <p:cNvGraphicFramePr>
            <a:graphicFrameLocks/>
          </p:cNvGraphicFramePr>
          <p:nvPr>
            <p:extLst>
              <p:ext uri="{D42A27DB-BD31-4B8C-83A1-F6EECF244321}">
                <p14:modId xmlns:p14="http://schemas.microsoft.com/office/powerpoint/2010/main" val="3139353771"/>
              </p:ext>
            </p:extLst>
          </p:nvPr>
        </p:nvGraphicFramePr>
        <p:xfrm>
          <a:off x="9414371" y="1795186"/>
          <a:ext cx="2542277" cy="2334767"/>
        </p:xfrm>
        <a:graphic>
          <a:graphicData uri="http://schemas.openxmlformats.org/drawingml/2006/chart">
            <c:chart xmlns:c="http://schemas.openxmlformats.org/drawingml/2006/chart" xmlns:r="http://schemas.openxmlformats.org/officeDocument/2006/relationships" r:id="rId3"/>
          </a:graphicData>
        </a:graphic>
      </p:graphicFrame>
      <p:sp>
        <p:nvSpPr>
          <p:cNvPr id="18" name="テキスト ボックス 17">
            <a:extLst>
              <a:ext uri="{FF2B5EF4-FFF2-40B4-BE49-F238E27FC236}">
                <a16:creationId xmlns:a16="http://schemas.microsoft.com/office/drawing/2014/main" id="{99ACFB40-ABC8-4C63-A798-0D8A34E3DE9D}"/>
              </a:ext>
            </a:extLst>
          </p:cNvPr>
          <p:cNvSpPr txBox="1"/>
          <p:nvPr/>
        </p:nvSpPr>
        <p:spPr>
          <a:xfrm>
            <a:off x="258292" y="2156924"/>
            <a:ext cx="6198952" cy="1359346"/>
          </a:xfrm>
          <a:prstGeom prst="rect">
            <a:avLst/>
          </a:prstGeom>
          <a:noFill/>
        </p:spPr>
        <p:txBody>
          <a:bodyPr wrap="square" rtlCol="0">
            <a:spAutoFit/>
          </a:bodyPr>
          <a:lstStyle/>
          <a:p>
            <a:r>
              <a:rPr kumimoji="1" lang="ja-JP" altLang="en-US" sz="2400" dirty="0">
                <a:solidFill>
                  <a:schemeClr val="accent1"/>
                </a:solidFill>
                <a:latin typeface="メイリオ" panose="020B0604030504040204" pitchFamily="50" charset="-128"/>
                <a:ea typeface="メイリオ" panose="020B0604030504040204" pitchFamily="50" charset="-128"/>
              </a:rPr>
              <a:t>➤</a:t>
            </a:r>
            <a:r>
              <a:rPr lang="ja-JP" altLang="en-US" sz="2400" dirty="0">
                <a:solidFill>
                  <a:schemeClr val="accent1"/>
                </a:solidFill>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評価項目</a:t>
            </a:r>
            <a:endParaRPr kumimoji="1" lang="en-US" altLang="ja-JP" sz="2400" b="1" dirty="0">
              <a:latin typeface="メイリオ" panose="020B0604030504040204" pitchFamily="50" charset="-128"/>
              <a:ea typeface="メイリオ" panose="020B0604030504040204" pitchFamily="50" charset="-128"/>
            </a:endParaRPr>
          </a:p>
          <a:p>
            <a:pPr marL="722313" indent="-271463">
              <a:lnSpc>
                <a:spcPts val="3200"/>
              </a:lnSpc>
              <a:spcBef>
                <a:spcPts val="600"/>
              </a:spcBef>
              <a:buFont typeface="Wingdings" panose="05000000000000000000" pitchFamily="2" charset="2"/>
              <a:buChar char="l"/>
            </a:pPr>
            <a:r>
              <a:rPr lang="en-US" altLang="ja-JP" sz="2400" dirty="0">
                <a:latin typeface="メイリオ" panose="020B0604030504040204" pitchFamily="50" charset="-128"/>
                <a:ea typeface="メイリオ" panose="020B0604030504040204" pitchFamily="50" charset="-128"/>
              </a:rPr>
              <a:t>PDD</a:t>
            </a:r>
            <a:r>
              <a:rPr lang="ja-JP" altLang="en-US" sz="2400" dirty="0">
                <a:latin typeface="メイリオ" panose="020B0604030504040204" pitchFamily="50" charset="-128"/>
                <a:ea typeface="メイリオ" panose="020B0604030504040204" pitchFamily="50" charset="-128"/>
              </a:rPr>
              <a:t>：ビーム中心軸</a:t>
            </a:r>
            <a:r>
              <a:rPr lang="en-US" altLang="ja-JP" sz="2400" dirty="0">
                <a:latin typeface="メイリオ" panose="020B0604030504040204" pitchFamily="50" charset="-128"/>
                <a:ea typeface="メイリオ" panose="020B0604030504040204" pitchFamily="50" charset="-128"/>
              </a:rPr>
              <a:t>(95%</a:t>
            </a:r>
            <a:r>
              <a:rPr lang="ja-JP" altLang="en-US" sz="2400" dirty="0">
                <a:latin typeface="メイリオ" panose="020B0604030504040204" pitchFamily="50" charset="-128"/>
                <a:ea typeface="メイリオ" panose="020B0604030504040204" pitchFamily="50" charset="-128"/>
              </a:rPr>
              <a:t>線量範囲</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pPr marL="722313" indent="-271463">
              <a:lnSpc>
                <a:spcPts val="3200"/>
              </a:lnSpc>
              <a:buFont typeface="Wingdings" panose="05000000000000000000" pitchFamily="2" charset="2"/>
              <a:buChar char="l"/>
            </a:pPr>
            <a:r>
              <a:rPr lang="en-US" altLang="ja-JP" sz="2400" dirty="0">
                <a:latin typeface="メイリオ" panose="020B0604030504040204" pitchFamily="50" charset="-128"/>
                <a:ea typeface="メイリオ" panose="020B0604030504040204" pitchFamily="50" charset="-128"/>
              </a:rPr>
              <a:t>OCR</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SOBP</a:t>
            </a:r>
            <a:r>
              <a:rPr lang="ja-JP" altLang="en-US" sz="2400" dirty="0">
                <a:latin typeface="メイリオ" panose="020B0604030504040204" pitchFamily="50" charset="-128"/>
                <a:ea typeface="メイリオ" panose="020B0604030504040204" pitchFamily="50" charset="-128"/>
              </a:rPr>
              <a:t>中心（</a:t>
            </a:r>
            <a:r>
              <a:rPr lang="en-US" altLang="ja-JP" sz="2400" dirty="0">
                <a:latin typeface="メイリオ" panose="020B0604030504040204" pitchFamily="50" charset="-128"/>
                <a:ea typeface="メイリオ" panose="020B0604030504040204" pitchFamily="50" charset="-128"/>
              </a:rPr>
              <a:t>95%</a:t>
            </a:r>
            <a:r>
              <a:rPr lang="ja-JP" altLang="en-US" sz="2400" dirty="0">
                <a:latin typeface="メイリオ" panose="020B0604030504040204" pitchFamily="50" charset="-128"/>
                <a:ea typeface="メイリオ" panose="020B0604030504040204" pitchFamily="50" charset="-128"/>
              </a:rPr>
              <a:t>線量範囲）</a:t>
            </a:r>
            <a:endParaRPr lang="en-US" altLang="ja-JP" sz="2400"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4C3D6F66-73CB-4A72-95EC-2F241E2070E1}"/>
              </a:ext>
            </a:extLst>
          </p:cNvPr>
          <p:cNvPicPr>
            <a:picLocks noChangeAspect="1"/>
          </p:cNvPicPr>
          <p:nvPr/>
        </p:nvPicPr>
        <p:blipFill>
          <a:blip r:embed="rId4"/>
          <a:srcRect t="6520"/>
          <a:stretch/>
        </p:blipFill>
        <p:spPr>
          <a:xfrm>
            <a:off x="1291315" y="5179439"/>
            <a:ext cx="3427224" cy="942287"/>
          </a:xfrm>
          <a:prstGeom prst="rect">
            <a:avLst/>
          </a:prstGeom>
        </p:spPr>
      </p:pic>
      <p:grpSp>
        <p:nvGrpSpPr>
          <p:cNvPr id="26" name="グループ化 25">
            <a:extLst>
              <a:ext uri="{FF2B5EF4-FFF2-40B4-BE49-F238E27FC236}">
                <a16:creationId xmlns:a16="http://schemas.microsoft.com/office/drawing/2014/main" id="{52A2B312-D349-E42D-2D09-D3149E58EED1}"/>
              </a:ext>
            </a:extLst>
          </p:cNvPr>
          <p:cNvGrpSpPr/>
          <p:nvPr/>
        </p:nvGrpSpPr>
        <p:grpSpPr>
          <a:xfrm>
            <a:off x="9763478" y="4243085"/>
            <a:ext cx="2353918" cy="1925096"/>
            <a:chOff x="9383894" y="1925239"/>
            <a:chExt cx="2215116" cy="2287403"/>
          </a:xfrm>
        </p:grpSpPr>
        <p:grpSp>
          <p:nvGrpSpPr>
            <p:cNvPr id="2" name="グループ化 1">
              <a:extLst>
                <a:ext uri="{FF2B5EF4-FFF2-40B4-BE49-F238E27FC236}">
                  <a16:creationId xmlns:a16="http://schemas.microsoft.com/office/drawing/2014/main" id="{8CFBB8A3-E05C-47CA-8684-625BDB8F7E64}"/>
                </a:ext>
              </a:extLst>
            </p:cNvPr>
            <p:cNvGrpSpPr/>
            <p:nvPr/>
          </p:nvGrpSpPr>
          <p:grpSpPr>
            <a:xfrm>
              <a:off x="9383894" y="1925239"/>
              <a:ext cx="2215116" cy="2287403"/>
              <a:chOff x="668547" y="3119133"/>
              <a:chExt cx="3205303" cy="3044534"/>
            </a:xfrm>
          </p:grpSpPr>
          <p:pic>
            <p:nvPicPr>
              <p:cNvPr id="5" name="図 4">
                <a:extLst>
                  <a:ext uri="{FF2B5EF4-FFF2-40B4-BE49-F238E27FC236}">
                    <a16:creationId xmlns:a16="http://schemas.microsoft.com/office/drawing/2014/main" id="{59A4E85D-238D-CF8C-563F-5311906219FA}"/>
                  </a:ext>
                </a:extLst>
              </p:cNvPr>
              <p:cNvPicPr>
                <a:picLocks noChangeAspect="1"/>
              </p:cNvPicPr>
              <p:nvPr/>
            </p:nvPicPr>
            <p:blipFill>
              <a:blip r:embed="rId5">
                <a:extLst>
                  <a:ext uri="{28A0092B-C50C-407E-A947-70E740481C1C}">
                    <a14:useLocalDpi xmlns:a14="http://schemas.microsoft.com/office/drawing/2010/main" val="0"/>
                  </a:ext>
                </a:extLst>
              </a:blip>
              <a:srcRect l="22921" t="19532" r="40423" b="17948"/>
              <a:stretch/>
            </p:blipFill>
            <p:spPr>
              <a:xfrm>
                <a:off x="668547" y="3119133"/>
                <a:ext cx="2750903" cy="3044534"/>
              </a:xfrm>
              <a:prstGeom prst="rect">
                <a:avLst/>
              </a:prstGeom>
            </p:spPr>
          </p:pic>
          <p:sp>
            <p:nvSpPr>
              <p:cNvPr id="7" name="矢印: 右 6">
                <a:extLst>
                  <a:ext uri="{FF2B5EF4-FFF2-40B4-BE49-F238E27FC236}">
                    <a16:creationId xmlns:a16="http://schemas.microsoft.com/office/drawing/2014/main" id="{236B4E16-6702-3103-F2B3-BFAF65C08132}"/>
                  </a:ext>
                </a:extLst>
              </p:cNvPr>
              <p:cNvSpPr/>
              <p:nvPr/>
            </p:nvSpPr>
            <p:spPr>
              <a:xfrm>
                <a:off x="697168" y="4568295"/>
                <a:ext cx="1687494" cy="242066"/>
              </a:xfrm>
              <a:prstGeom prst="rightArrow">
                <a:avLst>
                  <a:gd name="adj1" fmla="val 50000"/>
                  <a:gd name="adj2" fmla="val 135085"/>
                </a:avLst>
              </a:prstGeom>
              <a:solidFill>
                <a:schemeClr val="bg1">
                  <a:lumMod val="9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フローチャート: 処理 7">
                <a:extLst>
                  <a:ext uri="{FF2B5EF4-FFF2-40B4-BE49-F238E27FC236}">
                    <a16:creationId xmlns:a16="http://schemas.microsoft.com/office/drawing/2014/main" id="{C8690BAF-2493-9F47-7E6C-4FE070766EE9}"/>
                  </a:ext>
                </a:extLst>
              </p:cNvPr>
              <p:cNvSpPr/>
              <p:nvPr/>
            </p:nvSpPr>
            <p:spPr>
              <a:xfrm>
                <a:off x="2680528" y="4310627"/>
                <a:ext cx="1193322" cy="591124"/>
              </a:xfrm>
              <a:prstGeom prst="flowChart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メイリオ" panose="020B0604030504040204" pitchFamily="50" charset="-128"/>
                    <a:ea typeface="メイリオ" panose="020B0604030504040204" pitchFamily="50" charset="-128"/>
                  </a:rPr>
                  <a:t>SOBP</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pSp>
        <p:sp>
          <p:nvSpPr>
            <p:cNvPr id="19" name="矢印: 右 18">
              <a:extLst>
                <a:ext uri="{FF2B5EF4-FFF2-40B4-BE49-F238E27FC236}">
                  <a16:creationId xmlns:a16="http://schemas.microsoft.com/office/drawing/2014/main" id="{097A94BE-8B32-4626-883B-1E20F64EF367}"/>
                </a:ext>
              </a:extLst>
            </p:cNvPr>
            <p:cNvSpPr/>
            <p:nvPr/>
          </p:nvSpPr>
          <p:spPr>
            <a:xfrm rot="16200000">
              <a:off x="9417902" y="3030089"/>
              <a:ext cx="1429049" cy="163037"/>
            </a:xfrm>
            <a:prstGeom prst="rightArrow">
              <a:avLst>
                <a:gd name="adj1" fmla="val 50000"/>
                <a:gd name="adj2" fmla="val 135085"/>
              </a:avLst>
            </a:prstGeom>
            <a:solidFill>
              <a:schemeClr val="bg1">
                <a:lumMod val="9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0" name="フローチャート: 処理 19">
              <a:extLst>
                <a:ext uri="{FF2B5EF4-FFF2-40B4-BE49-F238E27FC236}">
                  <a16:creationId xmlns:a16="http://schemas.microsoft.com/office/drawing/2014/main" id="{E7B5DC26-C8A1-4A77-9291-EEEBEA46E97B}"/>
                </a:ext>
              </a:extLst>
            </p:cNvPr>
            <p:cNvSpPr/>
            <p:nvPr/>
          </p:nvSpPr>
          <p:spPr>
            <a:xfrm>
              <a:off x="10297790" y="3768521"/>
              <a:ext cx="815179" cy="444120"/>
            </a:xfrm>
            <a:prstGeom prst="flowChart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メイリオ" panose="020B0604030504040204" pitchFamily="50" charset="-128"/>
                  <a:ea typeface="メイリオ" panose="020B0604030504040204" pitchFamily="50" charset="-128"/>
                </a:rPr>
                <a:t>OCR</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pSp>
      <p:graphicFrame>
        <p:nvGraphicFramePr>
          <p:cNvPr id="3" name="グラフ 2">
            <a:extLst>
              <a:ext uri="{FF2B5EF4-FFF2-40B4-BE49-F238E27FC236}">
                <a16:creationId xmlns:a16="http://schemas.microsoft.com/office/drawing/2014/main" id="{AB228B84-1425-95EC-7F8C-6ABF446FD287}"/>
              </a:ext>
            </a:extLst>
          </p:cNvPr>
          <p:cNvGraphicFramePr>
            <a:graphicFrameLocks/>
          </p:cNvGraphicFramePr>
          <p:nvPr>
            <p:extLst>
              <p:ext uri="{D42A27DB-BD31-4B8C-83A1-F6EECF244321}">
                <p14:modId xmlns:p14="http://schemas.microsoft.com/office/powerpoint/2010/main" val="3917991800"/>
              </p:ext>
            </p:extLst>
          </p:nvPr>
        </p:nvGraphicFramePr>
        <p:xfrm>
          <a:off x="6541086" y="1795187"/>
          <a:ext cx="2789443" cy="2334767"/>
        </p:xfrm>
        <a:graphic>
          <a:graphicData uri="http://schemas.openxmlformats.org/drawingml/2006/chart">
            <c:chart xmlns:c="http://schemas.openxmlformats.org/drawingml/2006/chart" xmlns:r="http://schemas.openxmlformats.org/officeDocument/2006/relationships" r:id="rId6"/>
          </a:graphicData>
        </a:graphic>
      </p:graphicFrame>
      <p:pic>
        <p:nvPicPr>
          <p:cNvPr id="10" name="グラフィックス 9" descr="ストップウォッチ">
            <a:extLst>
              <a:ext uri="{FF2B5EF4-FFF2-40B4-BE49-F238E27FC236}">
                <a16:creationId xmlns:a16="http://schemas.microsoft.com/office/drawing/2014/main" id="{EB104828-8C07-8210-8DB4-EE7AA733789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669553" y="52786"/>
            <a:ext cx="530531" cy="530531"/>
          </a:xfrm>
          <a:prstGeom prst="rect">
            <a:avLst/>
          </a:prstGeom>
        </p:spPr>
      </p:pic>
      <p:sp>
        <p:nvSpPr>
          <p:cNvPr id="11" name="正方形/長方形 10">
            <a:extLst>
              <a:ext uri="{FF2B5EF4-FFF2-40B4-BE49-F238E27FC236}">
                <a16:creationId xmlns:a16="http://schemas.microsoft.com/office/drawing/2014/main" id="{D055D23C-255F-30CE-5270-04E0DC6A0A71}"/>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2" name="正方形/長方形 9">
            <a:extLst>
              <a:ext uri="{FF2B5EF4-FFF2-40B4-BE49-F238E27FC236}">
                <a16:creationId xmlns:a16="http://schemas.microsoft.com/office/drawing/2014/main" id="{B0A441DA-EFBC-3BED-E6D3-8B0212D4361E}"/>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471D0137-4757-F528-B9F5-0FEAA4BB9DB3}"/>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モデリング③ </a:t>
            </a:r>
            <a:r>
              <a:rPr lang="en-US" altLang="ja-JP" sz="2400" dirty="0">
                <a:solidFill>
                  <a:schemeClr val="bg1"/>
                </a:solidFill>
                <a:latin typeface="メイリオ" panose="020B0604030504040204" pitchFamily="50" charset="-128"/>
                <a:ea typeface="メイリオ" panose="020B0604030504040204" pitchFamily="50" charset="-128"/>
              </a:rPr>
              <a:t>SOBP</a:t>
            </a:r>
            <a:r>
              <a:rPr lang="ja-JP" altLang="en-US" sz="2400" dirty="0">
                <a:solidFill>
                  <a:schemeClr val="bg1"/>
                </a:solidFill>
                <a:latin typeface="メイリオ" panose="020B0604030504040204" pitchFamily="50" charset="-128"/>
                <a:ea typeface="メイリオ" panose="020B0604030504040204" pitchFamily="50" charset="-128"/>
              </a:rPr>
              <a:t>ビームのモデリング</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2BEA20AE-B446-E56B-6431-216F7021A411}"/>
              </a:ext>
            </a:extLst>
          </p:cNvPr>
          <p:cNvSpPr/>
          <p:nvPr/>
        </p:nvSpPr>
        <p:spPr>
          <a:xfrm>
            <a:off x="204292" y="77034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8F81E657-1AC2-F7B9-6651-8A03F5A1AD2D}"/>
              </a:ext>
            </a:extLst>
          </p:cNvPr>
          <p:cNvSpPr txBox="1"/>
          <p:nvPr/>
        </p:nvSpPr>
        <p:spPr>
          <a:xfrm>
            <a:off x="312292" y="3874424"/>
            <a:ext cx="9551075" cy="1723549"/>
          </a:xfrm>
          <a:prstGeom prst="rect">
            <a:avLst/>
          </a:prstGeom>
          <a:noFill/>
        </p:spPr>
        <p:txBody>
          <a:bodyPr wrap="square" rtlCol="0">
            <a:spAutoFit/>
          </a:bodyPr>
          <a:lstStyle/>
          <a:p>
            <a:r>
              <a:rPr kumimoji="1" lang="ja-JP" altLang="en-US" sz="2400" dirty="0">
                <a:solidFill>
                  <a:schemeClr val="accent1"/>
                </a:solidFill>
                <a:latin typeface="メイリオ" panose="020B0604030504040204" pitchFamily="50" charset="-128"/>
                <a:ea typeface="メイリオ" panose="020B0604030504040204" pitchFamily="50" charset="-128"/>
              </a:rPr>
              <a:t>➤</a:t>
            </a:r>
            <a:r>
              <a:rPr lang="ja-JP" altLang="en-US" sz="2400" dirty="0">
                <a:solidFill>
                  <a:schemeClr val="accent1"/>
                </a:solidFill>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評価方法</a:t>
            </a:r>
            <a:r>
              <a:rPr lang="ja-JP" altLang="en-US" sz="2400" b="1" dirty="0">
                <a:latin typeface="メイリオ" panose="020B0604030504040204" pitchFamily="50" charset="-128"/>
                <a:ea typeface="メイリオ" panose="020B0604030504040204" pitchFamily="50" charset="-128"/>
              </a:rPr>
              <a:t>：ガンマ解析</a:t>
            </a:r>
            <a:endParaRPr lang="en-US" altLang="ja-JP" sz="2400" b="1" dirty="0">
              <a:latin typeface="メイリオ" panose="020B0604030504040204" pitchFamily="50" charset="-128"/>
              <a:ea typeface="メイリオ" panose="020B0604030504040204" pitchFamily="50" charset="-128"/>
            </a:endParaRPr>
          </a:p>
          <a:p>
            <a:pPr marL="722313" indent="-342900">
              <a:spcBef>
                <a:spcPts val="600"/>
              </a:spcBef>
              <a:buFont typeface="Wingdings" panose="05000000000000000000" pitchFamily="2" charset="2"/>
              <a:buChar char="l"/>
            </a:pPr>
            <a:r>
              <a:rPr kumimoji="1" lang="ja-JP" altLang="en-US" sz="2400" dirty="0">
                <a:latin typeface="メイリオ" panose="020B0604030504040204" pitchFamily="50" charset="-128"/>
                <a:ea typeface="メイリオ" panose="020B0604030504040204" pitchFamily="50" charset="-128"/>
              </a:rPr>
              <a:t>線量差</a:t>
            </a:r>
            <a:r>
              <a:rPr kumimoji="1" lang="en-US" altLang="ja-JP" sz="2400" dirty="0">
                <a:latin typeface="メイリオ" panose="020B0604030504040204" pitchFamily="50" charset="-128"/>
                <a:ea typeface="メイリオ" panose="020B0604030504040204" pitchFamily="50" charset="-128"/>
              </a:rPr>
              <a:t>DD</a:t>
            </a:r>
            <a:r>
              <a:rPr kumimoji="1" lang="ja-JP" altLang="en-US" sz="2400" dirty="0">
                <a:latin typeface="メイリオ" panose="020B0604030504040204" pitchFamily="50" charset="-128"/>
                <a:ea typeface="メイリオ" panose="020B0604030504040204" pitchFamily="50" charset="-128"/>
              </a:rPr>
              <a:t>と位置誤差</a:t>
            </a:r>
            <a:r>
              <a:rPr kumimoji="1" lang="en-US" altLang="ja-JP" sz="2400" dirty="0">
                <a:latin typeface="メイリオ" panose="020B0604030504040204" pitchFamily="50" charset="-128"/>
                <a:ea typeface="メイリオ" panose="020B0604030504040204" pitchFamily="50" charset="-128"/>
              </a:rPr>
              <a:t>DTA</a:t>
            </a:r>
            <a:r>
              <a:rPr lang="ja-JP" altLang="en-US" sz="2400" dirty="0">
                <a:latin typeface="メイリオ" panose="020B0604030504040204" pitchFamily="50" charset="-128"/>
                <a:ea typeface="メイリオ" panose="020B0604030504040204" pitchFamily="50" charset="-128"/>
              </a:rPr>
              <a:t>を複合した評価を行う解析手法。</a:t>
            </a:r>
            <a:endParaRPr lang="en-US" altLang="ja-JP" sz="2400" dirty="0">
              <a:latin typeface="メイリオ" panose="020B0604030504040204" pitchFamily="50" charset="-128"/>
              <a:ea typeface="メイリオ" panose="020B0604030504040204" pitchFamily="50" charset="-128"/>
            </a:endParaRPr>
          </a:p>
          <a:p>
            <a:pPr marL="722313" indent="-342900">
              <a:spcBef>
                <a:spcPts val="600"/>
              </a:spcBef>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全体の何割で</a:t>
            </a:r>
            <a:r>
              <a:rPr lang="en-US" altLang="ja-JP" sz="2400" dirty="0">
                <a:latin typeface="メイリオ" panose="020B0604030504040204" pitchFamily="50" charset="-128"/>
                <a:ea typeface="メイリオ" panose="020B0604030504040204" pitchFamily="50" charset="-128"/>
              </a:rPr>
              <a:t>γ</a:t>
            </a:r>
            <a:r>
              <a:rPr lang="ja-JP" altLang="en-US" sz="2400" dirty="0">
                <a:latin typeface="メイリオ" panose="020B0604030504040204" pitchFamily="50" charset="-128"/>
                <a:ea typeface="メイリオ" panose="020B0604030504040204" pitchFamily="50" charset="-128"/>
              </a:rPr>
              <a:t>が許容となっているかで判定する。</a:t>
            </a:r>
            <a:endParaRPr kumimoji="1" lang="ja-JP" altLang="en-US"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65EB7271-1F36-ADDA-C441-32FB371FD0E9}"/>
              </a:ext>
            </a:extLst>
          </p:cNvPr>
          <p:cNvSpPr txBox="1"/>
          <p:nvPr/>
        </p:nvSpPr>
        <p:spPr>
          <a:xfrm>
            <a:off x="4056706" y="1307607"/>
            <a:ext cx="6520982" cy="614477"/>
          </a:xfrm>
          <a:prstGeom prst="rect">
            <a:avLst/>
          </a:prstGeom>
          <a:solidFill>
            <a:schemeClr val="bg1"/>
          </a:solidFill>
        </p:spPr>
        <p:txBody>
          <a:bodyPr wrap="square" tIns="108000" anchor="ctr">
            <a:noAutofit/>
          </a:bodyPr>
          <a:lstStyle/>
          <a:p>
            <a:r>
              <a:rPr lang="ja-JP" altLang="en-US" sz="2400" b="1" dirty="0">
                <a:latin typeface="メイリオ" panose="020B0604030504040204" pitchFamily="50" charset="-128"/>
                <a:ea typeface="メイリオ" panose="020B0604030504040204" pitchFamily="50" charset="-128"/>
              </a:rPr>
              <a:t> </a:t>
            </a:r>
            <a:r>
              <a:rPr lang="ja-JP" altLang="en-US" sz="2400" b="1" dirty="0">
                <a:solidFill>
                  <a:srgbClr val="FF0000"/>
                </a:solidFill>
                <a:latin typeface="メイリオ" panose="020B0604030504040204" pitchFamily="50" charset="-128"/>
                <a:ea typeface="メイリオ" panose="020B0604030504040204" pitchFamily="50" charset="-128"/>
              </a:rPr>
              <a:t>線源パラメータ</a:t>
            </a:r>
            <a:r>
              <a:rPr lang="ja-JP" altLang="en-US" sz="2400" b="1" dirty="0">
                <a:latin typeface="メイリオ" panose="020B0604030504040204" pitchFamily="50" charset="-128"/>
                <a:ea typeface="メイリオ" panose="020B0604030504040204" pitchFamily="50" charset="-128"/>
              </a:rPr>
              <a:t>や</a:t>
            </a:r>
            <a:r>
              <a:rPr lang="ja-JP" altLang="en-US" sz="2400" b="1" dirty="0">
                <a:solidFill>
                  <a:srgbClr val="FF0000"/>
                </a:solidFill>
                <a:latin typeface="メイリオ" panose="020B0604030504040204" pitchFamily="50" charset="-128"/>
                <a:ea typeface="メイリオ" panose="020B0604030504040204" pitchFamily="50" charset="-128"/>
              </a:rPr>
              <a:t>リッジ分割数</a:t>
            </a:r>
            <a:r>
              <a:rPr lang="ja-JP" altLang="en-US" sz="2400" b="1" dirty="0">
                <a:latin typeface="メイリオ" panose="020B0604030504040204" pitchFamily="50" charset="-128"/>
                <a:ea typeface="メイリオ" panose="020B0604030504040204" pitchFamily="50" charset="-128"/>
              </a:rPr>
              <a:t>などを再調整</a:t>
            </a:r>
            <a:endParaRPr lang="ja-JP" altLang="en-US" sz="2400" b="1" dirty="0"/>
          </a:p>
        </p:txBody>
      </p:sp>
      <p:cxnSp>
        <p:nvCxnSpPr>
          <p:cNvPr id="34" name="直線コネクタ 33">
            <a:extLst>
              <a:ext uri="{FF2B5EF4-FFF2-40B4-BE49-F238E27FC236}">
                <a16:creationId xmlns:a16="http://schemas.microsoft.com/office/drawing/2014/main" id="{F4DA8393-74BD-A9F9-A550-6E19E8FAA32C}"/>
              </a:ext>
            </a:extLst>
          </p:cNvPr>
          <p:cNvCxnSpPr>
            <a:cxnSpLocks/>
          </p:cNvCxnSpPr>
          <p:nvPr/>
        </p:nvCxnSpPr>
        <p:spPr>
          <a:xfrm>
            <a:off x="2926571" y="1676872"/>
            <a:ext cx="1087074" cy="0"/>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2ED525D7-8F32-0B63-9438-5DBE851D2941}"/>
              </a:ext>
            </a:extLst>
          </p:cNvPr>
          <p:cNvSpPr txBox="1"/>
          <p:nvPr/>
        </p:nvSpPr>
        <p:spPr>
          <a:xfrm>
            <a:off x="169638" y="1435336"/>
            <a:ext cx="2708607" cy="477054"/>
          </a:xfrm>
          <a:prstGeom prst="rect">
            <a:avLst/>
          </a:prstGeom>
          <a:noFill/>
        </p:spPr>
        <p:txBody>
          <a:bodyPr wrap="square">
            <a:spAutoFit/>
          </a:bodyPr>
          <a:lstStyle/>
          <a:p>
            <a:pPr marL="88900">
              <a:lnSpc>
                <a:spcPts val="3000"/>
              </a:lnSpc>
              <a:spcBef>
                <a:spcPts val="600"/>
              </a:spcBef>
            </a:pPr>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SOBP</a:t>
            </a:r>
            <a:r>
              <a:rPr lang="ja-JP" altLang="en-US" sz="2400" b="1" dirty="0">
                <a:latin typeface="メイリオ" panose="020B0604030504040204" pitchFamily="50" charset="-128"/>
                <a:ea typeface="メイリオ" panose="020B0604030504040204" pitchFamily="50" charset="-128"/>
              </a:rPr>
              <a:t>の調整</a:t>
            </a:r>
            <a:endParaRPr lang="en-US" altLang="ja-JP" sz="2400" b="1" dirty="0">
              <a:latin typeface="メイリオ" panose="020B0604030504040204" pitchFamily="50" charset="-128"/>
              <a:ea typeface="メイリオ" panose="020B0604030504040204" pitchFamily="50" charset="-128"/>
            </a:endParaRPr>
          </a:p>
        </p:txBody>
      </p:sp>
      <p:cxnSp>
        <p:nvCxnSpPr>
          <p:cNvPr id="17" name="直線コネクタ 16">
            <a:extLst>
              <a:ext uri="{FF2B5EF4-FFF2-40B4-BE49-F238E27FC236}">
                <a16:creationId xmlns:a16="http://schemas.microsoft.com/office/drawing/2014/main" id="{77955179-0957-FBE6-7C39-69FDB3A97465}"/>
              </a:ext>
            </a:extLst>
          </p:cNvPr>
          <p:cNvCxnSpPr/>
          <p:nvPr/>
        </p:nvCxnSpPr>
        <p:spPr>
          <a:xfrm>
            <a:off x="2278932" y="5982136"/>
            <a:ext cx="599313"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F3BC5CF-50A0-7E05-FD38-0389BBB662C4}"/>
              </a:ext>
            </a:extLst>
          </p:cNvPr>
          <p:cNvCxnSpPr/>
          <p:nvPr/>
        </p:nvCxnSpPr>
        <p:spPr>
          <a:xfrm>
            <a:off x="3663232" y="5982136"/>
            <a:ext cx="599313"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CB1C2181-BE22-87EA-B115-17A405205999}"/>
              </a:ext>
            </a:extLst>
          </p:cNvPr>
          <p:cNvSpPr txBox="1"/>
          <p:nvPr/>
        </p:nvSpPr>
        <p:spPr>
          <a:xfrm>
            <a:off x="4834353" y="5466889"/>
            <a:ext cx="5078715" cy="646331"/>
          </a:xfrm>
          <a:prstGeom prst="rect">
            <a:avLst/>
          </a:prstGeom>
          <a:noFill/>
        </p:spPr>
        <p:txBody>
          <a:bodyPr wrap="square" rtlCol="0">
            <a:spAutoFit/>
          </a:bodyPr>
          <a:lstStyle/>
          <a:p>
            <a:r>
              <a:rPr kumimoji="1" lang="en-US" altLang="ja-JP" b="1" dirty="0">
                <a:solidFill>
                  <a:srgbClr val="FF0000"/>
                </a:solidFill>
                <a:latin typeface="メイリオ" panose="020B0604030504040204" pitchFamily="50" charset="-128"/>
                <a:ea typeface="メイリオ" panose="020B0604030504040204" pitchFamily="50" charset="-128"/>
              </a:rPr>
              <a:t>criteria</a:t>
            </a:r>
            <a:r>
              <a:rPr kumimoji="1" lang="ja-JP" altLang="en-US" dirty="0">
                <a:latin typeface="メイリオ" panose="020B0604030504040204" pitchFamily="50" charset="-128"/>
                <a:ea typeface="メイリオ" panose="020B0604030504040204" pitchFamily="50" charset="-128"/>
              </a:rPr>
              <a:t>：線量・位置誤差がこの基準を</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超えると</a:t>
            </a:r>
            <a:r>
              <a:rPr kumimoji="1" lang="en-US" altLang="ja-JP" dirty="0">
                <a:latin typeface="メイリオ" panose="020B0604030504040204" pitchFamily="50" charset="-128"/>
                <a:ea typeface="メイリオ" panose="020B0604030504040204" pitchFamily="50" charset="-128"/>
              </a:rPr>
              <a:t>γ&gt;1</a:t>
            </a:r>
            <a:r>
              <a:rPr kumimoji="1" lang="ja-JP" altLang="en-US" dirty="0">
                <a:latin typeface="メイリオ" panose="020B0604030504040204" pitchFamily="50" charset="-128"/>
                <a:ea typeface="メイリオ" panose="020B0604030504040204" pitchFamily="50" charset="-128"/>
              </a:rPr>
              <a:t>となり許容外の判定</a:t>
            </a:r>
          </a:p>
        </p:txBody>
      </p:sp>
      <p:sp>
        <p:nvSpPr>
          <p:cNvPr id="4" name="テキスト ボックス 3">
            <a:extLst>
              <a:ext uri="{FF2B5EF4-FFF2-40B4-BE49-F238E27FC236}">
                <a16:creationId xmlns:a16="http://schemas.microsoft.com/office/drawing/2014/main" id="{E15610F5-B0A4-B463-DDA0-6CEEFB9CC1FE}"/>
              </a:ext>
            </a:extLst>
          </p:cNvPr>
          <p:cNvSpPr txBox="1"/>
          <p:nvPr/>
        </p:nvSpPr>
        <p:spPr>
          <a:xfrm>
            <a:off x="279982" y="6225732"/>
            <a:ext cx="10272285" cy="461665"/>
          </a:xfrm>
          <a:prstGeom prst="rect">
            <a:avLst/>
          </a:prstGeom>
          <a:noFill/>
        </p:spPr>
        <p:txBody>
          <a:bodyPr wrap="square" rtlCol="0">
            <a:spAutoFit/>
          </a:bodyPr>
          <a:lstStyle/>
          <a:p>
            <a:pPr marL="722313" indent="-342900">
              <a:spcBef>
                <a:spcPts val="600"/>
              </a:spcBef>
              <a:buFont typeface="Wingdings" panose="05000000000000000000" pitchFamily="2" charset="2"/>
              <a:buChar char="l"/>
            </a:pPr>
            <a:r>
              <a:rPr kumimoji="1" lang="en-US" altLang="ja-JP" sz="2300" dirty="0">
                <a:latin typeface="メイリオ" panose="020B0604030504040204" pitchFamily="50" charset="-128"/>
                <a:ea typeface="メイリオ" panose="020B0604030504040204" pitchFamily="50" charset="-128"/>
              </a:rPr>
              <a:t>Criteria</a:t>
            </a:r>
            <a:r>
              <a:rPr kumimoji="1" lang="ja-JP" altLang="en-US" sz="2300" dirty="0">
                <a:latin typeface="メイリオ" panose="020B0604030504040204" pitchFamily="50" charset="-128"/>
                <a:ea typeface="メイリオ" panose="020B0604030504040204" pitchFamily="50" charset="-128"/>
              </a:rPr>
              <a:t>として</a:t>
            </a:r>
            <a:r>
              <a:rPr kumimoji="1" lang="en-US" altLang="ja-JP" sz="2300" dirty="0">
                <a:latin typeface="メイリオ" panose="020B0604030504040204" pitchFamily="50" charset="-128"/>
                <a:ea typeface="メイリオ" panose="020B0604030504040204" pitchFamily="50" charset="-128"/>
              </a:rPr>
              <a:t>1mm/1%,</a:t>
            </a:r>
            <a:r>
              <a:rPr kumimoji="1" lang="ja-JP" altLang="en-US" sz="2300" dirty="0">
                <a:latin typeface="メイリオ" panose="020B0604030504040204" pitchFamily="50" charset="-128"/>
                <a:ea typeface="メイリオ" panose="020B0604030504040204" pitchFamily="50" charset="-128"/>
              </a:rPr>
              <a:t> </a:t>
            </a:r>
            <a:r>
              <a:rPr kumimoji="1" lang="en-US" altLang="ja-JP" sz="2300" dirty="0">
                <a:latin typeface="メイリオ" panose="020B0604030504040204" pitchFamily="50" charset="-128"/>
                <a:ea typeface="メイリオ" panose="020B0604030504040204" pitchFamily="50" charset="-128"/>
              </a:rPr>
              <a:t>2mm/2%,</a:t>
            </a:r>
            <a:r>
              <a:rPr kumimoji="1" lang="ja-JP" altLang="en-US" sz="2300" dirty="0">
                <a:latin typeface="メイリオ" panose="020B0604030504040204" pitchFamily="50" charset="-128"/>
                <a:ea typeface="メイリオ" panose="020B0604030504040204" pitchFamily="50" charset="-128"/>
              </a:rPr>
              <a:t> </a:t>
            </a:r>
            <a:r>
              <a:rPr kumimoji="1" lang="en-US" altLang="ja-JP" sz="2300" dirty="0">
                <a:latin typeface="メイリオ" panose="020B0604030504040204" pitchFamily="50" charset="-128"/>
                <a:ea typeface="メイリオ" panose="020B0604030504040204" pitchFamily="50" charset="-128"/>
              </a:rPr>
              <a:t>3mm/3%</a:t>
            </a:r>
            <a:r>
              <a:rPr kumimoji="1" lang="ja-JP" altLang="en-US" sz="2300" dirty="0">
                <a:latin typeface="メイリオ" panose="020B0604030504040204" pitchFamily="50" charset="-128"/>
                <a:ea typeface="メイリオ" panose="020B0604030504040204" pitchFamily="50" charset="-128"/>
              </a:rPr>
              <a:t>などが使われる。</a:t>
            </a:r>
            <a:endParaRPr lang="en-US" altLang="ja-JP" sz="23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34251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9E80-10B7-EA00-82EC-F216886AB97B}"/>
            </a:ext>
          </a:extLst>
        </p:cNvPr>
        <p:cNvGrpSpPr/>
        <p:nvPr/>
      </p:nvGrpSpPr>
      <p:grpSpPr>
        <a:xfrm>
          <a:off x="0" y="0"/>
          <a:ext cx="0" cy="0"/>
          <a:chOff x="0" y="0"/>
          <a:chExt cx="0" cy="0"/>
        </a:xfrm>
      </p:grpSpPr>
      <p:graphicFrame>
        <p:nvGraphicFramePr>
          <p:cNvPr id="6" name="グラフ 5">
            <a:extLst>
              <a:ext uri="{FF2B5EF4-FFF2-40B4-BE49-F238E27FC236}">
                <a16:creationId xmlns:a16="http://schemas.microsoft.com/office/drawing/2014/main" id="{0E962478-CC56-5CF6-9754-A6F225A1A87E}"/>
              </a:ext>
            </a:extLst>
          </p:cNvPr>
          <p:cNvGraphicFramePr>
            <a:graphicFrameLocks/>
          </p:cNvGraphicFramePr>
          <p:nvPr>
            <p:extLst>
              <p:ext uri="{D42A27DB-BD31-4B8C-83A1-F6EECF244321}">
                <p14:modId xmlns:p14="http://schemas.microsoft.com/office/powerpoint/2010/main" val="2134457744"/>
              </p:ext>
            </p:extLst>
          </p:nvPr>
        </p:nvGraphicFramePr>
        <p:xfrm>
          <a:off x="6273229" y="1571519"/>
          <a:ext cx="5826741" cy="37783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グラフ 2">
            <a:extLst>
              <a:ext uri="{FF2B5EF4-FFF2-40B4-BE49-F238E27FC236}">
                <a16:creationId xmlns:a16="http://schemas.microsoft.com/office/drawing/2014/main" id="{3C497415-365B-D90C-0DA0-3BCF8112CB35}"/>
              </a:ext>
            </a:extLst>
          </p:cNvPr>
          <p:cNvGraphicFramePr>
            <a:graphicFrameLocks/>
          </p:cNvGraphicFramePr>
          <p:nvPr>
            <p:extLst>
              <p:ext uri="{D42A27DB-BD31-4B8C-83A1-F6EECF244321}">
                <p14:modId xmlns:p14="http://schemas.microsoft.com/office/powerpoint/2010/main" val="1149229065"/>
              </p:ext>
            </p:extLst>
          </p:nvPr>
        </p:nvGraphicFramePr>
        <p:xfrm>
          <a:off x="204292" y="1571519"/>
          <a:ext cx="5714478" cy="3864578"/>
        </p:xfrm>
        <a:graphic>
          <a:graphicData uri="http://schemas.openxmlformats.org/drawingml/2006/chart">
            <c:chart xmlns:c="http://schemas.openxmlformats.org/drawingml/2006/chart" xmlns:r="http://schemas.openxmlformats.org/officeDocument/2006/relationships" r:id="rId4"/>
          </a:graphicData>
        </a:graphic>
      </p:graphicFrame>
      <p:sp>
        <p:nvSpPr>
          <p:cNvPr id="22" name="フローチャート: 処理 21">
            <a:extLst>
              <a:ext uri="{FF2B5EF4-FFF2-40B4-BE49-F238E27FC236}">
                <a16:creationId xmlns:a16="http://schemas.microsoft.com/office/drawing/2014/main" id="{6BFBB591-87AD-7E4F-C7F0-2C19BD3D2A93}"/>
              </a:ext>
            </a:extLst>
          </p:cNvPr>
          <p:cNvSpPr/>
          <p:nvPr/>
        </p:nvSpPr>
        <p:spPr>
          <a:xfrm>
            <a:off x="41229" y="991254"/>
            <a:ext cx="1422400" cy="360000"/>
          </a:xfrm>
          <a:prstGeom prst="flowChartProcess">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en-US" altLang="ja-JP" sz="2800" b="1" u="sng" dirty="0">
                <a:solidFill>
                  <a:schemeClr val="tx1"/>
                </a:solidFill>
                <a:latin typeface="メイリオ" panose="020B0604030504040204" pitchFamily="50" charset="-128"/>
                <a:ea typeface="メイリオ" panose="020B0604030504040204" pitchFamily="50" charset="-128"/>
              </a:rPr>
              <a:t>PDD</a:t>
            </a:r>
            <a:endParaRPr kumimoji="1" lang="ja-JP" altLang="en-US" sz="2800" b="1" u="sng" dirty="0">
              <a:solidFill>
                <a:schemeClr val="tx1"/>
              </a:solidFill>
              <a:latin typeface="メイリオ" panose="020B0604030504040204" pitchFamily="50" charset="-128"/>
              <a:ea typeface="メイリオ" panose="020B0604030504040204" pitchFamily="50" charset="-128"/>
            </a:endParaRPr>
          </a:p>
        </p:txBody>
      </p:sp>
      <p:sp>
        <p:nvSpPr>
          <p:cNvPr id="36" name="矢印: 右 35">
            <a:extLst>
              <a:ext uri="{FF2B5EF4-FFF2-40B4-BE49-F238E27FC236}">
                <a16:creationId xmlns:a16="http://schemas.microsoft.com/office/drawing/2014/main" id="{E1B85671-E486-4AC4-71B8-E5FE5E18FA3B}"/>
              </a:ext>
            </a:extLst>
          </p:cNvPr>
          <p:cNvSpPr/>
          <p:nvPr/>
        </p:nvSpPr>
        <p:spPr>
          <a:xfrm rot="1313994">
            <a:off x="3116105" y="2427292"/>
            <a:ext cx="431258" cy="198520"/>
          </a:xfrm>
          <a:prstGeom prst="rightArrow">
            <a:avLst>
              <a:gd name="adj1" fmla="val 50000"/>
              <a:gd name="adj2" fmla="val 7855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7" name="矢印: 右 36">
            <a:extLst>
              <a:ext uri="{FF2B5EF4-FFF2-40B4-BE49-F238E27FC236}">
                <a16:creationId xmlns:a16="http://schemas.microsoft.com/office/drawing/2014/main" id="{43958E36-4691-3076-8CC6-D822880E2574}"/>
              </a:ext>
            </a:extLst>
          </p:cNvPr>
          <p:cNvSpPr/>
          <p:nvPr/>
        </p:nvSpPr>
        <p:spPr>
          <a:xfrm rot="9353833">
            <a:off x="4449729" y="2433431"/>
            <a:ext cx="431258" cy="198520"/>
          </a:xfrm>
          <a:prstGeom prst="rightArrow">
            <a:avLst>
              <a:gd name="adj1" fmla="val 50000"/>
              <a:gd name="adj2" fmla="val 7855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 name="フローチャート: 処理 3">
            <a:extLst>
              <a:ext uri="{FF2B5EF4-FFF2-40B4-BE49-F238E27FC236}">
                <a16:creationId xmlns:a16="http://schemas.microsoft.com/office/drawing/2014/main" id="{7134B6A5-3127-7608-9870-56987F1818C9}"/>
              </a:ext>
            </a:extLst>
          </p:cNvPr>
          <p:cNvSpPr/>
          <p:nvPr/>
        </p:nvSpPr>
        <p:spPr>
          <a:xfrm>
            <a:off x="7864993" y="737228"/>
            <a:ext cx="4234977" cy="426231"/>
          </a:xfrm>
          <a:prstGeom prst="flowChartProcess">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latin typeface="メイリオ" panose="020B0604030504040204" pitchFamily="50" charset="-128"/>
                <a:ea typeface="メイリオ" panose="020B0604030504040204" pitchFamily="50" charset="-128"/>
              </a:rPr>
              <a:t>※</a:t>
            </a:r>
            <a:r>
              <a:rPr kumimoji="1" lang="ja-JP" altLang="en-US" sz="1600" b="1" dirty="0">
                <a:solidFill>
                  <a:schemeClr val="tx1"/>
                </a:solidFill>
                <a:latin typeface="メイリオ" panose="020B0604030504040204" pitchFamily="50" charset="-128"/>
                <a:ea typeface="メイリオ" panose="020B0604030504040204" pitchFamily="50" charset="-128"/>
              </a:rPr>
              <a:t>クロスヘアライン</a:t>
            </a:r>
            <a:r>
              <a:rPr kumimoji="1" lang="en-US" altLang="ja-JP" sz="1600" b="1" dirty="0">
                <a:solidFill>
                  <a:schemeClr val="tx1"/>
                </a:solidFill>
                <a:latin typeface="メイリオ" panose="020B0604030504040204" pitchFamily="50" charset="-128"/>
                <a:ea typeface="メイリオ" panose="020B0604030504040204" pitchFamily="50" charset="-128"/>
              </a:rPr>
              <a:t>+</a:t>
            </a:r>
            <a:r>
              <a:rPr kumimoji="1" lang="ja-JP" altLang="en-US" sz="1600" b="1" dirty="0">
                <a:solidFill>
                  <a:schemeClr val="tx1"/>
                </a:solidFill>
                <a:latin typeface="メイリオ" panose="020B0604030504040204" pitchFamily="50" charset="-128"/>
                <a:ea typeface="メイリオ" panose="020B0604030504040204" pitchFamily="50" charset="-128"/>
              </a:rPr>
              <a:t>によって下がってる</a:t>
            </a:r>
          </a:p>
        </p:txBody>
      </p:sp>
      <p:sp>
        <p:nvSpPr>
          <p:cNvPr id="15" name="テキスト ボックス 14">
            <a:extLst>
              <a:ext uri="{FF2B5EF4-FFF2-40B4-BE49-F238E27FC236}">
                <a16:creationId xmlns:a16="http://schemas.microsoft.com/office/drawing/2014/main" id="{F1ECDDB5-EF3B-33C7-C871-4CFFB7564C0F}"/>
              </a:ext>
            </a:extLst>
          </p:cNvPr>
          <p:cNvSpPr txBox="1"/>
          <p:nvPr/>
        </p:nvSpPr>
        <p:spPr>
          <a:xfrm>
            <a:off x="1222381" y="5838494"/>
            <a:ext cx="4218705" cy="48135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tIns="72000" anchor="ctr">
            <a:noAutofit/>
          </a:bodyPr>
          <a:lstStyle/>
          <a:p>
            <a:pPr algn="ctr"/>
            <a:r>
              <a:rPr lang="en-US" altLang="ja-JP" sz="2400" b="1" dirty="0">
                <a:solidFill>
                  <a:schemeClr val="tx1"/>
                </a:solidFill>
                <a:latin typeface="メイリオ" panose="020B0604030504040204" pitchFamily="50" charset="-128"/>
                <a:ea typeface="メイリオ" panose="020B0604030504040204" pitchFamily="50" charset="-128"/>
              </a:rPr>
              <a:t>&lt;0.01mm</a:t>
            </a:r>
          </a:p>
        </p:txBody>
      </p:sp>
      <p:sp>
        <p:nvSpPr>
          <p:cNvPr id="16" name="矢印: 右 15">
            <a:extLst>
              <a:ext uri="{FF2B5EF4-FFF2-40B4-BE49-F238E27FC236}">
                <a16:creationId xmlns:a16="http://schemas.microsoft.com/office/drawing/2014/main" id="{1FC7B0F9-EE16-2FDE-9B2D-D627493C5420}"/>
              </a:ext>
            </a:extLst>
          </p:cNvPr>
          <p:cNvSpPr/>
          <p:nvPr/>
        </p:nvSpPr>
        <p:spPr>
          <a:xfrm rot="5400000">
            <a:off x="3874424" y="1775773"/>
            <a:ext cx="353989" cy="167586"/>
          </a:xfrm>
          <a:prstGeom prst="rightArrow">
            <a:avLst>
              <a:gd name="adj1" fmla="val 50000"/>
              <a:gd name="adj2" fmla="val 7855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2" name="グラフィックス 1" descr="ストップウォッチ">
            <a:extLst>
              <a:ext uri="{FF2B5EF4-FFF2-40B4-BE49-F238E27FC236}">
                <a16:creationId xmlns:a16="http://schemas.microsoft.com/office/drawing/2014/main" id="{436BAAC8-A8D5-7849-44C9-3E609BB60D6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69553" y="52786"/>
            <a:ext cx="530531" cy="530531"/>
          </a:xfrm>
          <a:prstGeom prst="rect">
            <a:avLst/>
          </a:prstGeom>
        </p:spPr>
      </p:pic>
      <p:sp>
        <p:nvSpPr>
          <p:cNvPr id="5" name="正方形/長方形 4">
            <a:extLst>
              <a:ext uri="{FF2B5EF4-FFF2-40B4-BE49-F238E27FC236}">
                <a16:creationId xmlns:a16="http://schemas.microsoft.com/office/drawing/2014/main" id="{A5F30C6C-A706-F441-BC35-FF207029ADDA}"/>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9">
            <a:extLst>
              <a:ext uri="{FF2B5EF4-FFF2-40B4-BE49-F238E27FC236}">
                <a16:creationId xmlns:a16="http://schemas.microsoft.com/office/drawing/2014/main" id="{FDA0805D-0110-22D2-8FA8-3F202C71913E}"/>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8024AE5D-439C-56EB-D06D-200882C56EE9}"/>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モデリング結果① </a:t>
            </a:r>
            <a:r>
              <a:rPr lang="en-US" altLang="ja-JP" sz="2400" dirty="0">
                <a:solidFill>
                  <a:schemeClr val="bg1"/>
                </a:solidFill>
                <a:latin typeface="メイリオ" panose="020B0604030504040204" pitchFamily="50" charset="-128"/>
                <a:ea typeface="メイリオ" panose="020B0604030504040204" pitchFamily="50" charset="-128"/>
              </a:rPr>
              <a:t>Pencil</a:t>
            </a:r>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beam</a:t>
            </a:r>
            <a:r>
              <a:rPr lang="ja-JP" altLang="en-US" sz="2400" dirty="0">
                <a:solidFill>
                  <a:schemeClr val="bg1"/>
                </a:solidFill>
                <a:latin typeface="メイリオ" panose="020B0604030504040204" pitchFamily="50" charset="-128"/>
                <a:ea typeface="メイリオ" panose="020B0604030504040204" pitchFamily="50" charset="-128"/>
              </a:rPr>
              <a:t>：ガウス分布によるフィッティング　</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A3BC02FE-669E-D05F-AB31-A189753A36EC}"/>
              </a:ext>
            </a:extLst>
          </p:cNvPr>
          <p:cNvSpPr/>
          <p:nvPr/>
        </p:nvSpPr>
        <p:spPr>
          <a:xfrm>
            <a:off x="204292" y="96846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D74F2B7-F498-6CB1-FE14-F137A0DB5411}"/>
              </a:ext>
            </a:extLst>
          </p:cNvPr>
          <p:cNvSpPr txBox="1"/>
          <p:nvPr/>
        </p:nvSpPr>
        <p:spPr>
          <a:xfrm>
            <a:off x="440512" y="5410902"/>
            <a:ext cx="4394200"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ピーク位置誤差</a:t>
            </a:r>
            <a:endParaRPr lang="ja-JP" altLang="en-US" sz="2400" dirty="0">
              <a:latin typeface="メイリオ" panose="020B0604030504040204" pitchFamily="50" charset="-128"/>
              <a:ea typeface="メイリオ" panose="020B0604030504040204" pitchFamily="50" charset="-128"/>
            </a:endParaRPr>
          </a:p>
        </p:txBody>
      </p:sp>
      <p:sp>
        <p:nvSpPr>
          <p:cNvPr id="17" name="フローチャート: 処理 16">
            <a:extLst>
              <a:ext uri="{FF2B5EF4-FFF2-40B4-BE49-F238E27FC236}">
                <a16:creationId xmlns:a16="http://schemas.microsoft.com/office/drawing/2014/main" id="{B7CA9D88-4D95-C75B-EEEB-C1DE4A3A6065}"/>
              </a:ext>
            </a:extLst>
          </p:cNvPr>
          <p:cNvSpPr/>
          <p:nvPr/>
        </p:nvSpPr>
        <p:spPr>
          <a:xfrm>
            <a:off x="6121527" y="991799"/>
            <a:ext cx="1422400" cy="360000"/>
          </a:xfrm>
          <a:prstGeom prst="flowChartProcess">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kumimoji="1" lang="en-US" altLang="ja-JP" sz="2800" b="1" u="sng" dirty="0">
                <a:solidFill>
                  <a:schemeClr val="tx1"/>
                </a:solidFill>
                <a:latin typeface="メイリオ" panose="020B0604030504040204" pitchFamily="50" charset="-128"/>
                <a:ea typeface="メイリオ" panose="020B0604030504040204" pitchFamily="50" charset="-128"/>
              </a:rPr>
              <a:t>OCR</a:t>
            </a:r>
            <a:endParaRPr kumimoji="1" lang="ja-JP" altLang="en-US" sz="2800" b="1" u="sng" dirty="0">
              <a:solidFill>
                <a:schemeClr val="tx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5A3DA606-E7DC-EF9C-FE14-F9045A440A32}"/>
              </a:ext>
            </a:extLst>
          </p:cNvPr>
          <p:cNvSpPr/>
          <p:nvPr/>
        </p:nvSpPr>
        <p:spPr>
          <a:xfrm>
            <a:off x="6284590" y="969009"/>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1EAEB15-45A9-CC30-EA09-791023038DB9}"/>
              </a:ext>
            </a:extLst>
          </p:cNvPr>
          <p:cNvSpPr txBox="1"/>
          <p:nvPr/>
        </p:nvSpPr>
        <p:spPr>
          <a:xfrm>
            <a:off x="6321696" y="5410902"/>
            <a:ext cx="5514704"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rPr>
              <a:t> </a:t>
            </a:r>
            <a:r>
              <a:rPr lang="en-US" altLang="ja-JP" sz="2400" b="1" dirty="0">
                <a:solidFill>
                  <a:schemeClr val="tx1"/>
                </a:solidFill>
                <a:latin typeface="メイリオ" panose="020B0604030504040204" pitchFamily="50" charset="-128"/>
                <a:ea typeface="メイリオ" panose="020B0604030504040204" pitchFamily="50" charset="-128"/>
              </a:rPr>
              <a:t>FWHM</a:t>
            </a:r>
            <a:r>
              <a:rPr lang="ja-JP" altLang="en-US" sz="2400" b="1" dirty="0">
                <a:solidFill>
                  <a:schemeClr val="tx1"/>
                </a:solidFill>
                <a:latin typeface="メイリオ" panose="020B0604030504040204" pitchFamily="50" charset="-128"/>
                <a:ea typeface="メイリオ" panose="020B0604030504040204" pitchFamily="50" charset="-128"/>
              </a:rPr>
              <a:t>誤差 </a:t>
            </a:r>
            <a:r>
              <a:rPr lang="en-US" altLang="ja-JP"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スポットサイズ</a:t>
            </a:r>
            <a:r>
              <a:rPr lang="en-US" altLang="ja-JP" sz="2000" b="1" dirty="0">
                <a:solidFill>
                  <a:schemeClr val="tx1"/>
                </a:solidFill>
                <a:latin typeface="メイリオ" panose="020B0604030504040204" pitchFamily="50" charset="-128"/>
                <a:ea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endParaRPr>
          </a:p>
        </p:txBody>
      </p:sp>
      <p:sp>
        <p:nvSpPr>
          <p:cNvPr id="25" name="テキスト ボックス 14">
            <a:extLst>
              <a:ext uri="{FF2B5EF4-FFF2-40B4-BE49-F238E27FC236}">
                <a16:creationId xmlns:a16="http://schemas.microsoft.com/office/drawing/2014/main" id="{6DEF150A-FBFA-F721-5F7B-4E6938465167}"/>
              </a:ext>
            </a:extLst>
          </p:cNvPr>
          <p:cNvSpPr txBox="1"/>
          <p:nvPr/>
        </p:nvSpPr>
        <p:spPr>
          <a:xfrm>
            <a:off x="3095724" y="1328464"/>
            <a:ext cx="2000184" cy="461665"/>
          </a:xfrm>
          <a:prstGeom prst="rect">
            <a:avLst/>
          </a:prstGeom>
          <a:noFill/>
        </p:spPr>
        <p:txBody>
          <a:bodyPr wrap="square">
            <a:spAutoFit/>
          </a:bodyPr>
          <a:lstStyle>
            <a:defPPr>
              <a:defRPr lang="ja-JP"/>
            </a:defPPr>
            <a:lvl1pPr marL="0" indent="0" algn="l" defTabSz="914400" rtl="0" eaLnBrk="1" latinLnBrk="0" hangingPunct="1">
              <a:defRPr kumimoji="1" sz="1800" kern="1200">
                <a:solidFill>
                  <a:schemeClr val="tx1"/>
                </a:solidFill>
                <a:latin typeface="+mn-lt"/>
                <a:ea typeface="+mn-ea"/>
                <a:cs typeface="+mn-cs"/>
              </a:defRPr>
            </a:lvl1pPr>
            <a:lvl2pPr marL="457200" indent="0" algn="l" defTabSz="914400" rtl="0" eaLnBrk="1" latinLnBrk="0" hangingPunct="1">
              <a:defRPr kumimoji="1" sz="1800" kern="1200">
                <a:solidFill>
                  <a:schemeClr val="tx1"/>
                </a:solidFill>
                <a:latin typeface="+mn-lt"/>
                <a:ea typeface="+mn-ea"/>
                <a:cs typeface="+mn-cs"/>
              </a:defRPr>
            </a:lvl2pPr>
            <a:lvl3pPr marL="914400" indent="0" algn="l" defTabSz="914400" rtl="0" eaLnBrk="1" latinLnBrk="0" hangingPunct="1">
              <a:defRPr kumimoji="1" sz="1800" kern="1200">
                <a:solidFill>
                  <a:schemeClr val="tx1"/>
                </a:solidFill>
                <a:latin typeface="+mn-lt"/>
                <a:ea typeface="+mn-ea"/>
                <a:cs typeface="+mn-cs"/>
              </a:defRPr>
            </a:lvl3pPr>
            <a:lvl4pPr marL="1371600" indent="0" algn="l" defTabSz="914400" rtl="0" eaLnBrk="1" latinLnBrk="0" hangingPunct="1">
              <a:defRPr kumimoji="1" sz="1800" kern="1200">
                <a:solidFill>
                  <a:schemeClr val="tx1"/>
                </a:solidFill>
                <a:latin typeface="+mn-lt"/>
                <a:ea typeface="+mn-ea"/>
                <a:cs typeface="+mn-cs"/>
              </a:defRPr>
            </a:lvl4pPr>
            <a:lvl5pPr marL="1828800" indent="0" algn="l" defTabSz="914400" rtl="0" eaLnBrk="1" latinLnBrk="0" hangingPunct="1">
              <a:defRPr kumimoji="1" sz="1800" kern="1200">
                <a:solidFill>
                  <a:schemeClr val="tx1"/>
                </a:solidFill>
                <a:latin typeface="+mn-lt"/>
                <a:ea typeface="+mn-ea"/>
                <a:cs typeface="+mn-cs"/>
              </a:defRPr>
            </a:lvl5pPr>
            <a:lvl6pPr marL="2286000" indent="0" algn="l" defTabSz="914400" rtl="0" eaLnBrk="1" latinLnBrk="0" hangingPunct="1">
              <a:defRPr kumimoji="1" sz="1800" kern="1200">
                <a:solidFill>
                  <a:schemeClr val="tx1"/>
                </a:solidFill>
                <a:latin typeface="+mn-lt"/>
                <a:ea typeface="+mn-ea"/>
                <a:cs typeface="+mn-cs"/>
              </a:defRPr>
            </a:lvl6pPr>
            <a:lvl7pPr marL="2743200" indent="0" algn="l" defTabSz="914400" rtl="0" eaLnBrk="1" latinLnBrk="0" hangingPunct="1">
              <a:defRPr kumimoji="1" sz="1800" kern="1200">
                <a:solidFill>
                  <a:schemeClr val="tx1"/>
                </a:solidFill>
                <a:latin typeface="+mn-lt"/>
                <a:ea typeface="+mn-ea"/>
                <a:cs typeface="+mn-cs"/>
              </a:defRPr>
            </a:lvl7pPr>
            <a:lvl8pPr marL="3200400" indent="0" algn="l" defTabSz="914400" rtl="0" eaLnBrk="1" latinLnBrk="0" hangingPunct="1">
              <a:defRPr kumimoji="1" sz="1800" kern="1200">
                <a:solidFill>
                  <a:schemeClr val="tx1"/>
                </a:solidFill>
                <a:latin typeface="+mn-lt"/>
                <a:ea typeface="+mn-ea"/>
                <a:cs typeface="+mn-cs"/>
              </a:defRPr>
            </a:lvl8pPr>
            <a:lvl9pPr marL="3657600" indent="0" algn="l" defTabSz="914400" rtl="0" eaLnBrk="1" latinLnBrk="0" hangingPunct="1">
              <a:defRPr kumimoji="1" sz="1800" kern="1200">
                <a:solidFill>
                  <a:schemeClr val="tx1"/>
                </a:solidFill>
                <a:latin typeface="+mn-lt"/>
                <a:ea typeface="+mn-ea"/>
                <a:cs typeface="+mn-cs"/>
              </a:defRPr>
            </a:lvl9pPr>
          </a:lstStyle>
          <a:p>
            <a:pPr algn="ctr"/>
            <a:r>
              <a:rPr lang="ja-JP" altLang="en-US" sz="2400" b="1" dirty="0">
                <a:solidFill>
                  <a:schemeClr val="accent1"/>
                </a:solidFill>
                <a:latin typeface="メイリオ" panose="020B0604030504040204" pitchFamily="50" charset="-128"/>
                <a:ea typeface="メイリオ" panose="020B0604030504040204" pitchFamily="50" charset="-128"/>
              </a:rPr>
              <a:t>ピーク位置</a:t>
            </a:r>
            <a:endParaRPr lang="en-US" altLang="ja-JP" sz="2400" b="1" dirty="0">
              <a:solidFill>
                <a:schemeClr val="accent1"/>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28F4AE7E-EB0D-1ABE-3A46-23C25469A5F8}"/>
              </a:ext>
            </a:extLst>
          </p:cNvPr>
          <p:cNvSpPr txBox="1"/>
          <p:nvPr/>
        </p:nvSpPr>
        <p:spPr>
          <a:xfrm>
            <a:off x="7077246" y="5838494"/>
            <a:ext cx="4218705" cy="48610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tIns="72000" anchor="ctr">
            <a:noAutofit/>
          </a:bodyPr>
          <a:lstStyle/>
          <a:p>
            <a:pPr algn="ctr"/>
            <a:r>
              <a:rPr lang="en-US" altLang="ja-JP" sz="2400" b="1" dirty="0">
                <a:solidFill>
                  <a:schemeClr val="tx1"/>
                </a:solidFill>
                <a:latin typeface="メイリオ" panose="020B0604030504040204" pitchFamily="50" charset="-128"/>
                <a:ea typeface="メイリオ" panose="020B0604030504040204" pitchFamily="50" charset="-128"/>
              </a:rPr>
              <a:t>&lt;0.3mm</a:t>
            </a:r>
          </a:p>
        </p:txBody>
      </p:sp>
      <p:cxnSp>
        <p:nvCxnSpPr>
          <p:cNvPr id="28" name="直線矢印コネクタ 27">
            <a:extLst>
              <a:ext uri="{FF2B5EF4-FFF2-40B4-BE49-F238E27FC236}">
                <a16:creationId xmlns:a16="http://schemas.microsoft.com/office/drawing/2014/main" id="{BFE27B6A-9D6B-0E78-1593-90F8839E86B3}"/>
              </a:ext>
            </a:extLst>
          </p:cNvPr>
          <p:cNvCxnSpPr/>
          <p:nvPr/>
        </p:nvCxnSpPr>
        <p:spPr>
          <a:xfrm>
            <a:off x="8615680" y="3413760"/>
            <a:ext cx="16764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14">
            <a:extLst>
              <a:ext uri="{FF2B5EF4-FFF2-40B4-BE49-F238E27FC236}">
                <a16:creationId xmlns:a16="http://schemas.microsoft.com/office/drawing/2014/main" id="{90DA9CD6-88BE-8D38-F786-1BBCA9D542A8}"/>
              </a:ext>
            </a:extLst>
          </p:cNvPr>
          <p:cNvSpPr txBox="1"/>
          <p:nvPr/>
        </p:nvSpPr>
        <p:spPr>
          <a:xfrm>
            <a:off x="8453788" y="3456852"/>
            <a:ext cx="2000184" cy="461665"/>
          </a:xfrm>
          <a:prstGeom prst="rect">
            <a:avLst/>
          </a:prstGeom>
          <a:noFill/>
        </p:spPr>
        <p:txBody>
          <a:bodyPr wrap="square">
            <a:spAutoFit/>
          </a:bodyPr>
          <a:lstStyle>
            <a:defPPr>
              <a:defRPr lang="ja-JP"/>
            </a:defPPr>
            <a:lvl1pPr marL="0" indent="0" algn="l" defTabSz="914400" rtl="0" eaLnBrk="1" latinLnBrk="0" hangingPunct="1">
              <a:defRPr kumimoji="1" sz="1800" kern="1200">
                <a:solidFill>
                  <a:schemeClr val="tx1"/>
                </a:solidFill>
                <a:latin typeface="+mn-lt"/>
                <a:ea typeface="+mn-ea"/>
                <a:cs typeface="+mn-cs"/>
              </a:defRPr>
            </a:lvl1pPr>
            <a:lvl2pPr marL="457200" indent="0" algn="l" defTabSz="914400" rtl="0" eaLnBrk="1" latinLnBrk="0" hangingPunct="1">
              <a:defRPr kumimoji="1" sz="1800" kern="1200">
                <a:solidFill>
                  <a:schemeClr val="tx1"/>
                </a:solidFill>
                <a:latin typeface="+mn-lt"/>
                <a:ea typeface="+mn-ea"/>
                <a:cs typeface="+mn-cs"/>
              </a:defRPr>
            </a:lvl2pPr>
            <a:lvl3pPr marL="914400" indent="0" algn="l" defTabSz="914400" rtl="0" eaLnBrk="1" latinLnBrk="0" hangingPunct="1">
              <a:defRPr kumimoji="1" sz="1800" kern="1200">
                <a:solidFill>
                  <a:schemeClr val="tx1"/>
                </a:solidFill>
                <a:latin typeface="+mn-lt"/>
                <a:ea typeface="+mn-ea"/>
                <a:cs typeface="+mn-cs"/>
              </a:defRPr>
            </a:lvl3pPr>
            <a:lvl4pPr marL="1371600" indent="0" algn="l" defTabSz="914400" rtl="0" eaLnBrk="1" latinLnBrk="0" hangingPunct="1">
              <a:defRPr kumimoji="1" sz="1800" kern="1200">
                <a:solidFill>
                  <a:schemeClr val="tx1"/>
                </a:solidFill>
                <a:latin typeface="+mn-lt"/>
                <a:ea typeface="+mn-ea"/>
                <a:cs typeface="+mn-cs"/>
              </a:defRPr>
            </a:lvl4pPr>
            <a:lvl5pPr marL="1828800" indent="0" algn="l" defTabSz="914400" rtl="0" eaLnBrk="1" latinLnBrk="0" hangingPunct="1">
              <a:defRPr kumimoji="1" sz="1800" kern="1200">
                <a:solidFill>
                  <a:schemeClr val="tx1"/>
                </a:solidFill>
                <a:latin typeface="+mn-lt"/>
                <a:ea typeface="+mn-ea"/>
                <a:cs typeface="+mn-cs"/>
              </a:defRPr>
            </a:lvl5pPr>
            <a:lvl6pPr marL="2286000" indent="0" algn="l" defTabSz="914400" rtl="0" eaLnBrk="1" latinLnBrk="0" hangingPunct="1">
              <a:defRPr kumimoji="1" sz="1800" kern="1200">
                <a:solidFill>
                  <a:schemeClr val="tx1"/>
                </a:solidFill>
                <a:latin typeface="+mn-lt"/>
                <a:ea typeface="+mn-ea"/>
                <a:cs typeface="+mn-cs"/>
              </a:defRPr>
            </a:lvl6pPr>
            <a:lvl7pPr marL="2743200" indent="0" algn="l" defTabSz="914400" rtl="0" eaLnBrk="1" latinLnBrk="0" hangingPunct="1">
              <a:defRPr kumimoji="1" sz="1800" kern="1200">
                <a:solidFill>
                  <a:schemeClr val="tx1"/>
                </a:solidFill>
                <a:latin typeface="+mn-lt"/>
                <a:ea typeface="+mn-ea"/>
                <a:cs typeface="+mn-cs"/>
              </a:defRPr>
            </a:lvl7pPr>
            <a:lvl8pPr marL="3200400" indent="0" algn="l" defTabSz="914400" rtl="0" eaLnBrk="1" latinLnBrk="0" hangingPunct="1">
              <a:defRPr kumimoji="1" sz="1800" kern="1200">
                <a:solidFill>
                  <a:schemeClr val="tx1"/>
                </a:solidFill>
                <a:latin typeface="+mn-lt"/>
                <a:ea typeface="+mn-ea"/>
                <a:cs typeface="+mn-cs"/>
              </a:defRPr>
            </a:lvl8pPr>
            <a:lvl9pPr marL="3657600" indent="0" algn="l" defTabSz="914400" rtl="0" eaLnBrk="1" latinLnBrk="0" hangingPunct="1">
              <a:defRPr kumimoji="1" sz="1800" kern="1200">
                <a:solidFill>
                  <a:schemeClr val="tx1"/>
                </a:solidFill>
                <a:latin typeface="+mn-lt"/>
                <a:ea typeface="+mn-ea"/>
                <a:cs typeface="+mn-cs"/>
              </a:defRPr>
            </a:lvl9pPr>
          </a:lstStyle>
          <a:p>
            <a:pPr algn="ctr"/>
            <a:r>
              <a:rPr lang="en-US" altLang="ja-JP" sz="2400" b="1" dirty="0">
                <a:solidFill>
                  <a:schemeClr val="accent1"/>
                </a:solidFill>
                <a:latin typeface="メイリオ" panose="020B0604030504040204" pitchFamily="50" charset="-128"/>
                <a:ea typeface="メイリオ" panose="020B0604030504040204" pitchFamily="50" charset="-128"/>
              </a:rPr>
              <a:t>FWHM</a:t>
            </a:r>
          </a:p>
        </p:txBody>
      </p:sp>
    </p:spTree>
    <p:extLst>
      <p:ext uri="{BB962C8B-B14F-4D97-AF65-F5344CB8AC3E}">
        <p14:creationId xmlns:p14="http://schemas.microsoft.com/office/powerpoint/2010/main" val="1480503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C4ECC-642A-9BFC-B3E7-76B45FA85362}"/>
            </a:ext>
          </a:extLst>
        </p:cNvPr>
        <p:cNvGrpSpPr/>
        <p:nvPr/>
      </p:nvGrpSpPr>
      <p:grpSpPr>
        <a:xfrm>
          <a:off x="0" y="0"/>
          <a:ext cx="0" cy="0"/>
          <a:chOff x="0" y="0"/>
          <a:chExt cx="0" cy="0"/>
        </a:xfrm>
      </p:grpSpPr>
      <p:graphicFrame>
        <p:nvGraphicFramePr>
          <p:cNvPr id="6" name="グラフ 5">
            <a:extLst>
              <a:ext uri="{FF2B5EF4-FFF2-40B4-BE49-F238E27FC236}">
                <a16:creationId xmlns:a16="http://schemas.microsoft.com/office/drawing/2014/main" id="{EBFDF25F-CF6C-468E-DCEA-61D62641AE68}"/>
              </a:ext>
            </a:extLst>
          </p:cNvPr>
          <p:cNvGraphicFramePr>
            <a:graphicFrameLocks/>
          </p:cNvGraphicFramePr>
          <p:nvPr>
            <p:extLst>
              <p:ext uri="{D42A27DB-BD31-4B8C-83A1-F6EECF244321}">
                <p14:modId xmlns:p14="http://schemas.microsoft.com/office/powerpoint/2010/main" val="904385688"/>
              </p:ext>
            </p:extLst>
          </p:nvPr>
        </p:nvGraphicFramePr>
        <p:xfrm>
          <a:off x="128435" y="1381726"/>
          <a:ext cx="5759221" cy="4048932"/>
        </p:xfrm>
        <a:graphic>
          <a:graphicData uri="http://schemas.openxmlformats.org/drawingml/2006/chart">
            <c:chart xmlns:c="http://schemas.openxmlformats.org/drawingml/2006/chart" xmlns:r="http://schemas.openxmlformats.org/officeDocument/2006/relationships" r:id="rId3"/>
          </a:graphicData>
        </a:graphic>
      </p:graphicFrame>
      <p:sp>
        <p:nvSpPr>
          <p:cNvPr id="16" name="テキスト ボックス 15">
            <a:extLst>
              <a:ext uri="{FF2B5EF4-FFF2-40B4-BE49-F238E27FC236}">
                <a16:creationId xmlns:a16="http://schemas.microsoft.com/office/drawing/2014/main" id="{7F2BDB4B-B307-E8B5-79F3-B94535F54B8B}"/>
              </a:ext>
            </a:extLst>
          </p:cNvPr>
          <p:cNvSpPr txBox="1"/>
          <p:nvPr/>
        </p:nvSpPr>
        <p:spPr>
          <a:xfrm>
            <a:off x="2133753" y="1427342"/>
            <a:ext cx="2515475" cy="369332"/>
          </a:xfrm>
          <a:prstGeom prst="rect">
            <a:avLst/>
          </a:prstGeom>
          <a:noFill/>
        </p:spPr>
        <p:txBody>
          <a:bodyPr wrap="square" rtlCol="0">
            <a:spAutoFit/>
          </a:bodyPr>
          <a:lstStyle/>
          <a:p>
            <a:r>
              <a:rPr kumimoji="1" lang="en-US" altLang="ja-JP" b="1" dirty="0"/>
              <a:t>Wobbler</a:t>
            </a:r>
            <a:r>
              <a:rPr kumimoji="1" lang="ja-JP" altLang="en-US" b="1" dirty="0"/>
              <a:t>半径 </a:t>
            </a:r>
            <a:r>
              <a:rPr kumimoji="1" lang="en-US" altLang="ja-JP" b="1" dirty="0"/>
              <a:t>8cm</a:t>
            </a:r>
          </a:p>
        </p:txBody>
      </p:sp>
      <p:pic>
        <p:nvPicPr>
          <p:cNvPr id="5" name="グラフィックス 4" descr="ストップウォッチ">
            <a:extLst>
              <a:ext uri="{FF2B5EF4-FFF2-40B4-BE49-F238E27FC236}">
                <a16:creationId xmlns:a16="http://schemas.microsoft.com/office/drawing/2014/main" id="{204D7CE1-55BB-453B-F736-BD2EAC9DC8C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669553" y="52786"/>
            <a:ext cx="530531" cy="530531"/>
          </a:xfrm>
          <a:prstGeom prst="rect">
            <a:avLst/>
          </a:prstGeom>
        </p:spPr>
      </p:pic>
      <p:sp>
        <p:nvSpPr>
          <p:cNvPr id="8" name="正方形/長方形 7">
            <a:extLst>
              <a:ext uri="{FF2B5EF4-FFF2-40B4-BE49-F238E27FC236}">
                <a16:creationId xmlns:a16="http://schemas.microsoft.com/office/drawing/2014/main" id="{0F7B52B6-AB69-583E-4F65-689AA6DB37D5}"/>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9" name="正方形/長方形 9">
            <a:extLst>
              <a:ext uri="{FF2B5EF4-FFF2-40B4-BE49-F238E27FC236}">
                <a16:creationId xmlns:a16="http://schemas.microsoft.com/office/drawing/2014/main" id="{27B8818B-0998-0B7E-02C7-9918B3D80C89}"/>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4D9D5C36-72E4-2326-96AB-CB7EBA496F54}"/>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モデリング結果② </a:t>
            </a:r>
            <a:r>
              <a:rPr lang="en-US" altLang="ja-JP" sz="2400" dirty="0">
                <a:solidFill>
                  <a:schemeClr val="bg1"/>
                </a:solidFill>
                <a:latin typeface="メイリオ" panose="020B0604030504040204" pitchFamily="50" charset="-128"/>
                <a:ea typeface="メイリオ" panose="020B0604030504040204" pitchFamily="50" charset="-128"/>
              </a:rPr>
              <a:t>Wobbler</a:t>
            </a:r>
            <a:r>
              <a:rPr lang="ja-JP" altLang="en-US" sz="2400" dirty="0">
                <a:solidFill>
                  <a:schemeClr val="bg1"/>
                </a:solidFill>
                <a:latin typeface="メイリオ" panose="020B0604030504040204" pitchFamily="50" charset="-128"/>
                <a:ea typeface="メイリオ" panose="020B0604030504040204" pitchFamily="50" charset="-128"/>
              </a:rPr>
              <a:t>半径：磁場設定によるモデリング　</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13" name="フローチャート: 処理 12">
            <a:extLst>
              <a:ext uri="{FF2B5EF4-FFF2-40B4-BE49-F238E27FC236}">
                <a16:creationId xmlns:a16="http://schemas.microsoft.com/office/drawing/2014/main" id="{BBB603FF-3F87-E567-CBD9-A13493B4F194}"/>
              </a:ext>
            </a:extLst>
          </p:cNvPr>
          <p:cNvSpPr/>
          <p:nvPr/>
        </p:nvSpPr>
        <p:spPr>
          <a:xfrm>
            <a:off x="312291" y="991254"/>
            <a:ext cx="3253869" cy="360000"/>
          </a:xfrm>
          <a:prstGeom prst="flowChartProcess">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r>
              <a:rPr lang="en-US" altLang="ja-JP" sz="2800" b="1" u="sng" dirty="0">
                <a:solidFill>
                  <a:schemeClr val="tx1"/>
                </a:solidFill>
                <a:latin typeface="メイリオ" panose="020B0604030504040204" pitchFamily="50" charset="-128"/>
                <a:ea typeface="メイリオ" panose="020B0604030504040204" pitchFamily="50" charset="-128"/>
              </a:rPr>
              <a:t>Wobbler</a:t>
            </a:r>
            <a:r>
              <a:rPr lang="ja-JP" altLang="en-US" sz="2800" b="1" u="sng" dirty="0">
                <a:solidFill>
                  <a:schemeClr val="tx1"/>
                </a:solidFill>
                <a:latin typeface="メイリオ" panose="020B0604030504040204" pitchFamily="50" charset="-128"/>
                <a:ea typeface="メイリオ" panose="020B0604030504040204" pitchFamily="50" charset="-128"/>
              </a:rPr>
              <a:t> </a:t>
            </a:r>
            <a:r>
              <a:rPr lang="en-US" altLang="ja-JP" sz="2800" b="1" u="sng" dirty="0">
                <a:solidFill>
                  <a:schemeClr val="tx1"/>
                </a:solidFill>
                <a:latin typeface="メイリオ" panose="020B0604030504040204" pitchFamily="50" charset="-128"/>
                <a:ea typeface="メイリオ" panose="020B0604030504040204" pitchFamily="50" charset="-128"/>
              </a:rPr>
              <a:t>beam</a:t>
            </a:r>
            <a:endParaRPr kumimoji="1" lang="ja-JP" altLang="en-US" sz="2800" b="1" u="sng"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0BF6B8B7-3D8E-175C-B702-0AE5524FE8BB}"/>
              </a:ext>
            </a:extLst>
          </p:cNvPr>
          <p:cNvSpPr/>
          <p:nvPr/>
        </p:nvSpPr>
        <p:spPr>
          <a:xfrm>
            <a:off x="204292" y="968464"/>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グラフ 16">
            <a:extLst>
              <a:ext uri="{FF2B5EF4-FFF2-40B4-BE49-F238E27FC236}">
                <a16:creationId xmlns:a16="http://schemas.microsoft.com/office/drawing/2014/main" id="{1D18BE77-4957-70E8-91DA-1B05CCF5BEB4}"/>
              </a:ext>
            </a:extLst>
          </p:cNvPr>
          <p:cNvGraphicFramePr>
            <a:graphicFrameLocks/>
          </p:cNvGraphicFramePr>
          <p:nvPr>
            <p:extLst>
              <p:ext uri="{D42A27DB-BD31-4B8C-83A1-F6EECF244321}">
                <p14:modId xmlns:p14="http://schemas.microsoft.com/office/powerpoint/2010/main" val="174759672"/>
              </p:ext>
            </p:extLst>
          </p:nvPr>
        </p:nvGraphicFramePr>
        <p:xfrm>
          <a:off x="5948420" y="1427344"/>
          <a:ext cx="6060388" cy="4956523"/>
        </p:xfrm>
        <a:graphic>
          <a:graphicData uri="http://schemas.openxmlformats.org/drawingml/2006/chart">
            <c:chart xmlns:c="http://schemas.openxmlformats.org/drawingml/2006/chart" xmlns:r="http://schemas.openxmlformats.org/officeDocument/2006/relationships" r:id="rId6"/>
          </a:graphicData>
        </a:graphic>
      </p:graphicFrame>
      <p:sp>
        <p:nvSpPr>
          <p:cNvPr id="18" name="楕円 17">
            <a:extLst>
              <a:ext uri="{FF2B5EF4-FFF2-40B4-BE49-F238E27FC236}">
                <a16:creationId xmlns:a16="http://schemas.microsoft.com/office/drawing/2014/main" id="{A98DD1B4-B354-088C-9EE7-D884EAC3AC0F}"/>
              </a:ext>
            </a:extLst>
          </p:cNvPr>
          <p:cNvSpPr/>
          <p:nvPr/>
        </p:nvSpPr>
        <p:spPr>
          <a:xfrm>
            <a:off x="6487263" y="4740120"/>
            <a:ext cx="363894" cy="3638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84CF609F-E479-5AA1-FB26-0191BAA0D54D}"/>
              </a:ext>
            </a:extLst>
          </p:cNvPr>
          <p:cNvCxnSpPr>
            <a:cxnSpLocks/>
          </p:cNvCxnSpPr>
          <p:nvPr/>
        </p:nvCxnSpPr>
        <p:spPr>
          <a:xfrm flipV="1">
            <a:off x="6657080" y="4446713"/>
            <a:ext cx="12130" cy="293407"/>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069DFDE1-4D8F-D5CF-6605-653AEF964426}"/>
              </a:ext>
            </a:extLst>
          </p:cNvPr>
          <p:cNvCxnSpPr>
            <a:cxnSpLocks/>
          </p:cNvCxnSpPr>
          <p:nvPr/>
        </p:nvCxnSpPr>
        <p:spPr>
          <a:xfrm flipV="1">
            <a:off x="6657080" y="3818294"/>
            <a:ext cx="0" cy="301688"/>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05D9C7F-AAF9-B333-FF3F-7245F795258E}"/>
              </a:ext>
            </a:extLst>
          </p:cNvPr>
          <p:cNvCxnSpPr>
            <a:cxnSpLocks/>
          </p:cNvCxnSpPr>
          <p:nvPr/>
        </p:nvCxnSpPr>
        <p:spPr>
          <a:xfrm flipV="1">
            <a:off x="6646090" y="3226381"/>
            <a:ext cx="0" cy="305362"/>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3D84B5C-BC97-8E0F-E006-E3773F72B8DF}"/>
              </a:ext>
            </a:extLst>
          </p:cNvPr>
          <p:cNvSpPr txBox="1"/>
          <p:nvPr/>
        </p:nvSpPr>
        <p:spPr>
          <a:xfrm>
            <a:off x="440512" y="5415890"/>
            <a:ext cx="5000574"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ピーク位置誤差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全ての半径で</a:t>
            </a:r>
            <a:r>
              <a:rPr lang="en-US" altLang="ja-JP" dirty="0">
                <a:latin typeface="メイリオ" panose="020B0604030504040204" pitchFamily="50" charset="-128"/>
                <a:ea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2C190E66-4D2D-71AC-DC25-F53C39583599}"/>
              </a:ext>
            </a:extLst>
          </p:cNvPr>
          <p:cNvSpPr txBox="1"/>
          <p:nvPr/>
        </p:nvSpPr>
        <p:spPr>
          <a:xfrm>
            <a:off x="1222381" y="5849633"/>
            <a:ext cx="4218705" cy="46773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tIns="72000" anchor="ctr">
            <a:noAutofit/>
          </a:bodyPr>
          <a:lstStyle/>
          <a:p>
            <a:pPr algn="ctr"/>
            <a:r>
              <a:rPr lang="en-US" altLang="ja-JP" sz="2400" b="1" dirty="0">
                <a:solidFill>
                  <a:schemeClr val="tx1"/>
                </a:solidFill>
                <a:latin typeface="メイリオ" panose="020B0604030504040204" pitchFamily="50" charset="-128"/>
                <a:ea typeface="メイリオ" panose="020B0604030504040204" pitchFamily="50" charset="-128"/>
              </a:rPr>
              <a:t>&lt;3.0</a:t>
            </a:r>
            <a:r>
              <a:rPr lang="ja-JP" altLang="en-US" sz="2400" b="1" dirty="0">
                <a:solidFill>
                  <a:schemeClr val="tx1"/>
                </a:solidFill>
                <a:latin typeface="メイリオ" panose="020B0604030504040204" pitchFamily="50" charset="-128"/>
                <a:ea typeface="メイリオ" panose="020B0604030504040204" pitchFamily="50" charset="-128"/>
              </a:rPr>
              <a:t> </a:t>
            </a:r>
            <a:r>
              <a:rPr lang="en-US" altLang="ja-JP" sz="2400" b="1" dirty="0">
                <a:solidFill>
                  <a:schemeClr val="tx1"/>
                </a:solidFill>
                <a:latin typeface="メイリオ" panose="020B0604030504040204" pitchFamily="50" charset="-128"/>
                <a:ea typeface="メイリオ" panose="020B0604030504040204" pitchFamily="50" charset="-128"/>
              </a:rPr>
              <a:t>mm</a:t>
            </a:r>
          </a:p>
        </p:txBody>
      </p:sp>
      <p:sp>
        <p:nvSpPr>
          <p:cNvPr id="26" name="テキスト ボックス 25">
            <a:extLst>
              <a:ext uri="{FF2B5EF4-FFF2-40B4-BE49-F238E27FC236}">
                <a16:creationId xmlns:a16="http://schemas.microsoft.com/office/drawing/2014/main" id="{4FB60C6F-C9E6-DC90-BDDE-F98591EA64CE}"/>
              </a:ext>
            </a:extLst>
          </p:cNvPr>
          <p:cNvSpPr txBox="1"/>
          <p:nvPr/>
        </p:nvSpPr>
        <p:spPr>
          <a:xfrm>
            <a:off x="6455756" y="1263408"/>
            <a:ext cx="5319684"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ワブラー半径と</a:t>
            </a:r>
            <a:r>
              <a:rPr lang="en-US" altLang="ja-JP" sz="2400" b="1" dirty="0" err="1">
                <a:latin typeface="メイリオ" panose="020B0604030504040204" pitchFamily="50" charset="-128"/>
                <a:ea typeface="メイリオ" panose="020B0604030504040204" pitchFamily="50" charset="-128"/>
              </a:rPr>
              <a:t>mgf</a:t>
            </a:r>
            <a:r>
              <a:rPr lang="ja-JP" altLang="en-US" sz="2400" b="1" dirty="0">
                <a:latin typeface="メイリオ" panose="020B0604030504040204" pitchFamily="50" charset="-128"/>
                <a:ea typeface="メイリオ" panose="020B0604030504040204" pitchFamily="50" charset="-128"/>
              </a:rPr>
              <a:t>の関係</a:t>
            </a:r>
            <a:endParaRPr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4901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7D625-800A-B99C-50F5-F37B0B6A76B2}"/>
            </a:ext>
          </a:extLst>
        </p:cNvPr>
        <p:cNvGrpSpPr/>
        <p:nvPr/>
      </p:nvGrpSpPr>
      <p:grpSpPr>
        <a:xfrm>
          <a:off x="0" y="0"/>
          <a:ext cx="0" cy="0"/>
          <a:chOff x="0" y="0"/>
          <a:chExt cx="0" cy="0"/>
        </a:xfrm>
      </p:grpSpPr>
      <p:graphicFrame>
        <p:nvGraphicFramePr>
          <p:cNvPr id="49" name="グラフ 48">
            <a:extLst>
              <a:ext uri="{FF2B5EF4-FFF2-40B4-BE49-F238E27FC236}">
                <a16:creationId xmlns:a16="http://schemas.microsoft.com/office/drawing/2014/main" id="{2A708B41-DBD4-4A61-BB13-6D27961BB5C6}"/>
              </a:ext>
            </a:extLst>
          </p:cNvPr>
          <p:cNvGraphicFramePr>
            <a:graphicFrameLocks/>
          </p:cNvGraphicFramePr>
          <p:nvPr>
            <p:extLst>
              <p:ext uri="{D42A27DB-BD31-4B8C-83A1-F6EECF244321}">
                <p14:modId xmlns:p14="http://schemas.microsoft.com/office/powerpoint/2010/main" val="1749673791"/>
              </p:ext>
            </p:extLst>
          </p:nvPr>
        </p:nvGraphicFramePr>
        <p:xfrm>
          <a:off x="6510255" y="3227183"/>
          <a:ext cx="5706950" cy="3458843"/>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a:extLst>
              <a:ext uri="{FF2B5EF4-FFF2-40B4-BE49-F238E27FC236}">
                <a16:creationId xmlns:a16="http://schemas.microsoft.com/office/drawing/2014/main" id="{33B84D73-2B84-3B7C-EFCB-1CDF4B19BE9E}"/>
              </a:ext>
            </a:extLst>
          </p:cNvPr>
          <p:cNvSpPr txBox="1"/>
          <p:nvPr/>
        </p:nvSpPr>
        <p:spPr>
          <a:xfrm>
            <a:off x="1425252" y="4259051"/>
            <a:ext cx="3420814" cy="338554"/>
          </a:xfrm>
          <a:prstGeom prst="rect">
            <a:avLst/>
          </a:prstGeom>
          <a:noFill/>
        </p:spPr>
        <p:txBody>
          <a:bodyPr wrap="square" rtlCol="0">
            <a:spAutoFit/>
          </a:bodyPr>
          <a:lstStyle/>
          <a:p>
            <a:r>
              <a:rPr kumimoji="1" lang="en-US" altLang="ja-JP" sz="1600" dirty="0"/>
              <a:t>SOBP 50 meas.</a:t>
            </a:r>
            <a:r>
              <a:rPr lang="ja-JP" altLang="en-US" sz="1600" dirty="0"/>
              <a:t>　　　　　</a:t>
            </a:r>
            <a:r>
              <a:rPr lang="en-US" altLang="ja-JP" sz="1600" dirty="0"/>
              <a:t>calc.</a:t>
            </a:r>
            <a:r>
              <a:rPr kumimoji="1" lang="en-US" altLang="ja-JP" sz="1600" dirty="0"/>
              <a:t> </a:t>
            </a:r>
            <a:r>
              <a:rPr kumimoji="1" lang="ja-JP" altLang="en-US" sz="1600" dirty="0"/>
              <a:t>　　　</a:t>
            </a:r>
          </a:p>
        </p:txBody>
      </p:sp>
      <p:graphicFrame>
        <p:nvGraphicFramePr>
          <p:cNvPr id="6" name="グラフ 5">
            <a:extLst>
              <a:ext uri="{FF2B5EF4-FFF2-40B4-BE49-F238E27FC236}">
                <a16:creationId xmlns:a16="http://schemas.microsoft.com/office/drawing/2014/main" id="{5B0F3A56-0072-46B5-A1B5-8E5770F0E1F7}"/>
              </a:ext>
            </a:extLst>
          </p:cNvPr>
          <p:cNvGraphicFramePr>
            <a:graphicFrameLocks/>
          </p:cNvGraphicFramePr>
          <p:nvPr>
            <p:extLst>
              <p:ext uri="{D42A27DB-BD31-4B8C-83A1-F6EECF244321}">
                <p14:modId xmlns:p14="http://schemas.microsoft.com/office/powerpoint/2010/main" val="3804638761"/>
              </p:ext>
            </p:extLst>
          </p:nvPr>
        </p:nvGraphicFramePr>
        <p:xfrm>
          <a:off x="204292" y="1473214"/>
          <a:ext cx="6441647" cy="52128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表 9">
            <a:extLst>
              <a:ext uri="{FF2B5EF4-FFF2-40B4-BE49-F238E27FC236}">
                <a16:creationId xmlns:a16="http://schemas.microsoft.com/office/drawing/2014/main" id="{87B51BD9-0012-F5F9-8EF6-F5DAF7B8FD3A}"/>
              </a:ext>
            </a:extLst>
          </p:cNvPr>
          <p:cNvGraphicFramePr>
            <a:graphicFrameLocks noGrp="1"/>
          </p:cNvGraphicFramePr>
          <p:nvPr>
            <p:extLst>
              <p:ext uri="{D42A27DB-BD31-4B8C-83A1-F6EECF244321}">
                <p14:modId xmlns:p14="http://schemas.microsoft.com/office/powerpoint/2010/main" val="3788229602"/>
              </p:ext>
            </p:extLst>
          </p:nvPr>
        </p:nvGraphicFramePr>
        <p:xfrm>
          <a:off x="7140999" y="1268394"/>
          <a:ext cx="4180723" cy="1981200"/>
        </p:xfrm>
        <a:graphic>
          <a:graphicData uri="http://schemas.openxmlformats.org/drawingml/2006/table">
            <a:tbl>
              <a:tblPr firstRow="1" bandRow="1">
                <a:tableStyleId>{2D5ABB26-0587-4C30-8999-92F81FD0307C}</a:tableStyleId>
              </a:tblPr>
              <a:tblGrid>
                <a:gridCol w="1058279">
                  <a:extLst>
                    <a:ext uri="{9D8B030D-6E8A-4147-A177-3AD203B41FA5}">
                      <a16:colId xmlns:a16="http://schemas.microsoft.com/office/drawing/2014/main" val="2036850296"/>
                    </a:ext>
                  </a:extLst>
                </a:gridCol>
                <a:gridCol w="1477398">
                  <a:extLst>
                    <a:ext uri="{9D8B030D-6E8A-4147-A177-3AD203B41FA5}">
                      <a16:colId xmlns:a16="http://schemas.microsoft.com/office/drawing/2014/main" val="1292999924"/>
                    </a:ext>
                  </a:extLst>
                </a:gridCol>
                <a:gridCol w="1645046">
                  <a:extLst>
                    <a:ext uri="{9D8B030D-6E8A-4147-A177-3AD203B41FA5}">
                      <a16:colId xmlns:a16="http://schemas.microsoft.com/office/drawing/2014/main" val="2316823500"/>
                    </a:ext>
                  </a:extLst>
                </a:gridCol>
              </a:tblGrid>
              <a:tr h="337167">
                <a:tc>
                  <a:txBody>
                    <a:bodyPr/>
                    <a:lstStyle/>
                    <a:p>
                      <a:pPr algn="ctr"/>
                      <a:r>
                        <a:rPr kumimoji="1" lang="en-US" altLang="ja-JP" sz="2000" b="1" dirty="0"/>
                        <a:t>SOBP</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2000" b="1" dirty="0">
                          <a:solidFill>
                            <a:schemeClr val="tx1"/>
                          </a:solidFill>
                        </a:rPr>
                        <a:t>2mm/2%</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2000" b="1" dirty="0">
                          <a:solidFill>
                            <a:schemeClr val="tx1"/>
                          </a:solidFill>
                        </a:rPr>
                        <a:t>1mm/1%</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32845692"/>
                  </a:ext>
                </a:extLst>
              </a:tr>
              <a:tr h="337167">
                <a:tc>
                  <a:txBody>
                    <a:bodyPr/>
                    <a:lstStyle/>
                    <a:p>
                      <a:pPr algn="ctr"/>
                      <a:r>
                        <a:rPr kumimoji="1" lang="en-US" altLang="ja-JP" sz="2000" b="1" dirty="0"/>
                        <a:t>50</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5215814"/>
                  </a:ext>
                </a:extLst>
              </a:tr>
              <a:tr h="337167">
                <a:tc>
                  <a:txBody>
                    <a:bodyPr/>
                    <a:lstStyle/>
                    <a:p>
                      <a:pPr algn="ctr"/>
                      <a:r>
                        <a:rPr kumimoji="1" lang="en-US" altLang="ja-JP" sz="2000" b="1" dirty="0"/>
                        <a:t>60</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96.6</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65</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574424"/>
                  </a:ext>
                </a:extLst>
              </a:tr>
              <a:tr h="337167">
                <a:tc>
                  <a:txBody>
                    <a:bodyPr/>
                    <a:lstStyle/>
                    <a:p>
                      <a:pPr algn="ctr"/>
                      <a:r>
                        <a:rPr kumimoji="1" lang="en-US" altLang="ja-JP" sz="2000" b="1" dirty="0"/>
                        <a:t>70</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rgbClr val="FF0000"/>
                          </a:solidFill>
                        </a:rPr>
                        <a:t>78.9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53</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679858"/>
                  </a:ext>
                </a:extLst>
              </a:tr>
              <a:tr h="337167">
                <a:tc>
                  <a:txBody>
                    <a:bodyPr/>
                    <a:lstStyle/>
                    <a:p>
                      <a:pPr algn="ctr"/>
                      <a:r>
                        <a:rPr kumimoji="1" lang="en-US" altLang="ja-JP" sz="2000" b="1" dirty="0"/>
                        <a:t>80</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chemeClr val="tx1"/>
                          </a:solidFill>
                        </a:rPr>
                        <a:t>97</a:t>
                      </a:r>
                      <a:endParaRPr kumimoji="1" lang="ja-JP" alt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57</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835745"/>
                  </a:ext>
                </a:extLst>
              </a:tr>
            </a:tbl>
          </a:graphicData>
        </a:graphic>
      </p:graphicFrame>
      <p:pic>
        <p:nvPicPr>
          <p:cNvPr id="2" name="グラフィックス 1" descr="ストップウォッチ">
            <a:extLst>
              <a:ext uri="{FF2B5EF4-FFF2-40B4-BE49-F238E27FC236}">
                <a16:creationId xmlns:a16="http://schemas.microsoft.com/office/drawing/2014/main" id="{6EC2AD25-BC47-0EEF-6CEB-E40267E90BB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69553" y="52786"/>
            <a:ext cx="530531" cy="530531"/>
          </a:xfrm>
          <a:prstGeom prst="rect">
            <a:avLst/>
          </a:prstGeom>
        </p:spPr>
      </p:pic>
      <p:sp>
        <p:nvSpPr>
          <p:cNvPr id="3" name="正方形/長方形 2">
            <a:extLst>
              <a:ext uri="{FF2B5EF4-FFF2-40B4-BE49-F238E27FC236}">
                <a16:creationId xmlns:a16="http://schemas.microsoft.com/office/drawing/2014/main" id="{9D234BCB-6C00-7DE8-8CD1-0BC08E3F9363}"/>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4" name="正方形/長方形 9">
            <a:extLst>
              <a:ext uri="{FF2B5EF4-FFF2-40B4-BE49-F238E27FC236}">
                <a16:creationId xmlns:a16="http://schemas.microsoft.com/office/drawing/2014/main" id="{271DD2EA-2FCD-2EBC-40C0-1B416F63FF45}"/>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AE7BD297-36F0-48A6-B13E-808323FA8A0F}"/>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モデリング結果③ </a:t>
            </a:r>
            <a:r>
              <a:rPr lang="en-US" altLang="ja-JP" sz="2400" dirty="0">
                <a:solidFill>
                  <a:schemeClr val="bg1"/>
                </a:solidFill>
                <a:latin typeface="メイリオ" panose="020B0604030504040204" pitchFamily="50" charset="-128"/>
                <a:ea typeface="メイリオ" panose="020B0604030504040204" pitchFamily="50" charset="-128"/>
              </a:rPr>
              <a:t>SOBP</a:t>
            </a:r>
            <a:r>
              <a:rPr lang="ja-JP" altLang="en-US" sz="2400" dirty="0">
                <a:solidFill>
                  <a:schemeClr val="bg1"/>
                </a:solidFill>
                <a:latin typeface="メイリオ" panose="020B0604030504040204" pitchFamily="50" charset="-128"/>
                <a:ea typeface="メイリオ" panose="020B0604030504040204" pitchFamily="50" charset="-128"/>
              </a:rPr>
              <a:t>ビームのモデリング</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9" name="フローチャート: 処理 8">
            <a:extLst>
              <a:ext uri="{FF2B5EF4-FFF2-40B4-BE49-F238E27FC236}">
                <a16:creationId xmlns:a16="http://schemas.microsoft.com/office/drawing/2014/main" id="{7F044439-3B01-19BD-71BB-1870AD8D9DFE}"/>
              </a:ext>
            </a:extLst>
          </p:cNvPr>
          <p:cNvSpPr/>
          <p:nvPr/>
        </p:nvSpPr>
        <p:spPr>
          <a:xfrm>
            <a:off x="312291" y="873808"/>
            <a:ext cx="3253869" cy="360000"/>
          </a:xfrm>
          <a:prstGeom prst="flowChartProcess">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r>
              <a:rPr lang="en-US" altLang="ja-JP" sz="2800" b="1" u="sng" dirty="0">
                <a:solidFill>
                  <a:schemeClr val="tx1"/>
                </a:solidFill>
                <a:latin typeface="メイリオ" panose="020B0604030504040204" pitchFamily="50" charset="-128"/>
                <a:ea typeface="メイリオ" panose="020B0604030504040204" pitchFamily="50" charset="-128"/>
              </a:rPr>
              <a:t>SOBP</a:t>
            </a:r>
            <a:r>
              <a:rPr lang="ja-JP" altLang="en-US" sz="2800" b="1" u="sng" dirty="0">
                <a:solidFill>
                  <a:schemeClr val="tx1"/>
                </a:solidFill>
                <a:latin typeface="メイリオ" panose="020B0604030504040204" pitchFamily="50" charset="-128"/>
                <a:ea typeface="メイリオ" panose="020B0604030504040204" pitchFamily="50" charset="-128"/>
              </a:rPr>
              <a:t>：</a:t>
            </a:r>
            <a:r>
              <a:rPr lang="en-US" altLang="ja-JP" sz="2800" b="1" u="sng" dirty="0">
                <a:solidFill>
                  <a:schemeClr val="tx1"/>
                </a:solidFill>
                <a:latin typeface="メイリオ" panose="020B0604030504040204" pitchFamily="50" charset="-128"/>
                <a:ea typeface="メイリオ" panose="020B0604030504040204" pitchFamily="50" charset="-128"/>
              </a:rPr>
              <a:t>PDD</a:t>
            </a:r>
            <a:endParaRPr kumimoji="1" lang="ja-JP" altLang="en-US" sz="2800" b="1" u="sng" dirty="0">
              <a:solidFill>
                <a:schemeClr val="tx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CB409BA7-532E-1457-4AB5-D623CF0F76FC}"/>
              </a:ext>
            </a:extLst>
          </p:cNvPr>
          <p:cNvSpPr/>
          <p:nvPr/>
        </p:nvSpPr>
        <p:spPr>
          <a:xfrm>
            <a:off x="204292" y="851018"/>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B8AD493-902C-7F0D-09A5-0FAF42D7400B}"/>
              </a:ext>
            </a:extLst>
          </p:cNvPr>
          <p:cNvSpPr txBox="1"/>
          <p:nvPr/>
        </p:nvSpPr>
        <p:spPr>
          <a:xfrm>
            <a:off x="1425252" y="4572887"/>
            <a:ext cx="3420814" cy="338554"/>
          </a:xfrm>
          <a:prstGeom prst="rect">
            <a:avLst/>
          </a:prstGeom>
          <a:noFill/>
        </p:spPr>
        <p:txBody>
          <a:bodyPr wrap="square" rtlCol="0">
            <a:spAutoFit/>
          </a:bodyPr>
          <a:lstStyle/>
          <a:p>
            <a:r>
              <a:rPr kumimoji="1" lang="en-US" altLang="ja-JP" sz="1600" dirty="0"/>
              <a:t>SOBP 60 meas.</a:t>
            </a:r>
            <a:r>
              <a:rPr lang="ja-JP" altLang="en-US" sz="1600" dirty="0"/>
              <a:t>　　　　　</a:t>
            </a:r>
            <a:r>
              <a:rPr lang="en-US" altLang="ja-JP" sz="1600" dirty="0"/>
              <a:t>calc.</a:t>
            </a:r>
            <a:r>
              <a:rPr kumimoji="1" lang="en-US" altLang="ja-JP" sz="1600" dirty="0"/>
              <a:t> </a:t>
            </a:r>
            <a:r>
              <a:rPr kumimoji="1" lang="ja-JP" altLang="en-US" sz="1600" dirty="0"/>
              <a:t>　　　</a:t>
            </a:r>
          </a:p>
        </p:txBody>
      </p:sp>
      <p:sp>
        <p:nvSpPr>
          <p:cNvPr id="17" name="テキスト ボックス 16">
            <a:extLst>
              <a:ext uri="{FF2B5EF4-FFF2-40B4-BE49-F238E27FC236}">
                <a16:creationId xmlns:a16="http://schemas.microsoft.com/office/drawing/2014/main" id="{7D54C113-CA58-166D-7E53-906BB1914DE6}"/>
              </a:ext>
            </a:extLst>
          </p:cNvPr>
          <p:cNvSpPr txBox="1"/>
          <p:nvPr/>
        </p:nvSpPr>
        <p:spPr>
          <a:xfrm>
            <a:off x="1425252" y="4886723"/>
            <a:ext cx="3420814" cy="338554"/>
          </a:xfrm>
          <a:prstGeom prst="rect">
            <a:avLst/>
          </a:prstGeom>
          <a:noFill/>
        </p:spPr>
        <p:txBody>
          <a:bodyPr wrap="square" rtlCol="0">
            <a:spAutoFit/>
          </a:bodyPr>
          <a:lstStyle/>
          <a:p>
            <a:r>
              <a:rPr kumimoji="1" lang="en-US" altLang="ja-JP" sz="1600" dirty="0"/>
              <a:t>SOBP 70 meas.</a:t>
            </a:r>
            <a:r>
              <a:rPr lang="ja-JP" altLang="en-US" sz="1600" dirty="0"/>
              <a:t>　　　　　</a:t>
            </a:r>
            <a:r>
              <a:rPr lang="en-US" altLang="ja-JP" sz="1600" dirty="0"/>
              <a:t>calc.</a:t>
            </a:r>
            <a:r>
              <a:rPr kumimoji="1" lang="en-US" altLang="ja-JP" sz="1600" dirty="0"/>
              <a:t> </a:t>
            </a:r>
            <a:r>
              <a:rPr kumimoji="1" lang="ja-JP" altLang="en-US" sz="1600" dirty="0"/>
              <a:t>　　　</a:t>
            </a:r>
          </a:p>
        </p:txBody>
      </p:sp>
      <p:sp>
        <p:nvSpPr>
          <p:cNvPr id="18" name="テキスト ボックス 17">
            <a:extLst>
              <a:ext uri="{FF2B5EF4-FFF2-40B4-BE49-F238E27FC236}">
                <a16:creationId xmlns:a16="http://schemas.microsoft.com/office/drawing/2014/main" id="{6E1FDBF6-9A68-1697-71F0-95A1022232F3}"/>
              </a:ext>
            </a:extLst>
          </p:cNvPr>
          <p:cNvSpPr txBox="1"/>
          <p:nvPr/>
        </p:nvSpPr>
        <p:spPr>
          <a:xfrm>
            <a:off x="1425252" y="5200559"/>
            <a:ext cx="3420814" cy="338554"/>
          </a:xfrm>
          <a:prstGeom prst="rect">
            <a:avLst/>
          </a:prstGeom>
          <a:noFill/>
        </p:spPr>
        <p:txBody>
          <a:bodyPr wrap="square" rtlCol="0">
            <a:spAutoFit/>
          </a:bodyPr>
          <a:lstStyle/>
          <a:p>
            <a:r>
              <a:rPr kumimoji="1" lang="en-US" altLang="ja-JP" sz="1600" dirty="0"/>
              <a:t>SOBP 80 meas.</a:t>
            </a:r>
            <a:r>
              <a:rPr lang="ja-JP" altLang="en-US" sz="1600" dirty="0"/>
              <a:t>　　　　　</a:t>
            </a:r>
            <a:r>
              <a:rPr lang="en-US" altLang="ja-JP" sz="1600" dirty="0"/>
              <a:t>calc.</a:t>
            </a:r>
            <a:r>
              <a:rPr kumimoji="1" lang="en-US" altLang="ja-JP" sz="1600" dirty="0"/>
              <a:t> </a:t>
            </a:r>
            <a:r>
              <a:rPr kumimoji="1" lang="ja-JP" altLang="en-US" sz="1600" dirty="0"/>
              <a:t>　　　</a:t>
            </a:r>
          </a:p>
        </p:txBody>
      </p:sp>
      <p:sp>
        <p:nvSpPr>
          <p:cNvPr id="19" name="楕円 18">
            <a:extLst>
              <a:ext uri="{FF2B5EF4-FFF2-40B4-BE49-F238E27FC236}">
                <a16:creationId xmlns:a16="http://schemas.microsoft.com/office/drawing/2014/main" id="{0A2C0E47-CA47-D36F-02F2-29AC634989A2}"/>
              </a:ext>
            </a:extLst>
          </p:cNvPr>
          <p:cNvSpPr/>
          <p:nvPr/>
        </p:nvSpPr>
        <p:spPr>
          <a:xfrm>
            <a:off x="3096416" y="4416811"/>
            <a:ext cx="72000" cy="72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FCE38A86-331A-1B95-EB9F-B1EB3FF16272}"/>
              </a:ext>
            </a:extLst>
          </p:cNvPr>
          <p:cNvSpPr/>
          <p:nvPr/>
        </p:nvSpPr>
        <p:spPr>
          <a:xfrm>
            <a:off x="3212240" y="4416811"/>
            <a:ext cx="72000" cy="72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EC66DBF3-9DC3-3139-FB99-6819B25A5322}"/>
              </a:ext>
            </a:extLst>
          </p:cNvPr>
          <p:cNvSpPr/>
          <p:nvPr/>
        </p:nvSpPr>
        <p:spPr>
          <a:xfrm>
            <a:off x="3328064" y="4416811"/>
            <a:ext cx="72000" cy="72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2E73F11-CD38-216E-B1B8-25E92E5B7BFF}"/>
              </a:ext>
            </a:extLst>
          </p:cNvPr>
          <p:cNvSpPr/>
          <p:nvPr/>
        </p:nvSpPr>
        <p:spPr>
          <a:xfrm>
            <a:off x="3096416" y="4725506"/>
            <a:ext cx="72000" cy="7200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AD88C26A-FBE2-F4D1-CC38-763ED5B608E5}"/>
              </a:ext>
            </a:extLst>
          </p:cNvPr>
          <p:cNvSpPr/>
          <p:nvPr/>
        </p:nvSpPr>
        <p:spPr>
          <a:xfrm>
            <a:off x="3212240" y="4725506"/>
            <a:ext cx="72000" cy="7200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67378184-4020-5AF0-1D4F-B8B56960E3C5}"/>
              </a:ext>
            </a:extLst>
          </p:cNvPr>
          <p:cNvSpPr/>
          <p:nvPr/>
        </p:nvSpPr>
        <p:spPr>
          <a:xfrm>
            <a:off x="3328064" y="4725506"/>
            <a:ext cx="72000" cy="7200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2DA2EC8D-C1B2-28DE-E67C-0F0287C344E7}"/>
              </a:ext>
            </a:extLst>
          </p:cNvPr>
          <p:cNvSpPr/>
          <p:nvPr/>
        </p:nvSpPr>
        <p:spPr>
          <a:xfrm>
            <a:off x="3096416" y="5039342"/>
            <a:ext cx="72000" cy="72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B9C7FA2B-18E0-3BD6-CFE7-CD914110ABA9}"/>
              </a:ext>
            </a:extLst>
          </p:cNvPr>
          <p:cNvSpPr/>
          <p:nvPr/>
        </p:nvSpPr>
        <p:spPr>
          <a:xfrm>
            <a:off x="3212240" y="5039342"/>
            <a:ext cx="72000" cy="72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CA86AF3C-AFC7-328C-C09D-E58D27FBD02C}"/>
              </a:ext>
            </a:extLst>
          </p:cNvPr>
          <p:cNvSpPr/>
          <p:nvPr/>
        </p:nvSpPr>
        <p:spPr>
          <a:xfrm>
            <a:off x="3328064" y="5039342"/>
            <a:ext cx="72000" cy="72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52E22D7E-A1DF-D485-6EAF-88496000BC86}"/>
              </a:ext>
            </a:extLst>
          </p:cNvPr>
          <p:cNvSpPr/>
          <p:nvPr/>
        </p:nvSpPr>
        <p:spPr>
          <a:xfrm>
            <a:off x="3096416" y="5353178"/>
            <a:ext cx="72000" cy="72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733D5E92-3B9F-63AA-76A1-160F091E07BA}"/>
              </a:ext>
            </a:extLst>
          </p:cNvPr>
          <p:cNvSpPr/>
          <p:nvPr/>
        </p:nvSpPr>
        <p:spPr>
          <a:xfrm>
            <a:off x="3212240" y="5353178"/>
            <a:ext cx="72000" cy="72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E9B09B4E-A390-C39A-4B40-89FA9FD64A4E}"/>
              </a:ext>
            </a:extLst>
          </p:cNvPr>
          <p:cNvSpPr/>
          <p:nvPr/>
        </p:nvSpPr>
        <p:spPr>
          <a:xfrm>
            <a:off x="3328064" y="5353178"/>
            <a:ext cx="72000" cy="72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a:extLst>
              <a:ext uri="{FF2B5EF4-FFF2-40B4-BE49-F238E27FC236}">
                <a16:creationId xmlns:a16="http://schemas.microsoft.com/office/drawing/2014/main" id="{0E05D033-7406-031A-0354-FF95171E1527}"/>
              </a:ext>
            </a:extLst>
          </p:cNvPr>
          <p:cNvCxnSpPr/>
          <p:nvPr/>
        </p:nvCxnSpPr>
        <p:spPr>
          <a:xfrm>
            <a:off x="4138959" y="4444986"/>
            <a:ext cx="347980" cy="0"/>
          </a:xfrm>
          <a:prstGeom prst="line">
            <a:avLst/>
          </a:prstGeom>
          <a:ln w="381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0395439-17F1-0A62-21AC-EFDA554A273F}"/>
              </a:ext>
            </a:extLst>
          </p:cNvPr>
          <p:cNvCxnSpPr/>
          <p:nvPr/>
        </p:nvCxnSpPr>
        <p:spPr>
          <a:xfrm>
            <a:off x="4138959" y="4757406"/>
            <a:ext cx="347980"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F34F296-AFE0-807D-B6D3-67594605A87E}"/>
              </a:ext>
            </a:extLst>
          </p:cNvPr>
          <p:cNvCxnSpPr/>
          <p:nvPr/>
        </p:nvCxnSpPr>
        <p:spPr>
          <a:xfrm>
            <a:off x="4138959" y="5072366"/>
            <a:ext cx="34798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7845EF3-287C-CCD6-2077-C7CFBB4E3CE8}"/>
              </a:ext>
            </a:extLst>
          </p:cNvPr>
          <p:cNvCxnSpPr/>
          <p:nvPr/>
        </p:nvCxnSpPr>
        <p:spPr>
          <a:xfrm>
            <a:off x="4138959" y="5384786"/>
            <a:ext cx="34798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7702A34E-3FC9-E05B-1D9D-6F6BBFD23D3F}"/>
              </a:ext>
            </a:extLst>
          </p:cNvPr>
          <p:cNvSpPr txBox="1"/>
          <p:nvPr/>
        </p:nvSpPr>
        <p:spPr>
          <a:xfrm>
            <a:off x="6446046" y="806729"/>
            <a:ext cx="5319684"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ガンマ解析結果</a:t>
            </a:r>
            <a:endParaRPr lang="ja-JP" altLang="en-US" sz="24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7F8159BE-0324-689E-67C3-3A714B3BAEEB}"/>
              </a:ext>
            </a:extLst>
          </p:cNvPr>
          <p:cNvSpPr txBox="1"/>
          <p:nvPr/>
        </p:nvSpPr>
        <p:spPr>
          <a:xfrm>
            <a:off x="8771186" y="3454540"/>
            <a:ext cx="3420814" cy="338554"/>
          </a:xfrm>
          <a:prstGeom prst="rect">
            <a:avLst/>
          </a:prstGeom>
          <a:noFill/>
        </p:spPr>
        <p:txBody>
          <a:bodyPr wrap="square" rtlCol="0">
            <a:spAutoFit/>
          </a:bodyPr>
          <a:lstStyle/>
          <a:p>
            <a:r>
              <a:rPr kumimoji="1" lang="en-US" altLang="ja-JP" sz="1600" dirty="0"/>
              <a:t>SOBP 70 meas.</a:t>
            </a:r>
            <a:r>
              <a:rPr lang="ja-JP" altLang="en-US" sz="1600" dirty="0"/>
              <a:t>　　　　　</a:t>
            </a:r>
            <a:r>
              <a:rPr lang="en-US" altLang="ja-JP" sz="1600" dirty="0"/>
              <a:t>calc.</a:t>
            </a:r>
            <a:r>
              <a:rPr kumimoji="1" lang="en-US" altLang="ja-JP" sz="1600" dirty="0"/>
              <a:t> </a:t>
            </a:r>
            <a:r>
              <a:rPr kumimoji="1" lang="ja-JP" altLang="en-US" sz="1600" dirty="0"/>
              <a:t>　　　</a:t>
            </a:r>
          </a:p>
        </p:txBody>
      </p:sp>
      <p:sp>
        <p:nvSpPr>
          <p:cNvPr id="38" name="テキスト ボックス 37">
            <a:extLst>
              <a:ext uri="{FF2B5EF4-FFF2-40B4-BE49-F238E27FC236}">
                <a16:creationId xmlns:a16="http://schemas.microsoft.com/office/drawing/2014/main" id="{DB2C8F7A-65DF-A67B-55F8-063C1581FBC2}"/>
              </a:ext>
            </a:extLst>
          </p:cNvPr>
          <p:cNvSpPr txBox="1"/>
          <p:nvPr/>
        </p:nvSpPr>
        <p:spPr>
          <a:xfrm>
            <a:off x="8771186" y="3768376"/>
            <a:ext cx="3420814" cy="338554"/>
          </a:xfrm>
          <a:prstGeom prst="rect">
            <a:avLst/>
          </a:prstGeom>
          <a:noFill/>
        </p:spPr>
        <p:txBody>
          <a:bodyPr wrap="square" rtlCol="0">
            <a:spAutoFit/>
          </a:bodyPr>
          <a:lstStyle/>
          <a:p>
            <a:r>
              <a:rPr kumimoji="1" lang="en-US" altLang="ja-JP" sz="1600" dirty="0"/>
              <a:t>SOBP 80 meas.</a:t>
            </a:r>
            <a:r>
              <a:rPr lang="ja-JP" altLang="en-US" sz="1600" dirty="0"/>
              <a:t>　　　　　</a:t>
            </a:r>
            <a:r>
              <a:rPr lang="en-US" altLang="ja-JP" sz="1600" dirty="0"/>
              <a:t>calc.</a:t>
            </a:r>
            <a:r>
              <a:rPr kumimoji="1" lang="en-US" altLang="ja-JP" sz="1600" dirty="0"/>
              <a:t> </a:t>
            </a:r>
            <a:r>
              <a:rPr kumimoji="1" lang="ja-JP" altLang="en-US" sz="1600" dirty="0"/>
              <a:t>　　　</a:t>
            </a:r>
          </a:p>
        </p:txBody>
      </p:sp>
      <p:sp>
        <p:nvSpPr>
          <p:cNvPr id="39" name="楕円 38">
            <a:extLst>
              <a:ext uri="{FF2B5EF4-FFF2-40B4-BE49-F238E27FC236}">
                <a16:creationId xmlns:a16="http://schemas.microsoft.com/office/drawing/2014/main" id="{9D2525A4-4E6E-6ECC-D185-F6A3F19AA3CF}"/>
              </a:ext>
            </a:extLst>
          </p:cNvPr>
          <p:cNvSpPr/>
          <p:nvPr/>
        </p:nvSpPr>
        <p:spPr>
          <a:xfrm>
            <a:off x="10432725" y="3655284"/>
            <a:ext cx="72000" cy="72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9B405738-D4E7-A338-3EAA-774E9A0EF665}"/>
              </a:ext>
            </a:extLst>
          </p:cNvPr>
          <p:cNvSpPr/>
          <p:nvPr/>
        </p:nvSpPr>
        <p:spPr>
          <a:xfrm>
            <a:off x="10548549" y="3655284"/>
            <a:ext cx="72000" cy="72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楕円 40">
            <a:extLst>
              <a:ext uri="{FF2B5EF4-FFF2-40B4-BE49-F238E27FC236}">
                <a16:creationId xmlns:a16="http://schemas.microsoft.com/office/drawing/2014/main" id="{7146A0C8-0536-957F-47A8-2DC2FCFDF6A5}"/>
              </a:ext>
            </a:extLst>
          </p:cNvPr>
          <p:cNvSpPr/>
          <p:nvPr/>
        </p:nvSpPr>
        <p:spPr>
          <a:xfrm>
            <a:off x="10664373" y="3655284"/>
            <a:ext cx="72000" cy="72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B2E93400-F9D2-01B8-7491-A25AE3D82D79}"/>
              </a:ext>
            </a:extLst>
          </p:cNvPr>
          <p:cNvSpPr/>
          <p:nvPr/>
        </p:nvSpPr>
        <p:spPr>
          <a:xfrm>
            <a:off x="10442350" y="3920995"/>
            <a:ext cx="72000" cy="72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A4E6A221-6948-9568-9CB6-7D67F825CCCD}"/>
              </a:ext>
            </a:extLst>
          </p:cNvPr>
          <p:cNvSpPr/>
          <p:nvPr/>
        </p:nvSpPr>
        <p:spPr>
          <a:xfrm>
            <a:off x="10558174" y="3920995"/>
            <a:ext cx="72000" cy="72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D5EAEB95-F20C-DE64-02E1-4595536CAD0F}"/>
              </a:ext>
            </a:extLst>
          </p:cNvPr>
          <p:cNvSpPr/>
          <p:nvPr/>
        </p:nvSpPr>
        <p:spPr>
          <a:xfrm>
            <a:off x="10673998" y="3920995"/>
            <a:ext cx="72000" cy="72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A3898C79-D3CE-BD76-1EE5-421D29449E29}"/>
              </a:ext>
            </a:extLst>
          </p:cNvPr>
          <p:cNvCxnSpPr/>
          <p:nvPr/>
        </p:nvCxnSpPr>
        <p:spPr>
          <a:xfrm>
            <a:off x="11484893" y="3649808"/>
            <a:ext cx="34798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C3AAE00F-DCA9-FF57-668C-1DB2489B7522}"/>
              </a:ext>
            </a:extLst>
          </p:cNvPr>
          <p:cNvCxnSpPr/>
          <p:nvPr/>
        </p:nvCxnSpPr>
        <p:spPr>
          <a:xfrm>
            <a:off x="11484893" y="3962228"/>
            <a:ext cx="34798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45AE6A5D-24DA-2666-B10F-9C9623E84E8B}"/>
              </a:ext>
            </a:extLst>
          </p:cNvPr>
          <p:cNvSpPr txBox="1"/>
          <p:nvPr/>
        </p:nvSpPr>
        <p:spPr>
          <a:xfrm>
            <a:off x="9105888" y="5267265"/>
            <a:ext cx="2628437" cy="369332"/>
          </a:xfrm>
          <a:prstGeom prst="rect">
            <a:avLst/>
          </a:prstGeom>
          <a:noFill/>
        </p:spPr>
        <p:txBody>
          <a:bodyPr wrap="square" rtlCol="0">
            <a:spAutoFit/>
          </a:bodyPr>
          <a:lstStyle/>
          <a:p>
            <a:pPr algn="ctr"/>
            <a:r>
              <a:rPr kumimoji="1" lang="ja-JP" altLang="en-US" dirty="0">
                <a:solidFill>
                  <a:srgbClr val="C00000"/>
                </a:solidFill>
              </a:rPr>
              <a:t>うまく再現できていない</a:t>
            </a:r>
            <a:r>
              <a:rPr kumimoji="1" lang="en-US" altLang="ja-JP" dirty="0">
                <a:solidFill>
                  <a:srgbClr val="C00000"/>
                </a:solidFill>
              </a:rPr>
              <a:t>…</a:t>
            </a:r>
            <a:endParaRPr kumimoji="1" lang="ja-JP" altLang="en-US" dirty="0">
              <a:solidFill>
                <a:srgbClr val="C00000"/>
              </a:solidFill>
            </a:endParaRPr>
          </a:p>
        </p:txBody>
      </p:sp>
      <p:sp>
        <p:nvSpPr>
          <p:cNvPr id="48" name="矢印: 上 47">
            <a:extLst>
              <a:ext uri="{FF2B5EF4-FFF2-40B4-BE49-F238E27FC236}">
                <a16:creationId xmlns:a16="http://schemas.microsoft.com/office/drawing/2014/main" id="{A3D7E717-B1AC-AC74-A202-320C5B50A60B}"/>
              </a:ext>
            </a:extLst>
          </p:cNvPr>
          <p:cNvSpPr/>
          <p:nvPr/>
        </p:nvSpPr>
        <p:spPr>
          <a:xfrm>
            <a:off x="10988858" y="4822774"/>
            <a:ext cx="326341" cy="433136"/>
          </a:xfrm>
          <a:prstGeom prst="upArrow">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4263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B9A51C-5789-6B24-7FB9-B742D913A4E3}"/>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F07B5C3B-3ECE-B456-E91A-DB9622818151}"/>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t>　結果③　</a:t>
            </a:r>
            <a:r>
              <a:rPr lang="en-US" altLang="ja-JP" sz="2400" b="1" dirty="0"/>
              <a:t>SOBP</a:t>
            </a:r>
            <a:r>
              <a:rPr lang="ja-JP" altLang="en-US" sz="2400" b="1" dirty="0"/>
              <a:t>ビーム</a:t>
            </a:r>
            <a:r>
              <a:rPr kumimoji="1" lang="ja-JP" altLang="en-US" sz="2400" b="1" dirty="0"/>
              <a:t>の再現性　</a:t>
            </a:r>
            <a:r>
              <a:rPr kumimoji="1" lang="en-US" altLang="ja-JP" sz="2400" b="1" dirty="0"/>
              <a:t>(OCR)</a:t>
            </a:r>
            <a:r>
              <a:rPr lang="ja-JP" altLang="en-US" sz="2400" b="1" dirty="0"/>
              <a:t> （ </a:t>
            </a:r>
            <a:r>
              <a:rPr kumimoji="1" lang="en-US" altLang="ja-JP" sz="2400" b="1" dirty="0"/>
              <a:t>proximal / Iso / distal </a:t>
            </a:r>
            <a:r>
              <a:rPr kumimoji="1" lang="ja-JP" altLang="en-US" sz="2400" b="1" dirty="0"/>
              <a:t>）</a:t>
            </a:r>
            <a:endParaRPr kumimoji="1" lang="en-US" altLang="ja-JP" sz="2400" b="1" dirty="0"/>
          </a:p>
        </p:txBody>
      </p:sp>
      <p:sp>
        <p:nvSpPr>
          <p:cNvPr id="2" name="テキスト ボックス 1">
            <a:extLst>
              <a:ext uri="{FF2B5EF4-FFF2-40B4-BE49-F238E27FC236}">
                <a16:creationId xmlns:a16="http://schemas.microsoft.com/office/drawing/2014/main" id="{BBEA4063-1E45-99FA-B14A-DF7BA1F7A583}"/>
              </a:ext>
            </a:extLst>
          </p:cNvPr>
          <p:cNvSpPr txBox="1"/>
          <p:nvPr/>
        </p:nvSpPr>
        <p:spPr>
          <a:xfrm>
            <a:off x="8625842" y="801362"/>
            <a:ext cx="3378640" cy="461665"/>
          </a:xfrm>
          <a:prstGeom prst="rect">
            <a:avLst/>
          </a:prstGeom>
          <a:noFill/>
          <a:ln w="28575">
            <a:solidFill>
              <a:srgbClr val="FF0000"/>
            </a:solidFill>
          </a:ln>
        </p:spPr>
        <p:txBody>
          <a:bodyPr wrap="square" rtlCol="0">
            <a:spAutoFit/>
          </a:bodyPr>
          <a:lstStyle/>
          <a:p>
            <a:pPr algn="ctr"/>
            <a:r>
              <a:rPr kumimoji="1" lang="en-US" altLang="ja-JP" sz="2400" b="1" dirty="0"/>
              <a:t>Gamma pass</a:t>
            </a:r>
            <a:r>
              <a:rPr kumimoji="1" lang="ja-JP" altLang="en-US" sz="2400" b="1" dirty="0"/>
              <a:t> </a:t>
            </a:r>
            <a:r>
              <a:rPr kumimoji="1" lang="en-US" altLang="ja-JP" sz="2400" b="1" dirty="0"/>
              <a:t>rate</a:t>
            </a:r>
            <a:endParaRPr kumimoji="1" lang="ja-JP" altLang="en-US" sz="2400" b="1" dirty="0"/>
          </a:p>
        </p:txBody>
      </p:sp>
      <p:graphicFrame>
        <p:nvGraphicFramePr>
          <p:cNvPr id="6" name="グラフ 5">
            <a:extLst>
              <a:ext uri="{FF2B5EF4-FFF2-40B4-BE49-F238E27FC236}">
                <a16:creationId xmlns:a16="http://schemas.microsoft.com/office/drawing/2014/main" id="{F053E080-8907-49AD-BD35-03CE91BCE1E0}"/>
              </a:ext>
            </a:extLst>
          </p:cNvPr>
          <p:cNvGraphicFramePr>
            <a:graphicFrameLocks/>
          </p:cNvGraphicFramePr>
          <p:nvPr>
            <p:extLst>
              <p:ext uri="{D42A27DB-BD31-4B8C-83A1-F6EECF244321}">
                <p14:modId xmlns:p14="http://schemas.microsoft.com/office/powerpoint/2010/main" val="873387035"/>
              </p:ext>
            </p:extLst>
          </p:nvPr>
        </p:nvGraphicFramePr>
        <p:xfrm>
          <a:off x="0" y="1617044"/>
          <a:ext cx="5654758" cy="4780052"/>
        </p:xfrm>
        <a:graphic>
          <a:graphicData uri="http://schemas.openxmlformats.org/drawingml/2006/chart">
            <c:chart xmlns:c="http://schemas.openxmlformats.org/drawingml/2006/chart" xmlns:r="http://schemas.openxmlformats.org/officeDocument/2006/relationships" r:id="rId3"/>
          </a:graphicData>
        </a:graphic>
      </p:graphicFrame>
      <p:sp>
        <p:nvSpPr>
          <p:cNvPr id="8" name="フローチャート: 処理 7">
            <a:extLst>
              <a:ext uri="{FF2B5EF4-FFF2-40B4-BE49-F238E27FC236}">
                <a16:creationId xmlns:a16="http://schemas.microsoft.com/office/drawing/2014/main" id="{8CE5413E-0B26-1CB9-6A25-60E628D41564}"/>
              </a:ext>
            </a:extLst>
          </p:cNvPr>
          <p:cNvSpPr/>
          <p:nvPr/>
        </p:nvSpPr>
        <p:spPr>
          <a:xfrm>
            <a:off x="312291" y="873808"/>
            <a:ext cx="3253869" cy="360000"/>
          </a:xfrm>
          <a:prstGeom prst="flowChartProcess">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r>
              <a:rPr lang="en-US" altLang="ja-JP" sz="2800" b="1" u="sng" dirty="0">
                <a:solidFill>
                  <a:schemeClr val="tx1"/>
                </a:solidFill>
                <a:latin typeface="メイリオ" panose="020B0604030504040204" pitchFamily="50" charset="-128"/>
                <a:ea typeface="メイリオ" panose="020B0604030504040204" pitchFamily="50" charset="-128"/>
              </a:rPr>
              <a:t>SOBP</a:t>
            </a:r>
            <a:r>
              <a:rPr lang="ja-JP" altLang="en-US" sz="2800" b="1" u="sng" dirty="0">
                <a:solidFill>
                  <a:schemeClr val="tx1"/>
                </a:solidFill>
                <a:latin typeface="メイリオ" panose="020B0604030504040204" pitchFamily="50" charset="-128"/>
                <a:ea typeface="メイリオ" panose="020B0604030504040204" pitchFamily="50" charset="-128"/>
              </a:rPr>
              <a:t>：</a:t>
            </a:r>
            <a:r>
              <a:rPr lang="en-US" altLang="ja-JP" sz="2800" b="1" u="sng" dirty="0">
                <a:solidFill>
                  <a:schemeClr val="tx1"/>
                </a:solidFill>
                <a:latin typeface="メイリオ" panose="020B0604030504040204" pitchFamily="50" charset="-128"/>
                <a:ea typeface="メイリオ" panose="020B0604030504040204" pitchFamily="50" charset="-128"/>
              </a:rPr>
              <a:t>OCR</a:t>
            </a:r>
            <a:endParaRPr kumimoji="1" lang="ja-JP" altLang="en-US" sz="2800" b="1" u="sng"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138A2031-D1E4-6758-1F66-E2AE47615CCB}"/>
              </a:ext>
            </a:extLst>
          </p:cNvPr>
          <p:cNvSpPr/>
          <p:nvPr/>
        </p:nvSpPr>
        <p:spPr>
          <a:xfrm>
            <a:off x="204292" y="851018"/>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表 9">
            <a:extLst>
              <a:ext uri="{FF2B5EF4-FFF2-40B4-BE49-F238E27FC236}">
                <a16:creationId xmlns:a16="http://schemas.microsoft.com/office/drawing/2014/main" id="{CA53D631-CAF8-EDDB-C83C-C9801294BE24}"/>
              </a:ext>
            </a:extLst>
          </p:cNvPr>
          <p:cNvGraphicFramePr>
            <a:graphicFrameLocks noGrp="1"/>
          </p:cNvGraphicFramePr>
          <p:nvPr>
            <p:extLst>
              <p:ext uri="{D42A27DB-BD31-4B8C-83A1-F6EECF244321}">
                <p14:modId xmlns:p14="http://schemas.microsoft.com/office/powerpoint/2010/main" val="1212005186"/>
              </p:ext>
            </p:extLst>
          </p:nvPr>
        </p:nvGraphicFramePr>
        <p:xfrm>
          <a:off x="5624206" y="1736512"/>
          <a:ext cx="6455499" cy="4320126"/>
        </p:xfrm>
        <a:graphic>
          <a:graphicData uri="http://schemas.openxmlformats.org/drawingml/2006/table">
            <a:tbl>
              <a:tblPr firstRow="1" bandRow="1">
                <a:tableStyleId>{2D5ABB26-0587-4C30-8999-92F81FD0307C}</a:tableStyleId>
              </a:tblPr>
              <a:tblGrid>
                <a:gridCol w="1269763">
                  <a:extLst>
                    <a:ext uri="{9D8B030D-6E8A-4147-A177-3AD203B41FA5}">
                      <a16:colId xmlns:a16="http://schemas.microsoft.com/office/drawing/2014/main" val="2328441494"/>
                    </a:ext>
                  </a:extLst>
                </a:gridCol>
                <a:gridCol w="1046088">
                  <a:extLst>
                    <a:ext uri="{9D8B030D-6E8A-4147-A177-3AD203B41FA5}">
                      <a16:colId xmlns:a16="http://schemas.microsoft.com/office/drawing/2014/main" val="2795872385"/>
                    </a:ext>
                  </a:extLst>
                </a:gridCol>
                <a:gridCol w="1484193">
                  <a:extLst>
                    <a:ext uri="{9D8B030D-6E8A-4147-A177-3AD203B41FA5}">
                      <a16:colId xmlns:a16="http://schemas.microsoft.com/office/drawing/2014/main" val="453600520"/>
                    </a:ext>
                  </a:extLst>
                </a:gridCol>
                <a:gridCol w="1341139">
                  <a:extLst>
                    <a:ext uri="{9D8B030D-6E8A-4147-A177-3AD203B41FA5}">
                      <a16:colId xmlns:a16="http://schemas.microsoft.com/office/drawing/2014/main" val="927530731"/>
                    </a:ext>
                  </a:extLst>
                </a:gridCol>
                <a:gridCol w="1314316">
                  <a:extLst>
                    <a:ext uri="{9D8B030D-6E8A-4147-A177-3AD203B41FA5}">
                      <a16:colId xmlns:a16="http://schemas.microsoft.com/office/drawing/2014/main" val="1245979407"/>
                    </a:ext>
                  </a:extLst>
                </a:gridCol>
              </a:tblGrid>
              <a:tr h="646413">
                <a:tc>
                  <a:txBody>
                    <a:bodyPr/>
                    <a:lstStyle/>
                    <a:p>
                      <a:pPr algn="ctr"/>
                      <a:r>
                        <a:rPr kumimoji="1" lang="en-US" altLang="ja-JP" sz="1800" dirty="0"/>
                        <a:t>SOBP</a:t>
                      </a:r>
                      <a:r>
                        <a:rPr kumimoji="1" lang="ja-JP" altLang="en-US" sz="1800" dirty="0"/>
                        <a:t> </a:t>
                      </a:r>
                      <a:r>
                        <a:rPr kumimoji="1" lang="en-US" altLang="ja-JP" sz="1800" dirty="0"/>
                        <a:t>size(mm)</a:t>
                      </a:r>
                      <a:endParaRPr kumimoji="1" lang="ja-JP" altLang="en-US" sz="1800" dirty="0"/>
                    </a:p>
                  </a:txBody>
                  <a:tcPr marL="103478" marR="103478" marT="51739" marB="51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2000" dirty="0"/>
                        <a:t>axis</a:t>
                      </a:r>
                      <a:endParaRPr kumimoji="1" lang="ja-JP" altLang="en-US" sz="2000" dirty="0"/>
                    </a:p>
                  </a:txBody>
                  <a:tcPr marL="103478" marR="103478" marT="51739" marB="51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2000" dirty="0"/>
                        <a:t>3mm/3%</a:t>
                      </a:r>
                      <a:endParaRPr kumimoji="1" lang="ja-JP" altLang="en-US" sz="2000" dirty="0"/>
                    </a:p>
                  </a:txBody>
                  <a:tcPr marL="103478" marR="103478" marT="51739" marB="51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2000" dirty="0"/>
                        <a:t>2mm/2%</a:t>
                      </a:r>
                      <a:endParaRPr kumimoji="1" lang="ja-JP" altLang="en-US" sz="2000" dirty="0"/>
                    </a:p>
                  </a:txBody>
                  <a:tcPr marL="103478" marR="103478" marT="51739" marB="51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2000" dirty="0"/>
                        <a:t>1mm/1%</a:t>
                      </a:r>
                      <a:endParaRPr kumimoji="1" lang="ja-JP" altLang="en-US" sz="2000" dirty="0"/>
                    </a:p>
                  </a:txBody>
                  <a:tcPr marL="103478" marR="103478" marT="51739" marB="51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97827837"/>
                  </a:ext>
                </a:extLst>
              </a:tr>
              <a:tr h="458501">
                <a:tc rowSpan="2">
                  <a:txBody>
                    <a:bodyPr/>
                    <a:lstStyle/>
                    <a:p>
                      <a:pPr algn="ctr"/>
                      <a:r>
                        <a:rPr kumimoji="1" lang="en-US" altLang="ja-JP" sz="2300" dirty="0"/>
                        <a:t>50</a:t>
                      </a:r>
                      <a:endParaRPr kumimoji="1" lang="ja-JP" altLang="en-US" sz="2300" dirty="0"/>
                    </a:p>
                  </a:txBody>
                  <a:tcPr marL="112483" marR="112483" marT="56242" marB="56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300" dirty="0"/>
                        <a:t>x</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82</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58</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33</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564630"/>
                  </a:ext>
                </a:extLst>
              </a:tr>
              <a:tr h="458501">
                <a:tc vMerge="1">
                  <a:txBody>
                    <a:bodyPr/>
                    <a:lstStyle/>
                    <a:p>
                      <a:pPr algn="ctr"/>
                      <a:endParaRPr kumimoji="1" lang="ja-JP" altLang="en-US" sz="2700" dirty="0"/>
                    </a:p>
                  </a:txBody>
                  <a:tcPr marL="121092" marR="121092" marT="60547" marB="605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y</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smtClean="0"/>
                        <a:t>80</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smtClean="0"/>
                        <a:t>62</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smtClean="0"/>
                        <a:t>40</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654319"/>
                  </a:ext>
                </a:extLst>
              </a:tr>
              <a:tr h="45850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60</a:t>
                      </a:r>
                      <a:endParaRPr kumimoji="1" lang="ja-JP" altLang="en-US" sz="2300" dirty="0"/>
                    </a:p>
                  </a:txBody>
                  <a:tcPr marL="112483" marR="112483" marT="56242" marB="56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300" dirty="0"/>
                        <a:t>x</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smtClean="0"/>
                        <a:t>83</a:t>
                      </a:r>
                      <a:endParaRPr kumimoji="1" lang="en-US" altLang="ja-JP"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smtClean="0"/>
                        <a:t>60</a:t>
                      </a:r>
                      <a:endParaRPr kumimoji="1" lang="en-US" altLang="ja-JP"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smtClean="0"/>
                        <a:t>33</a:t>
                      </a:r>
                      <a:endParaRPr kumimoji="1" lang="en-US" altLang="ja-JP"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396597"/>
                  </a:ext>
                </a:extLst>
              </a:tr>
              <a:tr h="45850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700" dirty="0"/>
                    </a:p>
                  </a:txBody>
                  <a:tcPr marL="121092" marR="121092" marT="60547" marB="605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y</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81</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60</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30</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2045387"/>
                  </a:ext>
                </a:extLst>
              </a:tr>
              <a:tr h="45850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70</a:t>
                      </a:r>
                      <a:endParaRPr kumimoji="1" lang="ja-JP" altLang="en-US" sz="2300" dirty="0"/>
                    </a:p>
                  </a:txBody>
                  <a:tcPr marL="112483" marR="112483" marT="56242" marB="56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300" dirty="0"/>
                        <a:t>x</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88</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84</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69</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650161"/>
                  </a:ext>
                </a:extLst>
              </a:tr>
              <a:tr h="45850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700" dirty="0"/>
                    </a:p>
                  </a:txBody>
                  <a:tcPr marL="121092" marR="121092" marT="60547" marB="605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y</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78</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70</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52</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9421978"/>
                  </a:ext>
                </a:extLst>
              </a:tr>
              <a:tr h="45850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80</a:t>
                      </a:r>
                      <a:endParaRPr kumimoji="1" lang="ja-JP" altLang="en-US" sz="2300" dirty="0"/>
                    </a:p>
                  </a:txBody>
                  <a:tcPr marL="112483" marR="112483" marT="56242" marB="56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300" dirty="0"/>
                        <a:t>x</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87</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83</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73</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860855"/>
                  </a:ext>
                </a:extLst>
              </a:tr>
              <a:tr h="45850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700" dirty="0"/>
                    </a:p>
                  </a:txBody>
                  <a:tcPr marL="121092" marR="121092" marT="60547" marB="605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y</a:t>
                      </a:r>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81</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77</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t>43</a:t>
                      </a:r>
                      <a:endParaRPr kumimoji="1" lang="ja-JP" altLang="en-US" sz="2000" b="1" dirty="0"/>
                    </a:p>
                  </a:txBody>
                  <a:tcPr marL="103478" marR="103478" marT="51739" marB="51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2786937"/>
                  </a:ext>
                </a:extLst>
              </a:tr>
            </a:tbl>
          </a:graphicData>
        </a:graphic>
      </p:graphicFrame>
      <p:sp>
        <p:nvSpPr>
          <p:cNvPr id="11" name="正方形/長方形 10">
            <a:extLst>
              <a:ext uri="{FF2B5EF4-FFF2-40B4-BE49-F238E27FC236}">
                <a16:creationId xmlns:a16="http://schemas.microsoft.com/office/drawing/2014/main" id="{3B45383F-FA1B-2438-EA96-4435FC0D70AD}"/>
              </a:ext>
            </a:extLst>
          </p:cNvPr>
          <p:cNvSpPr/>
          <p:nvPr/>
        </p:nvSpPr>
        <p:spPr>
          <a:xfrm>
            <a:off x="7931217" y="1736512"/>
            <a:ext cx="4148488" cy="636548"/>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5857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281A3-8953-19BC-03D3-82338CE18D1E}"/>
            </a:ext>
          </a:extLst>
        </p:cNvPr>
        <p:cNvGrpSpPr/>
        <p:nvPr/>
      </p:nvGrpSpPr>
      <p:grpSpPr>
        <a:xfrm>
          <a:off x="0" y="0"/>
          <a:ext cx="0" cy="0"/>
          <a:chOff x="0" y="0"/>
          <a:chExt cx="0" cy="0"/>
        </a:xfrm>
      </p:grpSpPr>
      <p:sp>
        <p:nvSpPr>
          <p:cNvPr id="8" name="フローチャート: 処理 7">
            <a:extLst>
              <a:ext uri="{FF2B5EF4-FFF2-40B4-BE49-F238E27FC236}">
                <a16:creationId xmlns:a16="http://schemas.microsoft.com/office/drawing/2014/main" id="{E6F9BF75-149A-86B9-A955-FB626C03ED6B}"/>
              </a:ext>
            </a:extLst>
          </p:cNvPr>
          <p:cNvSpPr/>
          <p:nvPr/>
        </p:nvSpPr>
        <p:spPr>
          <a:xfrm>
            <a:off x="996695" y="1224865"/>
            <a:ext cx="4439779" cy="662374"/>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600" b="1" dirty="0">
                <a:ln w="12700">
                  <a:noFill/>
                </a:ln>
                <a:solidFill>
                  <a:schemeClr val="bg1">
                    <a:lumMod val="85000"/>
                  </a:schemeClr>
                </a:solidFill>
                <a:latin typeface="+mj-ea"/>
                <a:ea typeface="+mj-ea"/>
              </a:rPr>
              <a:t>ビームデータ</a:t>
            </a:r>
            <a:r>
              <a:rPr kumimoji="1" lang="ja-JP" altLang="en-US" sz="2600" b="1" dirty="0">
                <a:ln w="12700">
                  <a:noFill/>
                </a:ln>
                <a:solidFill>
                  <a:schemeClr val="bg1">
                    <a:lumMod val="85000"/>
                  </a:schemeClr>
                </a:solidFill>
                <a:latin typeface="+mj-ea"/>
                <a:ea typeface="+mj-ea"/>
              </a:rPr>
              <a:t>測定</a:t>
            </a:r>
          </a:p>
        </p:txBody>
      </p:sp>
      <p:sp>
        <p:nvSpPr>
          <p:cNvPr id="28" name="テキスト ボックス 27">
            <a:extLst>
              <a:ext uri="{FF2B5EF4-FFF2-40B4-BE49-F238E27FC236}">
                <a16:creationId xmlns:a16="http://schemas.microsoft.com/office/drawing/2014/main" id="{AFB13F2A-C149-60F2-F068-B2218E80CCF5}"/>
              </a:ext>
            </a:extLst>
          </p:cNvPr>
          <p:cNvSpPr txBox="1"/>
          <p:nvPr/>
        </p:nvSpPr>
        <p:spPr>
          <a:xfrm>
            <a:off x="5797296" y="413961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solidFill>
                  <a:schemeClr val="bg1">
                    <a:lumMod val="85000"/>
                  </a:schemeClr>
                </a:solidFill>
              </a:rPr>
              <a:t>Pencil beam </a:t>
            </a:r>
            <a:r>
              <a:rPr kumimoji="1" lang="ja-JP" altLang="en-US" sz="2400" dirty="0">
                <a:solidFill>
                  <a:schemeClr val="bg1">
                    <a:lumMod val="85000"/>
                  </a:schemeClr>
                </a:solidFill>
              </a:rPr>
              <a:t>→</a:t>
            </a:r>
            <a:r>
              <a:rPr kumimoji="1" lang="en-US" altLang="ja-JP" sz="2400" dirty="0">
                <a:solidFill>
                  <a:schemeClr val="bg1">
                    <a:lumMod val="85000"/>
                  </a:schemeClr>
                </a:solidFill>
              </a:rPr>
              <a:t> SOBP beam</a:t>
            </a:r>
            <a:endParaRPr kumimoji="1" lang="ja-JP" altLang="en-US" sz="2400" dirty="0">
              <a:solidFill>
                <a:schemeClr val="bg1">
                  <a:lumMod val="85000"/>
                </a:schemeClr>
              </a:solidFill>
            </a:endParaRPr>
          </a:p>
        </p:txBody>
      </p:sp>
      <p:sp>
        <p:nvSpPr>
          <p:cNvPr id="29" name="テキスト ボックス 28">
            <a:extLst>
              <a:ext uri="{FF2B5EF4-FFF2-40B4-BE49-F238E27FC236}">
                <a16:creationId xmlns:a16="http://schemas.microsoft.com/office/drawing/2014/main" id="{1F8B08AF-6EA3-C7C1-8CD0-B951EDD28FB3}"/>
              </a:ext>
            </a:extLst>
          </p:cNvPr>
          <p:cNvSpPr txBox="1"/>
          <p:nvPr/>
        </p:nvSpPr>
        <p:spPr>
          <a:xfrm>
            <a:off x="5797296" y="5541880"/>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a:t>ガンマ解析（</a:t>
            </a:r>
            <a:r>
              <a:rPr kumimoji="1" lang="en-US" altLang="ja-JP" sz="2400" dirty="0"/>
              <a:t>PDD,OCR</a:t>
            </a:r>
            <a:r>
              <a:rPr kumimoji="1" lang="ja-JP" altLang="en-US" sz="2400" dirty="0"/>
              <a:t>）</a:t>
            </a:r>
          </a:p>
        </p:txBody>
      </p:sp>
      <p:sp>
        <p:nvSpPr>
          <p:cNvPr id="2" name="テキスト ボックス 1">
            <a:extLst>
              <a:ext uri="{FF2B5EF4-FFF2-40B4-BE49-F238E27FC236}">
                <a16:creationId xmlns:a16="http://schemas.microsoft.com/office/drawing/2014/main" id="{76AE9F53-5348-21DF-E6AB-2702E246248D}"/>
              </a:ext>
            </a:extLst>
          </p:cNvPr>
          <p:cNvSpPr txBox="1"/>
          <p:nvPr/>
        </p:nvSpPr>
        <p:spPr>
          <a:xfrm>
            <a:off x="5797296" y="1325219"/>
            <a:ext cx="6394704" cy="461665"/>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solidFill>
                  <a:schemeClr val="bg1">
                    <a:lumMod val="85000"/>
                  </a:schemeClr>
                </a:solidFill>
              </a:rPr>
              <a:t>Pencil,Wobbler,SOBP beam</a:t>
            </a:r>
            <a:r>
              <a:rPr kumimoji="1" lang="ja-JP" altLang="en-US" sz="2400" dirty="0">
                <a:solidFill>
                  <a:schemeClr val="bg1">
                    <a:lumMod val="85000"/>
                  </a:schemeClr>
                </a:solidFill>
              </a:rPr>
              <a:t> </a:t>
            </a:r>
            <a:r>
              <a:rPr lang="ja-JP" altLang="en-US" sz="2400" dirty="0">
                <a:solidFill>
                  <a:schemeClr val="bg1">
                    <a:lumMod val="85000"/>
                  </a:schemeClr>
                </a:solidFill>
              </a:rPr>
              <a:t>（</a:t>
            </a:r>
            <a:r>
              <a:rPr lang="en-US" altLang="ja-JP" sz="2400" dirty="0">
                <a:solidFill>
                  <a:schemeClr val="bg1">
                    <a:lumMod val="85000"/>
                  </a:schemeClr>
                </a:solidFill>
              </a:rPr>
              <a:t>PDD,OCR</a:t>
            </a:r>
            <a:r>
              <a:rPr lang="ja-JP" altLang="en-US" sz="2400" dirty="0">
                <a:solidFill>
                  <a:schemeClr val="bg1">
                    <a:lumMod val="85000"/>
                  </a:schemeClr>
                </a:solidFill>
              </a:rPr>
              <a:t>）</a:t>
            </a:r>
            <a:endParaRPr kumimoji="1" lang="ja-JP" altLang="en-US" sz="2400" dirty="0">
              <a:solidFill>
                <a:schemeClr val="bg1">
                  <a:lumMod val="85000"/>
                </a:schemeClr>
              </a:solidFill>
            </a:endParaRPr>
          </a:p>
        </p:txBody>
      </p:sp>
      <p:sp>
        <p:nvSpPr>
          <p:cNvPr id="3" name="矢印: 下 2">
            <a:extLst>
              <a:ext uri="{FF2B5EF4-FFF2-40B4-BE49-F238E27FC236}">
                <a16:creationId xmlns:a16="http://schemas.microsoft.com/office/drawing/2014/main" id="{D0DCDD39-E198-ABE5-58BB-88CDE6B6D39B}"/>
              </a:ext>
            </a:extLst>
          </p:cNvPr>
          <p:cNvSpPr/>
          <p:nvPr/>
        </p:nvSpPr>
        <p:spPr>
          <a:xfrm>
            <a:off x="2973159" y="2097362"/>
            <a:ext cx="486847" cy="318829"/>
          </a:xfrm>
          <a:prstGeom prst="downArrow">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BA4AA964-E960-8C5D-F9DB-FE4363968B01}"/>
              </a:ext>
            </a:extLst>
          </p:cNvPr>
          <p:cNvSpPr/>
          <p:nvPr/>
        </p:nvSpPr>
        <p:spPr>
          <a:xfrm>
            <a:off x="2973159" y="3560804"/>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C74A5F35-FDF4-2089-F824-20C3DE56E2AF}"/>
              </a:ext>
            </a:extLst>
          </p:cNvPr>
          <p:cNvSpPr/>
          <p:nvPr/>
        </p:nvSpPr>
        <p:spPr>
          <a:xfrm>
            <a:off x="2973159" y="4911753"/>
            <a:ext cx="486847" cy="318829"/>
          </a:xfrm>
          <a:prstGeom prst="downArrow">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処理 6">
            <a:extLst>
              <a:ext uri="{FF2B5EF4-FFF2-40B4-BE49-F238E27FC236}">
                <a16:creationId xmlns:a16="http://schemas.microsoft.com/office/drawing/2014/main" id="{F03E781F-D843-0EC0-5DCC-B766C259EC31}"/>
              </a:ext>
            </a:extLst>
          </p:cNvPr>
          <p:cNvSpPr/>
          <p:nvPr/>
        </p:nvSpPr>
        <p:spPr>
          <a:xfrm>
            <a:off x="996691" y="2623929"/>
            <a:ext cx="4427434" cy="667899"/>
          </a:xfrm>
          <a:prstGeom prst="flowChartProcess">
            <a:avLst/>
          </a:prstGeom>
          <a:solidFill>
            <a:schemeClr val="bg1">
              <a:lumMod val="95000"/>
            </a:schemeClr>
          </a:solidFill>
          <a:ln w="25400">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b="1" dirty="0">
                <a:solidFill>
                  <a:schemeClr val="bg1">
                    <a:lumMod val="85000"/>
                  </a:schemeClr>
                </a:solidFill>
                <a:latin typeface="+mj-ea"/>
                <a:ea typeface="+mj-ea"/>
              </a:rPr>
              <a:t>ガントリーヘッド作成</a:t>
            </a:r>
            <a:endParaRPr kumimoji="1" lang="ja-JP" altLang="en-US" sz="2400" b="1" dirty="0">
              <a:solidFill>
                <a:schemeClr val="bg1">
                  <a:lumMod val="85000"/>
                </a:schemeClr>
              </a:solidFill>
              <a:latin typeface="+mj-ea"/>
              <a:ea typeface="+mj-ea"/>
            </a:endParaRPr>
          </a:p>
        </p:txBody>
      </p:sp>
      <p:sp>
        <p:nvSpPr>
          <p:cNvPr id="5" name="フローチャート: 処理 4">
            <a:extLst>
              <a:ext uri="{FF2B5EF4-FFF2-40B4-BE49-F238E27FC236}">
                <a16:creationId xmlns:a16="http://schemas.microsoft.com/office/drawing/2014/main" id="{66D9DCB3-E913-D9FC-7B46-F9D5F1D65150}"/>
              </a:ext>
            </a:extLst>
          </p:cNvPr>
          <p:cNvSpPr/>
          <p:nvPr/>
        </p:nvSpPr>
        <p:spPr>
          <a:xfrm>
            <a:off x="996691" y="4036871"/>
            <a:ext cx="4439779" cy="667898"/>
          </a:xfrm>
          <a:prstGeom prst="flowChartProcess">
            <a:avLst/>
          </a:prstGeom>
          <a:solidFill>
            <a:schemeClr val="bg1">
              <a:lumMod val="95000"/>
            </a:schemeClr>
          </a:solidFill>
          <a:ln w="254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n w="9525">
                  <a:noFill/>
                </a:ln>
                <a:solidFill>
                  <a:schemeClr val="bg1">
                    <a:lumMod val="85000"/>
                  </a:schemeClr>
                </a:solidFill>
                <a:latin typeface="+mj-ea"/>
                <a:ea typeface="+mj-ea"/>
              </a:rPr>
              <a:t>ビームモデリング</a:t>
            </a:r>
          </a:p>
        </p:txBody>
      </p:sp>
      <p:sp>
        <p:nvSpPr>
          <p:cNvPr id="6" name="フローチャート: 処理 5">
            <a:extLst>
              <a:ext uri="{FF2B5EF4-FFF2-40B4-BE49-F238E27FC236}">
                <a16:creationId xmlns:a16="http://schemas.microsoft.com/office/drawing/2014/main" id="{14555580-2898-3B4D-0D24-F11075D6275B}"/>
              </a:ext>
            </a:extLst>
          </p:cNvPr>
          <p:cNvSpPr/>
          <p:nvPr/>
        </p:nvSpPr>
        <p:spPr>
          <a:xfrm>
            <a:off x="996691" y="5449812"/>
            <a:ext cx="4427434" cy="667898"/>
          </a:xfrm>
          <a:prstGeom prst="flowChartProcess">
            <a:avLst/>
          </a:prstGeom>
          <a:solidFill>
            <a:srgbClr val="FFC1C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n w="9525">
                  <a:noFill/>
                </a:ln>
                <a:solidFill>
                  <a:schemeClr val="tx1"/>
                </a:solidFill>
                <a:latin typeface="+mj-ea"/>
                <a:ea typeface="+mj-ea"/>
              </a:rPr>
              <a:t>モデリング精度検証</a:t>
            </a:r>
          </a:p>
        </p:txBody>
      </p:sp>
      <p:sp>
        <p:nvSpPr>
          <p:cNvPr id="9" name="テキスト ボックス 8">
            <a:extLst>
              <a:ext uri="{FF2B5EF4-FFF2-40B4-BE49-F238E27FC236}">
                <a16:creationId xmlns:a16="http://schemas.microsoft.com/office/drawing/2014/main" id="{F7D66998-9106-479F-4065-EFA5D27AFBDA}"/>
              </a:ext>
            </a:extLst>
          </p:cNvPr>
          <p:cNvSpPr txBox="1"/>
          <p:nvPr/>
        </p:nvSpPr>
        <p:spPr>
          <a:xfrm>
            <a:off x="5797296" y="2732414"/>
            <a:ext cx="6102096" cy="461665"/>
          </a:xfrm>
          <a:prstGeom prst="rect">
            <a:avLst/>
          </a:prstGeom>
          <a:noFill/>
        </p:spPr>
        <p:txBody>
          <a:bodyPr wrap="square">
            <a:spAutoFit/>
          </a:bodyPr>
          <a:lstStyle/>
          <a:p>
            <a:pPr marL="342900" indent="-342900">
              <a:buFont typeface="Wingdings" panose="05000000000000000000" pitchFamily="2" charset="2"/>
              <a:buChar char="Ø"/>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ビームライン上内部構造を再現</a:t>
            </a:r>
          </a:p>
        </p:txBody>
      </p:sp>
      <p:sp>
        <p:nvSpPr>
          <p:cNvPr id="10" name="正方形/長方形 9">
            <a:extLst>
              <a:ext uri="{FF2B5EF4-FFF2-40B4-BE49-F238E27FC236}">
                <a16:creationId xmlns:a16="http://schemas.microsoft.com/office/drawing/2014/main" id="{B136D46B-6BAA-9B69-3420-03D20360A48F}"/>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3" name="正方形/長方形 9">
            <a:extLst>
              <a:ext uri="{FF2B5EF4-FFF2-40B4-BE49-F238E27FC236}">
                <a16:creationId xmlns:a16="http://schemas.microsoft.com/office/drawing/2014/main" id="{C4EAACE7-ED86-5C30-DE3A-16394C6DB898}"/>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13E1893E-D7AD-678B-8956-F28FB4C8C85F}"/>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今回の検証でのプロセスマップ （基礎検証）</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6804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5DEC5-F351-6691-6690-5DC7ED014C0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FEB7F9A-CD86-9B0F-093A-3FB7AC98305D}"/>
              </a:ext>
            </a:extLst>
          </p:cNvPr>
          <p:cNvSpPr txBox="1"/>
          <p:nvPr/>
        </p:nvSpPr>
        <p:spPr>
          <a:xfrm>
            <a:off x="258292" y="1476490"/>
            <a:ext cx="6897517" cy="553673"/>
          </a:xfrm>
          <a:prstGeom prst="rect">
            <a:avLst/>
          </a:prstGeom>
          <a:noFill/>
        </p:spPr>
        <p:txBody>
          <a:bodyPr wrap="square" rtlCol="0">
            <a:noAutofit/>
          </a:bodyPr>
          <a:lstStyle/>
          <a:p>
            <a:r>
              <a:rPr lang="ja-JP" altLang="en-US" sz="2400" b="1" u="sng" dirty="0">
                <a:latin typeface="メイリオ" panose="020B0604030504040204" pitchFamily="50" charset="-128"/>
                <a:ea typeface="メイリオ" panose="020B0604030504040204" pitchFamily="50" charset="-128"/>
              </a:rPr>
              <a:t>臨床条件に合わせて変化するパラメータ</a:t>
            </a:r>
            <a:endParaRPr lang="en-US" altLang="ja-JP" sz="2400" b="1" u="sng" dirty="0">
              <a:latin typeface="メイリオ" panose="020B0604030504040204" pitchFamily="50" charset="-128"/>
              <a:ea typeface="メイリオ" panose="020B0604030504040204" pitchFamily="50" charset="-128"/>
            </a:endParaRPr>
          </a:p>
          <a:p>
            <a:pPr marL="342900" indent="-342900">
              <a:buFont typeface="Wingdings" panose="05000000000000000000" pitchFamily="2" charset="2"/>
              <a:buChar char="Ø"/>
            </a:pPr>
            <a:endParaRPr lang="en-US" altLang="ja-JP" sz="2400" b="1" u="sng"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515C10DC-F0C4-6498-E657-8ED274949C89}"/>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5" name="正方形/長方形 9">
            <a:extLst>
              <a:ext uri="{FF2B5EF4-FFF2-40B4-BE49-F238E27FC236}">
                <a16:creationId xmlns:a16="http://schemas.microsoft.com/office/drawing/2014/main" id="{A8A2331B-CFDE-BFD0-BA2F-5DE409FCCFDB}"/>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B5852DA-9FB4-5ECA-E68D-5E5DF4B0E810}"/>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モデリング精度検証</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32D0D633-F7C7-7B64-37B0-DCBB1E1B2DEF}"/>
              </a:ext>
            </a:extLst>
          </p:cNvPr>
          <p:cNvSpPr txBox="1"/>
          <p:nvPr/>
        </p:nvSpPr>
        <p:spPr>
          <a:xfrm>
            <a:off x="944111" y="841141"/>
            <a:ext cx="10303777" cy="461665"/>
          </a:xfrm>
          <a:prstGeom prst="rect">
            <a:avLst/>
          </a:prstGeom>
          <a:noFill/>
        </p:spPr>
        <p:txBody>
          <a:bodyPr wrap="square">
            <a:spAutoFit/>
          </a:bodyPr>
          <a:lstStyle/>
          <a:p>
            <a:pPr algn="ctr"/>
            <a:r>
              <a:rPr lang="ja-JP" altLang="en-US" sz="2400" b="1" dirty="0">
                <a:solidFill>
                  <a:schemeClr val="accent1"/>
                </a:solidFill>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 モデリング条件と異なる条件での計算精度を確認する必要がある。</a:t>
            </a:r>
            <a:endParaRPr lang="en-US" altLang="ja-JP" sz="24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64DF8D78-23B7-C95A-4F5D-44CCBE69B88A}"/>
              </a:ext>
            </a:extLst>
          </p:cNvPr>
          <p:cNvSpPr txBox="1"/>
          <p:nvPr/>
        </p:nvSpPr>
        <p:spPr>
          <a:xfrm>
            <a:off x="1486308" y="1945930"/>
            <a:ext cx="3240000" cy="1200329"/>
          </a:xfrm>
          <a:prstGeom prst="rect">
            <a:avLst/>
          </a:prstGeom>
          <a:noFill/>
        </p:spPr>
        <p:txBody>
          <a:bodyPr wrap="square">
            <a:spAutoFit/>
          </a:bodyPr>
          <a:lstStyle/>
          <a:p>
            <a:pPr marL="457200" indent="-457200">
              <a:buFont typeface="Wingdings" panose="05000000000000000000" pitchFamily="2" charset="2"/>
              <a:buChar char="l"/>
            </a:pPr>
            <a:r>
              <a:rPr lang="en-US" altLang="ja-JP" sz="2400" b="1" dirty="0">
                <a:latin typeface="メイリオ" panose="020B0604030504040204" pitchFamily="50" charset="-128"/>
                <a:ea typeface="メイリオ" panose="020B0604030504040204" pitchFamily="50" charset="-128"/>
              </a:rPr>
              <a:t>Energy</a:t>
            </a:r>
          </a:p>
          <a:p>
            <a:pPr marL="457200" indent="-457200">
              <a:buClr>
                <a:schemeClr val="tx1"/>
              </a:buClr>
              <a:buFont typeface="Wingdings" panose="05000000000000000000" pitchFamily="2" charset="2"/>
              <a:buChar char="l"/>
            </a:pPr>
            <a:r>
              <a:rPr lang="en-US" altLang="ja-JP" sz="2400" b="1" dirty="0">
                <a:solidFill>
                  <a:srgbClr val="FF0000"/>
                </a:solidFill>
                <a:latin typeface="メイリオ" panose="020B0604030504040204" pitchFamily="50" charset="-128"/>
                <a:ea typeface="メイリオ" panose="020B0604030504040204" pitchFamily="50" charset="-128"/>
              </a:rPr>
              <a:t>Wobbler</a:t>
            </a:r>
            <a:r>
              <a:rPr lang="ja-JP" altLang="en-US" sz="2400" b="1" dirty="0">
                <a:solidFill>
                  <a:srgbClr val="FF0000"/>
                </a:solidFill>
                <a:latin typeface="メイリオ" panose="020B0604030504040204" pitchFamily="50" charset="-128"/>
                <a:ea typeface="メイリオ" panose="020B0604030504040204" pitchFamily="50" charset="-128"/>
              </a:rPr>
              <a:t>半径</a:t>
            </a:r>
            <a:endParaRPr lang="en-US" altLang="ja-JP" sz="2400" b="1" dirty="0">
              <a:solidFill>
                <a:srgbClr val="FF0000"/>
              </a:solidFill>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l"/>
            </a:pPr>
            <a:r>
              <a:rPr lang="ja-JP" altLang="en-US" sz="2400" b="1" dirty="0">
                <a:latin typeface="メイリオ" panose="020B0604030504040204" pitchFamily="50" charset="-128"/>
                <a:ea typeface="メイリオ" panose="020B0604030504040204" pitchFamily="50" charset="-128"/>
              </a:rPr>
              <a:t>散乱体厚</a:t>
            </a:r>
            <a:endParaRPr lang="en-US" altLang="ja-JP" sz="2400" b="1"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BCA720E4-816E-088A-E062-765034570B3B}"/>
              </a:ext>
            </a:extLst>
          </p:cNvPr>
          <p:cNvSpPr txBox="1"/>
          <p:nvPr/>
        </p:nvSpPr>
        <p:spPr>
          <a:xfrm>
            <a:off x="4726308" y="1945930"/>
            <a:ext cx="3240000" cy="1200329"/>
          </a:xfrm>
          <a:prstGeom prst="rect">
            <a:avLst/>
          </a:prstGeom>
          <a:noFill/>
        </p:spPr>
        <p:txBody>
          <a:bodyPr wrap="square">
            <a:spAutoFit/>
          </a:bodyPr>
          <a:lstStyle/>
          <a:p>
            <a:pPr marL="457200" indent="-457200">
              <a:buFont typeface="Wingdings" panose="05000000000000000000" pitchFamily="2" charset="2"/>
              <a:buChar char="l"/>
            </a:pPr>
            <a:r>
              <a:rPr lang="ja-JP" altLang="en-US" sz="2400" b="1" dirty="0">
                <a:latin typeface="メイリオ" panose="020B0604030504040204" pitchFamily="50" charset="-128"/>
                <a:ea typeface="メイリオ" panose="020B0604030504040204" pitchFamily="50" charset="-128"/>
              </a:rPr>
              <a:t>リッジフィルター</a:t>
            </a:r>
            <a:endParaRPr lang="en-US" altLang="ja-JP" sz="2400" b="1" dirty="0">
              <a:latin typeface="メイリオ" panose="020B0604030504040204" pitchFamily="50" charset="-128"/>
              <a:ea typeface="メイリオ" panose="020B0604030504040204" pitchFamily="50" charset="-128"/>
            </a:endParaRPr>
          </a:p>
          <a:p>
            <a:pPr marL="457200" indent="-457200">
              <a:buClr>
                <a:schemeClr val="tx1"/>
              </a:buClr>
              <a:buFont typeface="Wingdings" panose="05000000000000000000" pitchFamily="2" charset="2"/>
              <a:buChar char="l"/>
            </a:pPr>
            <a:r>
              <a:rPr lang="ja-JP" altLang="en-US" sz="2400" b="1" dirty="0">
                <a:solidFill>
                  <a:srgbClr val="FF0000"/>
                </a:solidFill>
                <a:latin typeface="メイリオ" panose="020B0604030504040204" pitchFamily="50" charset="-128"/>
                <a:ea typeface="メイリオ" panose="020B0604030504040204" pitchFamily="50" charset="-128"/>
              </a:rPr>
              <a:t>レンジシフタ</a:t>
            </a:r>
            <a:r>
              <a:rPr lang="en-US" altLang="ja-JP" sz="2400" b="1" dirty="0">
                <a:solidFill>
                  <a:srgbClr val="FF0000"/>
                </a:solidFill>
                <a:latin typeface="メイリオ" panose="020B0604030504040204" pitchFamily="50" charset="-128"/>
                <a:ea typeface="メイリオ" panose="020B0604030504040204" pitchFamily="50" charset="-128"/>
              </a:rPr>
              <a:t>―</a:t>
            </a:r>
          </a:p>
          <a:p>
            <a:pPr marL="457200" indent="-457200">
              <a:buFont typeface="Wingdings" panose="05000000000000000000" pitchFamily="2" charset="2"/>
              <a:buChar char="l"/>
            </a:pPr>
            <a:r>
              <a:rPr kumimoji="1" lang="ja-JP" altLang="en-US" sz="2400" b="1" dirty="0">
                <a:latin typeface="メイリオ" panose="020B0604030504040204" pitchFamily="50" charset="-128"/>
                <a:ea typeface="メイリオ" panose="020B0604030504040204" pitchFamily="50" charset="-128"/>
              </a:rPr>
              <a:t>照射野サイズ</a:t>
            </a:r>
            <a:endParaRPr kumimoji="1" lang="en-US" altLang="ja-JP" sz="2400" b="1" dirty="0">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087FF894-8B4B-11A6-B246-467D139D487A}"/>
              </a:ext>
            </a:extLst>
          </p:cNvPr>
          <p:cNvSpPr/>
          <p:nvPr/>
        </p:nvSpPr>
        <p:spPr>
          <a:xfrm>
            <a:off x="204292" y="1476490"/>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85F674D-BF98-8C20-6E0D-3CE832745A15}"/>
              </a:ext>
            </a:extLst>
          </p:cNvPr>
          <p:cNvSpPr txBox="1"/>
          <p:nvPr/>
        </p:nvSpPr>
        <p:spPr>
          <a:xfrm>
            <a:off x="7966308" y="1921133"/>
            <a:ext cx="3240000" cy="830997"/>
          </a:xfrm>
          <a:prstGeom prst="rect">
            <a:avLst/>
          </a:prstGeom>
          <a:noFill/>
        </p:spPr>
        <p:txBody>
          <a:bodyPr wrap="square">
            <a:spAutoFit/>
          </a:bodyPr>
          <a:lstStyle/>
          <a:p>
            <a:pPr marL="457200" indent="-457200">
              <a:buFont typeface="Wingdings" panose="05000000000000000000" pitchFamily="2" charset="2"/>
              <a:buChar char="l"/>
            </a:pPr>
            <a:r>
              <a:rPr lang="ja-JP" altLang="en-US" sz="2400" b="1" dirty="0">
                <a:latin typeface="メイリオ" panose="020B0604030504040204" pitchFamily="50" charset="-128"/>
                <a:ea typeface="メイリオ" panose="020B0604030504040204" pitchFamily="50" charset="-128"/>
              </a:rPr>
              <a:t>測定深</a:t>
            </a:r>
            <a:endParaRPr lang="en-US" altLang="ja-JP" sz="2400" b="1" dirty="0">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l"/>
            </a:pPr>
            <a:r>
              <a:rPr lang="en-US" altLang="ja-JP" sz="2400" b="1" dirty="0">
                <a:latin typeface="メイリオ" panose="020B0604030504040204" pitchFamily="50" charset="-128"/>
                <a:ea typeface="メイリオ" panose="020B0604030504040204" pitchFamily="50" charset="-128"/>
              </a:rPr>
              <a:t>MLC</a:t>
            </a:r>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angle</a:t>
            </a:r>
          </a:p>
        </p:txBody>
      </p:sp>
      <p:cxnSp>
        <p:nvCxnSpPr>
          <p:cNvPr id="19" name="直線コネクタ 18">
            <a:extLst>
              <a:ext uri="{FF2B5EF4-FFF2-40B4-BE49-F238E27FC236}">
                <a16:creationId xmlns:a16="http://schemas.microsoft.com/office/drawing/2014/main" id="{DB772AE5-FA6E-71F0-326B-2F5163BD6976}"/>
              </a:ext>
            </a:extLst>
          </p:cNvPr>
          <p:cNvCxnSpPr>
            <a:cxnSpLocks/>
          </p:cNvCxnSpPr>
          <p:nvPr/>
        </p:nvCxnSpPr>
        <p:spPr>
          <a:xfrm>
            <a:off x="7491369" y="2533475"/>
            <a:ext cx="906011" cy="4078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51C24D-671F-5F1B-95ED-257DC300CB2B}"/>
              </a:ext>
            </a:extLst>
          </p:cNvPr>
          <p:cNvCxnSpPr>
            <a:cxnSpLocks/>
          </p:cNvCxnSpPr>
          <p:nvPr/>
        </p:nvCxnSpPr>
        <p:spPr>
          <a:xfrm>
            <a:off x="4019055" y="2533475"/>
            <a:ext cx="4378325" cy="446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41F28529-3F47-BDA4-AEFC-CDE6262863DE}"/>
              </a:ext>
            </a:extLst>
          </p:cNvPr>
          <p:cNvSpPr txBox="1"/>
          <p:nvPr/>
        </p:nvSpPr>
        <p:spPr>
          <a:xfrm>
            <a:off x="8308218" y="2795082"/>
            <a:ext cx="2716110" cy="369332"/>
          </a:xfrm>
          <a:prstGeom prst="rect">
            <a:avLst/>
          </a:prstGeom>
          <a:noFill/>
        </p:spPr>
        <p:txBody>
          <a:bodyPr wrap="square" rtlCol="0">
            <a:spAutoFit/>
          </a:bodyPr>
          <a:lstStyle/>
          <a:p>
            <a:r>
              <a:rPr kumimoji="1" lang="ja-JP" altLang="en-US" b="1" dirty="0">
                <a:solidFill>
                  <a:srgbClr val="0000FF"/>
                </a:solidFill>
                <a:latin typeface="メイリオ" panose="020B0604030504040204" pitchFamily="50" charset="-128"/>
                <a:ea typeface="メイリオ" panose="020B0604030504040204" pitchFamily="50" charset="-128"/>
              </a:rPr>
              <a:t>今回はこの</a:t>
            </a:r>
            <a:r>
              <a:rPr kumimoji="1" lang="en-US" altLang="ja-JP" b="1" dirty="0">
                <a:solidFill>
                  <a:srgbClr val="0000FF"/>
                </a:solidFill>
                <a:latin typeface="メイリオ" panose="020B0604030504040204" pitchFamily="50" charset="-128"/>
                <a:ea typeface="メイリオ" panose="020B0604030504040204" pitchFamily="50" charset="-128"/>
              </a:rPr>
              <a:t>2</a:t>
            </a:r>
            <a:r>
              <a:rPr kumimoji="1" lang="ja-JP" altLang="en-US" b="1" dirty="0">
                <a:solidFill>
                  <a:srgbClr val="0000FF"/>
                </a:solidFill>
                <a:latin typeface="メイリオ" panose="020B0604030504040204" pitchFamily="50" charset="-128"/>
                <a:ea typeface="メイリオ" panose="020B0604030504040204" pitchFamily="50" charset="-128"/>
              </a:rPr>
              <a:t>つを検証</a:t>
            </a:r>
          </a:p>
        </p:txBody>
      </p:sp>
      <p:graphicFrame>
        <p:nvGraphicFramePr>
          <p:cNvPr id="26" name="表 6">
            <a:extLst>
              <a:ext uri="{FF2B5EF4-FFF2-40B4-BE49-F238E27FC236}">
                <a16:creationId xmlns:a16="http://schemas.microsoft.com/office/drawing/2014/main" id="{48C3D4B3-1A83-3F2D-DC54-C9B1F4911D53}"/>
              </a:ext>
            </a:extLst>
          </p:cNvPr>
          <p:cNvGraphicFramePr>
            <a:graphicFrameLocks noGrp="1"/>
          </p:cNvGraphicFramePr>
          <p:nvPr>
            <p:extLst>
              <p:ext uri="{D42A27DB-BD31-4B8C-83A1-F6EECF244321}">
                <p14:modId xmlns:p14="http://schemas.microsoft.com/office/powerpoint/2010/main" val="2872984735"/>
              </p:ext>
            </p:extLst>
          </p:nvPr>
        </p:nvGraphicFramePr>
        <p:xfrm>
          <a:off x="636680" y="3776088"/>
          <a:ext cx="6629355" cy="2952336"/>
        </p:xfrm>
        <a:graphic>
          <a:graphicData uri="http://schemas.openxmlformats.org/drawingml/2006/table">
            <a:tbl>
              <a:tblPr firstRow="1" bandRow="1">
                <a:tableStyleId>{F5AB1C69-6EDB-4FF4-983F-18BD219EF322}</a:tableStyleId>
              </a:tblPr>
              <a:tblGrid>
                <a:gridCol w="2209785">
                  <a:extLst>
                    <a:ext uri="{9D8B030D-6E8A-4147-A177-3AD203B41FA5}">
                      <a16:colId xmlns:a16="http://schemas.microsoft.com/office/drawing/2014/main" val="2798378721"/>
                    </a:ext>
                  </a:extLst>
                </a:gridCol>
                <a:gridCol w="2209785">
                  <a:extLst>
                    <a:ext uri="{9D8B030D-6E8A-4147-A177-3AD203B41FA5}">
                      <a16:colId xmlns:a16="http://schemas.microsoft.com/office/drawing/2014/main" val="3201309211"/>
                    </a:ext>
                  </a:extLst>
                </a:gridCol>
                <a:gridCol w="2209785">
                  <a:extLst>
                    <a:ext uri="{9D8B030D-6E8A-4147-A177-3AD203B41FA5}">
                      <a16:colId xmlns:a16="http://schemas.microsoft.com/office/drawing/2014/main" val="109191799"/>
                    </a:ext>
                  </a:extLst>
                </a:gridCol>
              </a:tblGrid>
              <a:tr h="342055">
                <a:tc>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solidFill>
                      <a:schemeClr val="bg1">
                        <a:lumMod val="5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モデリング条件</a:t>
                      </a:r>
                    </a:p>
                  </a:txBody>
                  <a:tcPr marL="64242" marR="64242" marT="32121" marB="32121">
                    <a:solidFill>
                      <a:schemeClr val="bg1">
                        <a:lumMod val="5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検証条件</a:t>
                      </a:r>
                    </a:p>
                  </a:txBody>
                  <a:tcPr marL="64242" marR="64242" marT="32121" marB="32121">
                    <a:solidFill>
                      <a:schemeClr val="bg1">
                        <a:lumMod val="50000"/>
                      </a:schemeClr>
                    </a:solidFill>
                  </a:tcPr>
                </a:tc>
                <a:extLst>
                  <a:ext uri="{0D108BD9-81ED-4DB2-BD59-A6C34878D82A}">
                    <a16:rowId xmlns:a16="http://schemas.microsoft.com/office/drawing/2014/main" val="2997735818"/>
                  </a:ext>
                </a:extLst>
              </a:tr>
              <a:tr h="342055">
                <a:tc>
                  <a:txBody>
                    <a:bodyPr/>
                    <a:lstStyle/>
                    <a:p>
                      <a:pPr algn="ctr"/>
                      <a:r>
                        <a:rPr kumimoji="1" lang="en-US" altLang="ja-JP" sz="2000" b="1" dirty="0">
                          <a:latin typeface="メイリオ" panose="020B0604030504040204" pitchFamily="50" charset="-128"/>
                          <a:ea typeface="メイリオ" panose="020B0604030504040204" pitchFamily="50" charset="-128"/>
                        </a:rPr>
                        <a:t>Energy</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210</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210</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extLst>
                  <a:ext uri="{0D108BD9-81ED-4DB2-BD59-A6C34878D82A}">
                    <a16:rowId xmlns:a16="http://schemas.microsoft.com/office/drawing/2014/main" val="932020612"/>
                  </a:ext>
                </a:extLst>
              </a:tr>
              <a:tr h="342055">
                <a:tc>
                  <a:txBody>
                    <a:bodyPr/>
                    <a:lstStyle/>
                    <a:p>
                      <a:pPr algn="ctr"/>
                      <a:r>
                        <a:rPr kumimoji="1" lang="en-US" altLang="ja-JP" sz="2000" b="1" dirty="0">
                          <a:latin typeface="メイリオ" panose="020B0604030504040204" pitchFamily="50" charset="-128"/>
                          <a:ea typeface="メイリオ" panose="020B0604030504040204" pitchFamily="50" charset="-128"/>
                        </a:rPr>
                        <a:t>Wobbler</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115</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solidFill>
                            <a:srgbClr val="FF0000"/>
                          </a:solidFill>
                          <a:latin typeface="メイリオ" panose="020B0604030504040204" pitchFamily="50" charset="-128"/>
                          <a:ea typeface="メイリオ" panose="020B0604030504040204" pitchFamily="50" charset="-128"/>
                        </a:rPr>
                        <a:t>115,122,126</a:t>
                      </a:r>
                      <a:endParaRPr kumimoji="1" lang="ja-JP" altLang="en-US" sz="2000" b="1" dirty="0">
                        <a:solidFill>
                          <a:srgbClr val="FF0000"/>
                        </a:solidFill>
                        <a:latin typeface="メイリオ" panose="020B0604030504040204" pitchFamily="50" charset="-128"/>
                        <a:ea typeface="メイリオ" panose="020B0604030504040204" pitchFamily="50" charset="-128"/>
                      </a:endParaRPr>
                    </a:p>
                  </a:txBody>
                  <a:tcPr marL="64242" marR="64242" marT="32121" marB="32121"/>
                </a:tc>
                <a:extLst>
                  <a:ext uri="{0D108BD9-81ED-4DB2-BD59-A6C34878D82A}">
                    <a16:rowId xmlns:a16="http://schemas.microsoft.com/office/drawing/2014/main" val="739653315"/>
                  </a:ext>
                </a:extLst>
              </a:tr>
              <a:tr h="342055">
                <a:tc>
                  <a:txBody>
                    <a:bodyPr/>
                    <a:lstStyle/>
                    <a:p>
                      <a:pPr algn="ctr"/>
                      <a:r>
                        <a:rPr kumimoji="1" lang="ja-JP" altLang="en-US" sz="2000" b="1" dirty="0">
                          <a:latin typeface="メイリオ" panose="020B0604030504040204" pitchFamily="50" charset="-128"/>
                          <a:ea typeface="メイリオ" panose="020B0604030504040204" pitchFamily="50" charset="-128"/>
                        </a:rPr>
                        <a:t>散乱体</a:t>
                      </a:r>
                      <a:r>
                        <a:rPr kumimoji="1" lang="en-US" altLang="ja-JP" sz="2000" b="1" dirty="0">
                          <a:latin typeface="メイリオ" panose="020B0604030504040204" pitchFamily="50" charset="-128"/>
                          <a:ea typeface="メイリオ" panose="020B0604030504040204" pitchFamily="50" charset="-128"/>
                        </a:rPr>
                        <a:t> </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3.7</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3.7</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extLst>
                  <a:ext uri="{0D108BD9-81ED-4DB2-BD59-A6C34878D82A}">
                    <a16:rowId xmlns:a16="http://schemas.microsoft.com/office/drawing/2014/main" val="2849801488"/>
                  </a:ext>
                </a:extLst>
              </a:tr>
              <a:tr h="342055">
                <a:tc>
                  <a:txBody>
                    <a:bodyPr/>
                    <a:lstStyle/>
                    <a:p>
                      <a:pPr algn="ctr"/>
                      <a:r>
                        <a:rPr kumimoji="1" lang="en-US" altLang="ja-JP" sz="2000" b="1" dirty="0">
                          <a:latin typeface="メイリオ" panose="020B0604030504040204" pitchFamily="50" charset="-128"/>
                          <a:ea typeface="メイリオ" panose="020B0604030504040204" pitchFamily="50" charset="-128"/>
                        </a:rPr>
                        <a:t>Ridge</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50,60,70,80</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50,60,70,80</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extLst>
                  <a:ext uri="{0D108BD9-81ED-4DB2-BD59-A6C34878D82A}">
                    <a16:rowId xmlns:a16="http://schemas.microsoft.com/office/drawing/2014/main" val="2268279689"/>
                  </a:ext>
                </a:extLst>
              </a:tr>
              <a:tr h="342055">
                <a:tc>
                  <a:txBody>
                    <a:bodyPr/>
                    <a:lstStyle/>
                    <a:p>
                      <a:pPr algn="ctr"/>
                      <a:r>
                        <a:rPr kumimoji="1" lang="en-US" altLang="ja-JP" sz="2000" b="1" dirty="0">
                          <a:latin typeface="メイリオ" panose="020B0604030504040204" pitchFamily="50" charset="-128"/>
                          <a:ea typeface="メイリオ" panose="020B0604030504040204" pitchFamily="50" charset="-128"/>
                        </a:rPr>
                        <a:t>Range</a:t>
                      </a:r>
                      <a:r>
                        <a:rPr kumimoji="1" lang="ja-JP" altLang="en-US" sz="2000" b="1" dirty="0">
                          <a:latin typeface="メイリオ" panose="020B0604030504040204" pitchFamily="50" charset="-128"/>
                          <a:ea typeface="メイリオ" panose="020B0604030504040204" pitchFamily="50" charset="-128"/>
                        </a:rPr>
                        <a:t> </a:t>
                      </a:r>
                      <a:r>
                        <a:rPr kumimoji="1" lang="en-US" altLang="ja-JP" sz="2000" b="1" dirty="0">
                          <a:latin typeface="メイリオ" panose="020B0604030504040204" pitchFamily="50" charset="-128"/>
                          <a:ea typeface="メイリオ" panose="020B0604030504040204" pitchFamily="50" charset="-128"/>
                        </a:rPr>
                        <a:t>shifter</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0</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solidFill>
                            <a:srgbClr val="FF0000"/>
                          </a:solidFill>
                          <a:latin typeface="メイリオ" panose="020B0604030504040204" pitchFamily="50" charset="-128"/>
                          <a:ea typeface="メイリオ" panose="020B0604030504040204" pitchFamily="50" charset="-128"/>
                        </a:rPr>
                        <a:t>0,60,120</a:t>
                      </a:r>
                      <a:endParaRPr kumimoji="1" lang="ja-JP" altLang="en-US" sz="2000" b="1" dirty="0">
                        <a:solidFill>
                          <a:srgbClr val="FF0000"/>
                        </a:solidFill>
                        <a:latin typeface="メイリオ" panose="020B0604030504040204" pitchFamily="50" charset="-128"/>
                        <a:ea typeface="メイリオ" panose="020B0604030504040204" pitchFamily="50" charset="-128"/>
                      </a:endParaRPr>
                    </a:p>
                  </a:txBody>
                  <a:tcPr marL="64242" marR="64242" marT="32121" marB="32121"/>
                </a:tc>
                <a:extLst>
                  <a:ext uri="{0D108BD9-81ED-4DB2-BD59-A6C34878D82A}">
                    <a16:rowId xmlns:a16="http://schemas.microsoft.com/office/drawing/2014/main" val="1822013398"/>
                  </a:ext>
                </a:extLst>
              </a:tr>
              <a:tr h="337368">
                <a:tc>
                  <a:txBody>
                    <a:bodyPr/>
                    <a:lstStyle/>
                    <a:p>
                      <a:pPr algn="ctr"/>
                      <a:r>
                        <a:rPr kumimoji="1" lang="en-US" altLang="ja-JP" sz="2000" b="1" dirty="0">
                          <a:latin typeface="メイリオ" panose="020B0604030504040204" pitchFamily="50" charset="-128"/>
                          <a:ea typeface="メイリオ" panose="020B0604030504040204" pitchFamily="50" charset="-128"/>
                        </a:rPr>
                        <a:t>Field</a:t>
                      </a:r>
                      <a:r>
                        <a:rPr kumimoji="1" lang="ja-JP" altLang="en-US" sz="2000" b="1" dirty="0">
                          <a:latin typeface="メイリオ" panose="020B0604030504040204" pitchFamily="50" charset="-128"/>
                          <a:ea typeface="メイリオ" panose="020B0604030504040204" pitchFamily="50" charset="-128"/>
                        </a:rPr>
                        <a:t> </a:t>
                      </a:r>
                      <a:r>
                        <a:rPr kumimoji="1" lang="en-US" altLang="ja-JP" sz="2000" b="1" dirty="0">
                          <a:latin typeface="メイリオ" panose="020B0604030504040204" pitchFamily="50" charset="-128"/>
                          <a:ea typeface="メイリオ" panose="020B0604030504040204" pitchFamily="50" charset="-128"/>
                        </a:rPr>
                        <a:t>Size</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15x15</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15x15</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extLst>
                  <a:ext uri="{0D108BD9-81ED-4DB2-BD59-A6C34878D82A}">
                    <a16:rowId xmlns:a16="http://schemas.microsoft.com/office/drawing/2014/main" val="1603618955"/>
                  </a:ext>
                </a:extLst>
              </a:tr>
              <a:tr h="337368">
                <a:tc>
                  <a:txBody>
                    <a:bodyPr/>
                    <a:lstStyle/>
                    <a:p>
                      <a:pPr algn="ctr"/>
                      <a:r>
                        <a:rPr kumimoji="1" lang="ja-JP" altLang="en-US" sz="2000" b="1" dirty="0">
                          <a:latin typeface="メイリオ" panose="020B0604030504040204" pitchFamily="50" charset="-128"/>
                          <a:ea typeface="メイリオ" panose="020B0604030504040204" pitchFamily="50" charset="-128"/>
                        </a:rPr>
                        <a:t>測定深</a:t>
                      </a: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Iso center</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tc>
                  <a:txBody>
                    <a:bodyPr/>
                    <a:lstStyle/>
                    <a:p>
                      <a:pPr algn="ctr"/>
                      <a:r>
                        <a:rPr kumimoji="1" lang="en-US" altLang="ja-JP" sz="2000" b="1" dirty="0">
                          <a:latin typeface="メイリオ" panose="020B0604030504040204" pitchFamily="50" charset="-128"/>
                          <a:ea typeface="メイリオ" panose="020B0604030504040204" pitchFamily="50" charset="-128"/>
                        </a:rPr>
                        <a:t>Iso center</a:t>
                      </a:r>
                      <a:endParaRPr kumimoji="1" lang="ja-JP" altLang="en-US" sz="2000" b="1" dirty="0">
                        <a:latin typeface="メイリオ" panose="020B0604030504040204" pitchFamily="50" charset="-128"/>
                        <a:ea typeface="メイリオ" panose="020B0604030504040204" pitchFamily="50" charset="-128"/>
                      </a:endParaRPr>
                    </a:p>
                  </a:txBody>
                  <a:tcPr marL="64242" marR="64242" marT="32121" marB="32121"/>
                </a:tc>
                <a:extLst>
                  <a:ext uri="{0D108BD9-81ED-4DB2-BD59-A6C34878D82A}">
                    <a16:rowId xmlns:a16="http://schemas.microsoft.com/office/drawing/2014/main" val="2816872686"/>
                  </a:ext>
                </a:extLst>
              </a:tr>
            </a:tbl>
          </a:graphicData>
        </a:graphic>
      </p:graphicFrame>
      <p:sp>
        <p:nvSpPr>
          <p:cNvPr id="27" name="テキスト ボックス 26">
            <a:extLst>
              <a:ext uri="{FF2B5EF4-FFF2-40B4-BE49-F238E27FC236}">
                <a16:creationId xmlns:a16="http://schemas.microsoft.com/office/drawing/2014/main" id="{47691184-A593-B83C-B8A5-A8E246048106}"/>
              </a:ext>
            </a:extLst>
          </p:cNvPr>
          <p:cNvSpPr txBox="1"/>
          <p:nvPr/>
        </p:nvSpPr>
        <p:spPr>
          <a:xfrm>
            <a:off x="258292" y="3314039"/>
            <a:ext cx="6897517" cy="553673"/>
          </a:xfrm>
          <a:prstGeom prst="rect">
            <a:avLst/>
          </a:prstGeom>
          <a:noFill/>
        </p:spPr>
        <p:txBody>
          <a:bodyPr wrap="square" rtlCol="0">
            <a:noAutofit/>
          </a:bodyPr>
          <a:lstStyle/>
          <a:p>
            <a:r>
              <a:rPr lang="ja-JP" altLang="en-US" sz="2400" b="1" u="sng" dirty="0">
                <a:latin typeface="メイリオ" panose="020B0604030504040204" pitchFamily="50" charset="-128"/>
                <a:ea typeface="メイリオ" panose="020B0604030504040204" pitchFamily="50" charset="-128"/>
              </a:rPr>
              <a:t>検証条件</a:t>
            </a:r>
            <a:endParaRPr lang="en-US" altLang="ja-JP" sz="2400" b="1" u="sng" dirty="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569B3C9B-49D7-E7DC-9820-E2D5B53EDDB2}"/>
              </a:ext>
            </a:extLst>
          </p:cNvPr>
          <p:cNvSpPr/>
          <p:nvPr/>
        </p:nvSpPr>
        <p:spPr>
          <a:xfrm>
            <a:off x="204292" y="3314039"/>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B7A48A20-228A-0D87-1802-6AC0E5A2DCE2}"/>
              </a:ext>
            </a:extLst>
          </p:cNvPr>
          <p:cNvSpPr txBox="1"/>
          <p:nvPr/>
        </p:nvSpPr>
        <p:spPr>
          <a:xfrm>
            <a:off x="7644423" y="4836757"/>
            <a:ext cx="4221319"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現在</a:t>
            </a:r>
            <a:r>
              <a:rPr lang="en-US" altLang="ja-JP" sz="2400" dirty="0">
                <a:latin typeface="メイリオ" panose="020B0604030504040204" pitchFamily="50" charset="-128"/>
                <a:ea typeface="メイリオ" panose="020B0604030504040204" pitchFamily="50" charset="-128"/>
              </a:rPr>
              <a:t>OCR</a:t>
            </a:r>
            <a:r>
              <a:rPr lang="ja-JP" altLang="en-US" sz="2400" dirty="0">
                <a:latin typeface="メイリオ" panose="020B0604030504040204" pitchFamily="50" charset="-128"/>
                <a:ea typeface="メイリオ" panose="020B0604030504040204" pitchFamily="50" charset="-128"/>
              </a:rPr>
              <a:t>についてのみ実施</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評価方法はガンマ解析</a:t>
            </a:r>
            <a:endParaRPr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335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FB445F1B-23A6-8C79-F128-9B6A5C79C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2" y="787399"/>
            <a:ext cx="5552420" cy="36002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7534653-A3F1-96F8-A447-96CB37521CB1}"/>
              </a:ext>
            </a:extLst>
          </p:cNvPr>
          <p:cNvSpPr txBox="1"/>
          <p:nvPr/>
        </p:nvSpPr>
        <p:spPr>
          <a:xfrm>
            <a:off x="6299199" y="827961"/>
            <a:ext cx="5204178" cy="1383712"/>
          </a:xfrm>
          <a:prstGeom prst="rect">
            <a:avLst/>
          </a:prstGeom>
          <a:noFill/>
        </p:spPr>
        <p:txBody>
          <a:bodyPr wrap="square" rtlCol="0">
            <a:spAutoFit/>
          </a:bodyPr>
          <a:lstStyle/>
          <a:p>
            <a:pPr>
              <a:lnSpc>
                <a:spcPts val="3400"/>
              </a:lnSpc>
            </a:pPr>
            <a:r>
              <a:rPr lang="ja-JP" altLang="en-US" sz="2400" dirty="0">
                <a:solidFill>
                  <a:schemeClr val="accent1"/>
                </a:solidFill>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リゾート一体型陽子線治療施設</a:t>
            </a:r>
            <a:endParaRPr lang="en-US" altLang="ja-JP" sz="2400" dirty="0">
              <a:latin typeface="メイリオ" panose="020B0604030504040204" pitchFamily="50" charset="-128"/>
              <a:ea typeface="メイリオ" panose="020B0604030504040204" pitchFamily="50" charset="-128"/>
            </a:endParaRPr>
          </a:p>
          <a:p>
            <a:pPr>
              <a:lnSpc>
                <a:spcPts val="3400"/>
              </a:lnSpc>
            </a:pPr>
            <a:r>
              <a:rPr lang="ja-JP" altLang="en-US" sz="2400" dirty="0">
                <a:solidFill>
                  <a:schemeClr val="accent1"/>
                </a:solidFill>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臨床開始　： </a:t>
            </a:r>
            <a:r>
              <a:rPr lang="en-US" altLang="ja-JP" sz="2400" dirty="0">
                <a:latin typeface="メイリオ" panose="020B0604030504040204" pitchFamily="50" charset="-128"/>
                <a:ea typeface="メイリオ" panose="020B0604030504040204" pitchFamily="50" charset="-128"/>
              </a:rPr>
              <a:t>2011</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月</a:t>
            </a:r>
            <a:endParaRPr lang="en-US" altLang="ja-JP" sz="2400" dirty="0">
              <a:latin typeface="メイリオ" panose="020B0604030504040204" pitchFamily="50" charset="-128"/>
              <a:ea typeface="メイリオ" panose="020B0604030504040204" pitchFamily="50" charset="-128"/>
            </a:endParaRPr>
          </a:p>
          <a:p>
            <a:pPr>
              <a:lnSpc>
                <a:spcPts val="3400"/>
              </a:lnSpc>
            </a:pPr>
            <a:r>
              <a:rPr lang="ja-JP" altLang="en-US" sz="2400" dirty="0">
                <a:solidFill>
                  <a:schemeClr val="accent1"/>
                </a:solidFill>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総治療件数：</a:t>
            </a:r>
            <a:r>
              <a:rPr lang="en-US" altLang="ja-JP" sz="2400" b="1" dirty="0">
                <a:latin typeface="メイリオ" panose="020B0604030504040204" pitchFamily="50" charset="-128"/>
                <a:ea typeface="メイリオ" panose="020B0604030504040204" pitchFamily="50" charset="-128"/>
                <a:cs typeface="Arial" panose="020B0604020202020204" pitchFamily="34" charset="0"/>
              </a:rPr>
              <a:t> </a:t>
            </a:r>
            <a:r>
              <a:rPr lang="en-US" altLang="ja-JP" sz="2400" dirty="0">
                <a:latin typeface="メイリオ" panose="020B0604030504040204" pitchFamily="50" charset="-128"/>
                <a:ea typeface="メイリオ" panose="020B0604030504040204" pitchFamily="50" charset="-128"/>
                <a:cs typeface="Arial" panose="020B0604020202020204" pitchFamily="34" charset="0"/>
              </a:rPr>
              <a:t>6,420</a:t>
            </a:r>
            <a:r>
              <a:rPr lang="ja-JP" altLang="en-US" sz="2400" dirty="0">
                <a:latin typeface="メイリオ" panose="020B0604030504040204" pitchFamily="50" charset="-128"/>
                <a:ea typeface="メイリオ" panose="020B0604030504040204" pitchFamily="50" charset="-128"/>
                <a:cs typeface="Arial" panose="020B0604020202020204" pitchFamily="34" charset="0"/>
              </a:rPr>
              <a:t>件</a:t>
            </a:r>
            <a:endParaRPr lang="en-US" altLang="ja-JP" sz="2400" dirty="0">
              <a:latin typeface="メイリオ" panose="020B0604030504040204" pitchFamily="50" charset="-128"/>
              <a:ea typeface="メイリオ" panose="020B0604030504040204" pitchFamily="50" charset="-128"/>
            </a:endParaRPr>
          </a:p>
        </p:txBody>
      </p:sp>
      <p:pic>
        <p:nvPicPr>
          <p:cNvPr id="6" name="Picture 4" descr="衛星写真">
            <a:extLst>
              <a:ext uri="{FF2B5EF4-FFF2-40B4-BE49-F238E27FC236}">
                <a16:creationId xmlns:a16="http://schemas.microsoft.com/office/drawing/2014/main" id="{2E79BC4D-0B7A-F522-9438-2F20044C6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92" y="4406413"/>
            <a:ext cx="2598673" cy="23669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 name="直線矢印コネクタ 7">
            <a:extLst>
              <a:ext uri="{FF2B5EF4-FFF2-40B4-BE49-F238E27FC236}">
                <a16:creationId xmlns:a16="http://schemas.microsoft.com/office/drawing/2014/main" id="{1313430A-C7D9-E152-927A-E9A8758A9886}"/>
              </a:ext>
            </a:extLst>
          </p:cNvPr>
          <p:cNvCxnSpPr>
            <a:cxnSpLocks/>
          </p:cNvCxnSpPr>
          <p:nvPr/>
        </p:nvCxnSpPr>
        <p:spPr>
          <a:xfrm flipH="1">
            <a:off x="1178414" y="5571067"/>
            <a:ext cx="350113" cy="63134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DDE35D5B-2D44-0320-9D3B-8F8D9C30EA2F}"/>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4" name="正方形/長方形 9">
            <a:extLst>
              <a:ext uri="{FF2B5EF4-FFF2-40B4-BE49-F238E27FC236}">
                <a16:creationId xmlns:a16="http://schemas.microsoft.com/office/drawing/2014/main" id="{CF57E44C-A9F3-99E8-5FDE-FB9CA5D65C09}"/>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C9C04FBE-AF26-27E0-9B64-DDFAEDEEE65B}"/>
              </a:ext>
            </a:extLst>
          </p:cNvPr>
          <p:cNvSpPr txBox="1"/>
          <p:nvPr/>
        </p:nvSpPr>
        <p:spPr>
          <a:xfrm>
            <a:off x="0" y="84667"/>
            <a:ext cx="6096000" cy="524553"/>
          </a:xfrm>
          <a:prstGeom prst="rect">
            <a:avLst/>
          </a:prstGeom>
          <a:noFill/>
        </p:spPr>
        <p:txBody>
          <a:bodyPr wrap="square" tIns="108000">
            <a:sp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当施設について</a:t>
            </a:r>
          </a:p>
        </p:txBody>
      </p:sp>
      <p:pic>
        <p:nvPicPr>
          <p:cNvPr id="1040" name="Picture 16" descr="プールイメージ">
            <a:extLst>
              <a:ext uri="{FF2B5EF4-FFF2-40B4-BE49-F238E27FC236}">
                <a16:creationId xmlns:a16="http://schemas.microsoft.com/office/drawing/2014/main" id="{8BB33DDE-A3B6-9318-7022-25EA9374376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846172" y="5589872"/>
            <a:ext cx="2907540" cy="11834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E5A1571C-919A-AB4C-BE8C-C9A38937AC0F}"/>
              </a:ext>
            </a:extLst>
          </p:cNvPr>
          <p:cNvSpPr txBox="1"/>
          <p:nvPr/>
        </p:nvSpPr>
        <p:spPr>
          <a:xfrm>
            <a:off x="201292" y="750504"/>
            <a:ext cx="4099775" cy="369332"/>
          </a:xfrm>
          <a:prstGeom prst="rect">
            <a:avLst/>
          </a:prstGeom>
          <a:noFill/>
        </p:spPr>
        <p:txBody>
          <a:bodyPr wrap="square" rtlCol="0">
            <a:spAutoFit/>
          </a:bodyPr>
          <a:lstStyle/>
          <a:p>
            <a:r>
              <a:rPr kumimoji="1" lang="en-US" altLang="ja-JP" i="1" dirty="0" err="1">
                <a:solidFill>
                  <a:schemeClr val="bg1"/>
                </a:solidFill>
                <a:latin typeface="Times New Roman" panose="02020603050405020304" pitchFamily="18" charset="0"/>
                <a:cs typeface="Times New Roman" panose="02020603050405020304" pitchFamily="18" charset="0"/>
              </a:rPr>
              <a:t>Medipolis</a:t>
            </a:r>
            <a:r>
              <a:rPr lang="ja-JP" altLang="en-US" i="1" dirty="0">
                <a:solidFill>
                  <a:schemeClr val="bg1"/>
                </a:solidFill>
                <a:latin typeface="Times New Roman" panose="02020603050405020304" pitchFamily="18" charset="0"/>
                <a:cs typeface="Times New Roman" panose="02020603050405020304" pitchFamily="18" charset="0"/>
              </a:rPr>
              <a:t> </a:t>
            </a:r>
            <a:r>
              <a:rPr lang="en-US" altLang="ja-JP" i="1" dirty="0">
                <a:solidFill>
                  <a:schemeClr val="bg1"/>
                </a:solidFill>
                <a:latin typeface="Times New Roman" panose="02020603050405020304" pitchFamily="18" charset="0"/>
                <a:cs typeface="Times New Roman" panose="02020603050405020304" pitchFamily="18" charset="0"/>
              </a:rPr>
              <a:t>Medical</a:t>
            </a:r>
            <a:r>
              <a:rPr lang="ja-JP" altLang="en-US" i="1" dirty="0">
                <a:solidFill>
                  <a:schemeClr val="bg1"/>
                </a:solidFill>
                <a:latin typeface="Times New Roman" panose="02020603050405020304" pitchFamily="18" charset="0"/>
                <a:cs typeface="Times New Roman" panose="02020603050405020304" pitchFamily="18" charset="0"/>
              </a:rPr>
              <a:t> </a:t>
            </a:r>
            <a:r>
              <a:rPr lang="en-US" altLang="ja-JP" i="1" dirty="0">
                <a:solidFill>
                  <a:schemeClr val="bg1"/>
                </a:solidFill>
                <a:latin typeface="Times New Roman" panose="02020603050405020304" pitchFamily="18" charset="0"/>
                <a:cs typeface="Times New Roman" panose="02020603050405020304" pitchFamily="18" charset="0"/>
              </a:rPr>
              <a:t>Research</a:t>
            </a:r>
            <a:r>
              <a:rPr lang="ja-JP" altLang="en-US" i="1" dirty="0">
                <a:solidFill>
                  <a:schemeClr val="bg1"/>
                </a:solidFill>
                <a:latin typeface="Times New Roman" panose="02020603050405020304" pitchFamily="18" charset="0"/>
                <a:cs typeface="Times New Roman" panose="02020603050405020304" pitchFamily="18" charset="0"/>
              </a:rPr>
              <a:t> </a:t>
            </a:r>
            <a:r>
              <a:rPr lang="en-US" altLang="ja-JP" i="1" dirty="0">
                <a:solidFill>
                  <a:schemeClr val="bg1"/>
                </a:solidFill>
                <a:latin typeface="Times New Roman" panose="02020603050405020304" pitchFamily="18" charset="0"/>
                <a:cs typeface="Times New Roman" panose="02020603050405020304" pitchFamily="18" charset="0"/>
              </a:rPr>
              <a:t>Institute</a:t>
            </a:r>
            <a:endParaRPr kumimoji="1" lang="ja-JP" altLang="en-US" i="1" dirty="0">
              <a:solidFill>
                <a:schemeClr val="bg1"/>
              </a:solidFill>
              <a:latin typeface="Times New Roman" panose="02020603050405020304" pitchFamily="18" charset="0"/>
              <a:cs typeface="Times New Roman" panose="02020603050405020304" pitchFamily="18" charset="0"/>
            </a:endParaRPr>
          </a:p>
        </p:txBody>
      </p:sp>
      <p:sp>
        <p:nvSpPr>
          <p:cNvPr id="16" name="テキスト ボックス 1">
            <a:extLst>
              <a:ext uri="{FF2B5EF4-FFF2-40B4-BE49-F238E27FC236}">
                <a16:creationId xmlns:a16="http://schemas.microsoft.com/office/drawing/2014/main" id="{A2EF6C1C-C70C-2D7B-AA35-36F4CBCC4079}"/>
              </a:ext>
            </a:extLst>
          </p:cNvPr>
          <p:cNvSpPr txBox="1"/>
          <p:nvPr/>
        </p:nvSpPr>
        <p:spPr>
          <a:xfrm>
            <a:off x="7285606" y="6333972"/>
            <a:ext cx="2562578" cy="3273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800" b="1" kern="1200" dirty="0">
                <a:latin typeface="メイリオ" panose="020B0604030504040204" pitchFamily="50" charset="-128"/>
                <a:ea typeface="メイリオ" panose="020B0604030504040204" pitchFamily="50" charset="-128"/>
              </a:rPr>
              <a:t>図　治療部位内訳</a:t>
            </a:r>
          </a:p>
        </p:txBody>
      </p:sp>
      <p:pic>
        <p:nvPicPr>
          <p:cNvPr id="1038" name="Picture 14" descr="スパイメージ">
            <a:extLst>
              <a:ext uri="{FF2B5EF4-FFF2-40B4-BE49-F238E27FC236}">
                <a16:creationId xmlns:a16="http://schemas.microsoft.com/office/drawing/2014/main" id="{207EEE5B-4885-5BEB-57BB-5B6CA38F465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846172" y="4406413"/>
            <a:ext cx="2907540" cy="11834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3" name="グラフ 2">
            <a:extLst>
              <a:ext uri="{FF2B5EF4-FFF2-40B4-BE49-F238E27FC236}">
                <a16:creationId xmlns:a16="http://schemas.microsoft.com/office/drawing/2014/main" id="{80F998AE-2CB0-291A-B89F-4F67F6C00EDA}"/>
              </a:ext>
            </a:extLst>
          </p:cNvPr>
          <p:cNvGraphicFramePr>
            <a:graphicFrameLocks/>
          </p:cNvGraphicFramePr>
          <p:nvPr>
            <p:extLst>
              <p:ext uri="{D42A27DB-BD31-4B8C-83A1-F6EECF244321}">
                <p14:modId xmlns:p14="http://schemas.microsoft.com/office/powerpoint/2010/main" val="1918141358"/>
              </p:ext>
            </p:extLst>
          </p:nvPr>
        </p:nvGraphicFramePr>
        <p:xfrm>
          <a:off x="6625615" y="2073342"/>
          <a:ext cx="4978400" cy="442431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109051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2B93B-D346-17E6-1AF2-1DB27EA6F072}"/>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3232B3C5-EC78-FDC0-5D9A-8513A71A9544}"/>
              </a:ext>
            </a:extLst>
          </p:cNvPr>
          <p:cNvGraphicFramePr>
            <a:graphicFrameLocks noGrp="1"/>
          </p:cNvGraphicFramePr>
          <p:nvPr>
            <p:extLst>
              <p:ext uri="{D42A27DB-BD31-4B8C-83A1-F6EECF244321}">
                <p14:modId xmlns:p14="http://schemas.microsoft.com/office/powerpoint/2010/main" val="814516291"/>
              </p:ext>
            </p:extLst>
          </p:nvPr>
        </p:nvGraphicFramePr>
        <p:xfrm>
          <a:off x="303478" y="1631340"/>
          <a:ext cx="5619815" cy="4576216"/>
        </p:xfrm>
        <a:graphic>
          <a:graphicData uri="http://schemas.openxmlformats.org/drawingml/2006/table">
            <a:tbl>
              <a:tblPr firstRow="1" bandRow="1">
                <a:tableStyleId>{2D5ABB26-0587-4C30-8999-92F81FD0307C}</a:tableStyleId>
              </a:tblPr>
              <a:tblGrid>
                <a:gridCol w="1271399">
                  <a:extLst>
                    <a:ext uri="{9D8B030D-6E8A-4147-A177-3AD203B41FA5}">
                      <a16:colId xmlns:a16="http://schemas.microsoft.com/office/drawing/2014/main" val="2328441494"/>
                    </a:ext>
                  </a:extLst>
                </a:gridCol>
                <a:gridCol w="1311965">
                  <a:extLst>
                    <a:ext uri="{9D8B030D-6E8A-4147-A177-3AD203B41FA5}">
                      <a16:colId xmlns:a16="http://schemas.microsoft.com/office/drawing/2014/main" val="2740313644"/>
                    </a:ext>
                  </a:extLst>
                </a:gridCol>
                <a:gridCol w="1557847">
                  <a:extLst>
                    <a:ext uri="{9D8B030D-6E8A-4147-A177-3AD203B41FA5}">
                      <a16:colId xmlns:a16="http://schemas.microsoft.com/office/drawing/2014/main" val="2795872385"/>
                    </a:ext>
                  </a:extLst>
                </a:gridCol>
                <a:gridCol w="1478604">
                  <a:extLst>
                    <a:ext uri="{9D8B030D-6E8A-4147-A177-3AD203B41FA5}">
                      <a16:colId xmlns:a16="http://schemas.microsoft.com/office/drawing/2014/main" val="453600520"/>
                    </a:ext>
                  </a:extLst>
                </a:gridCol>
              </a:tblGrid>
              <a:tr h="1000944">
                <a:tc>
                  <a:txBody>
                    <a:bodyPr/>
                    <a:lstStyle/>
                    <a:p>
                      <a:pPr algn="ctr"/>
                      <a:r>
                        <a:rPr kumimoji="1" lang="en-US" altLang="ja-JP" sz="1800" dirty="0"/>
                        <a:t>SOBP</a:t>
                      </a:r>
                      <a:r>
                        <a:rPr kumimoji="1" lang="ja-JP" altLang="en-US" sz="1800" dirty="0"/>
                        <a:t> </a:t>
                      </a:r>
                      <a:r>
                        <a:rPr kumimoji="1" lang="en-US" altLang="ja-JP" sz="1800" dirty="0"/>
                        <a:t>size(mm)</a:t>
                      </a:r>
                      <a:endParaRPr kumimoji="1" lang="ja-JP" altLang="en-US" sz="1800" dirty="0"/>
                    </a:p>
                  </a:txBody>
                  <a:tcPr marL="93488" marR="93488" marT="46744" marB="467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800" dirty="0"/>
                        <a:t>Wobbler size(mm)</a:t>
                      </a:r>
                      <a:endParaRPr kumimoji="1" lang="ja-JP" altLang="en-US" sz="1800" dirty="0"/>
                    </a:p>
                  </a:txBody>
                  <a:tcPr marL="93488" marR="93488" marT="46744" marB="467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800" dirty="0"/>
                        <a:t>Range shifter(mm)</a:t>
                      </a:r>
                      <a:endParaRPr kumimoji="1" lang="ja-JP" altLang="en-US" sz="1800" dirty="0"/>
                    </a:p>
                  </a:txBody>
                  <a:tcPr marL="93488" marR="93488" marT="46744" marB="467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800" b="1" dirty="0"/>
                        <a:t>Iso</a:t>
                      </a:r>
                      <a:endParaRPr kumimoji="1" lang="ja-JP" altLang="en-US" sz="1800" dirty="0"/>
                    </a:p>
                  </a:txBody>
                  <a:tcPr marL="93488" marR="93488" marT="46744" marB="467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97827837"/>
                  </a:ext>
                </a:extLst>
              </a:tr>
              <a:tr h="446909">
                <a:tc rowSpan="4">
                  <a:txBody>
                    <a:bodyPr/>
                    <a:lstStyle/>
                    <a:p>
                      <a:pPr algn="ctr"/>
                      <a:r>
                        <a:rPr kumimoji="1" lang="en-US" altLang="ja-JP" sz="2200" dirty="0"/>
                        <a:t>50</a:t>
                      </a:r>
                      <a:endParaRPr kumimoji="1" lang="ja-JP" altLang="en-US" sz="2200" dirty="0"/>
                    </a:p>
                  </a:txBody>
                  <a:tcPr marL="108264" marR="108264" marT="54133" marB="541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en-US" altLang="ja-JP" sz="2200" dirty="0"/>
                        <a:t>115</a:t>
                      </a:r>
                      <a:endParaRPr kumimoji="1" lang="ja-JP" altLang="en-US" sz="2200" dirty="0"/>
                    </a:p>
                  </a:txBody>
                  <a:tcPr marL="81753" marR="81753" marT="40877" marB="408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dirty="0"/>
                        <a:t>60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92.1</a:t>
                      </a:r>
                      <a:endParaRPr kumimoji="1" lang="ja-JP" altLang="en-US" sz="2200" b="1" dirty="0"/>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564630"/>
                  </a:ext>
                </a:extLst>
              </a:tr>
              <a:tr h="446909">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dirty="0"/>
                        <a:t>120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90.5</a:t>
                      </a:r>
                      <a:endParaRPr kumimoji="1" lang="ja-JP" altLang="en-US" sz="2200" b="1" dirty="0"/>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9108695"/>
                  </a:ext>
                </a:extLst>
              </a:tr>
              <a:tr h="446909">
                <a:tc vMerge="1">
                  <a:txBody>
                    <a:bodyPr/>
                    <a:lstStyle/>
                    <a:p>
                      <a:pPr algn="ctr"/>
                      <a:endParaRPr kumimoji="1" lang="ja-JP" altLang="en-US" sz="2700" dirty="0"/>
                    </a:p>
                  </a:txBody>
                  <a:tcPr marL="121092" marR="121092" marT="60547" marB="60547"/>
                </a:tc>
                <a:tc rowSpan="2">
                  <a:txBody>
                    <a:bodyPr/>
                    <a:lstStyle/>
                    <a:p>
                      <a:pPr algn="ctr"/>
                      <a:r>
                        <a:rPr kumimoji="1" lang="en-US" altLang="ja-JP" sz="2200" dirty="0"/>
                        <a:t>122</a:t>
                      </a:r>
                      <a:endParaRPr kumimoji="1" lang="ja-JP" altLang="en-US" sz="2200" dirty="0"/>
                    </a:p>
                  </a:txBody>
                  <a:tcPr marL="81753" marR="81753" marT="40877" marB="408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60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92.3</a:t>
                      </a:r>
                      <a:endParaRPr kumimoji="1" lang="ja-JP" altLang="en-US" sz="2200" b="1" dirty="0"/>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654319"/>
                  </a:ext>
                </a:extLst>
              </a:tr>
              <a:tr h="446909">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120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94.2</a:t>
                      </a:r>
                      <a:endParaRPr kumimoji="1" lang="ja-JP" altLang="en-US" sz="2200" b="1" dirty="0"/>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445606"/>
                  </a:ext>
                </a:extLst>
              </a:tr>
              <a:tr h="446909">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60</a:t>
                      </a:r>
                      <a:endParaRPr kumimoji="1" lang="ja-JP" altLang="en-US" sz="2200" dirty="0"/>
                    </a:p>
                  </a:txBody>
                  <a:tcPr marL="81753" marR="81753" marT="40877" marB="408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115</a:t>
                      </a:r>
                      <a:endParaRPr kumimoji="1" lang="ja-JP" altLang="en-US" sz="2200" dirty="0"/>
                    </a:p>
                  </a:txBody>
                  <a:tcPr marL="81753" marR="81753" marT="40877" marB="408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dirty="0"/>
                        <a:t>60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94.5</a:t>
                      </a:r>
                    </a:p>
                  </a:txBody>
                  <a:tcPr marL="81753" marR="81753" marT="40877" marB="408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396597"/>
                  </a:ext>
                </a:extLst>
              </a:tr>
              <a:tr h="446909">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dirty="0"/>
                        <a:t>120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90.6</a:t>
                      </a:r>
                    </a:p>
                  </a:txBody>
                  <a:tcPr marL="81753" marR="81753" marT="40877" marB="408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788097"/>
                  </a:ext>
                </a:extLst>
              </a:tr>
              <a:tr h="44690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700" dirty="0"/>
                    </a:p>
                  </a:txBody>
                  <a:tcPr marL="121092" marR="121092" marT="60547" marB="60547"/>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122</a:t>
                      </a:r>
                      <a:endParaRPr kumimoji="1" lang="ja-JP" altLang="en-US" sz="2200" dirty="0"/>
                    </a:p>
                  </a:txBody>
                  <a:tcPr marL="81753" marR="81753" marT="40877" marB="408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60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90.7</a:t>
                      </a:r>
                      <a:endParaRPr kumimoji="1" lang="ja-JP" altLang="en-US" sz="2200" b="1" dirty="0"/>
                    </a:p>
                  </a:txBody>
                  <a:tcPr marL="81753" marR="81753" marT="40877" marB="408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2045387"/>
                  </a:ext>
                </a:extLst>
              </a:tr>
              <a:tr h="446909">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120</a:t>
                      </a:r>
                    </a:p>
                  </a:txBody>
                  <a:tcPr marL="93488" marR="93488" marT="46744" marB="46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90.3</a:t>
                      </a:r>
                      <a:endParaRPr kumimoji="1" lang="ja-JP" altLang="en-US" sz="2200" b="1" dirty="0"/>
                    </a:p>
                  </a:txBody>
                  <a:tcPr marL="81753" marR="81753" marT="40877" marB="408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593563"/>
                  </a:ext>
                </a:extLst>
              </a:tr>
            </a:tbl>
          </a:graphicData>
        </a:graphic>
      </p:graphicFrame>
      <p:graphicFrame>
        <p:nvGraphicFramePr>
          <p:cNvPr id="8" name="表 7">
            <a:extLst>
              <a:ext uri="{FF2B5EF4-FFF2-40B4-BE49-F238E27FC236}">
                <a16:creationId xmlns:a16="http://schemas.microsoft.com/office/drawing/2014/main" id="{024E6ECD-2EFC-8B93-07D7-BE7F769327F1}"/>
              </a:ext>
            </a:extLst>
          </p:cNvPr>
          <p:cNvGraphicFramePr>
            <a:graphicFrameLocks noGrp="1"/>
          </p:cNvGraphicFramePr>
          <p:nvPr>
            <p:extLst>
              <p:ext uri="{D42A27DB-BD31-4B8C-83A1-F6EECF244321}">
                <p14:modId xmlns:p14="http://schemas.microsoft.com/office/powerpoint/2010/main" val="2287809974"/>
              </p:ext>
            </p:extLst>
          </p:nvPr>
        </p:nvGraphicFramePr>
        <p:xfrm>
          <a:off x="6192399" y="1611461"/>
          <a:ext cx="5696123" cy="4596095"/>
        </p:xfrm>
        <a:graphic>
          <a:graphicData uri="http://schemas.openxmlformats.org/drawingml/2006/table">
            <a:tbl>
              <a:tblPr firstRow="1" bandRow="1">
                <a:tableStyleId>{2D5ABB26-0587-4C30-8999-92F81FD0307C}</a:tableStyleId>
              </a:tblPr>
              <a:tblGrid>
                <a:gridCol w="1269125">
                  <a:extLst>
                    <a:ext uri="{9D8B030D-6E8A-4147-A177-3AD203B41FA5}">
                      <a16:colId xmlns:a16="http://schemas.microsoft.com/office/drawing/2014/main" val="1187337623"/>
                    </a:ext>
                  </a:extLst>
                </a:gridCol>
                <a:gridCol w="1312116">
                  <a:extLst>
                    <a:ext uri="{9D8B030D-6E8A-4147-A177-3AD203B41FA5}">
                      <a16:colId xmlns:a16="http://schemas.microsoft.com/office/drawing/2014/main" val="3325194222"/>
                    </a:ext>
                  </a:extLst>
                </a:gridCol>
                <a:gridCol w="1577912">
                  <a:extLst>
                    <a:ext uri="{9D8B030D-6E8A-4147-A177-3AD203B41FA5}">
                      <a16:colId xmlns:a16="http://schemas.microsoft.com/office/drawing/2014/main" val="586760279"/>
                    </a:ext>
                  </a:extLst>
                </a:gridCol>
                <a:gridCol w="1536970">
                  <a:extLst>
                    <a:ext uri="{9D8B030D-6E8A-4147-A177-3AD203B41FA5}">
                      <a16:colId xmlns:a16="http://schemas.microsoft.com/office/drawing/2014/main" val="466893826"/>
                    </a:ext>
                  </a:extLst>
                </a:gridCol>
              </a:tblGrid>
              <a:tr h="1016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SOBP</a:t>
                      </a:r>
                      <a:r>
                        <a:rPr kumimoji="1" lang="ja-JP" altLang="en-US" sz="1800" dirty="0"/>
                        <a:t> </a:t>
                      </a:r>
                      <a:r>
                        <a:rPr kumimoji="1" lang="en-US" altLang="ja-JP" sz="1800" dirty="0"/>
                        <a:t>size(mm)</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Wobbler size(mm)</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Range shifter(mm)</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t>Iso</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24333299"/>
                  </a:ext>
                </a:extLst>
              </a:tr>
              <a:tr h="444961">
                <a:tc rowSpan="4">
                  <a:txBody>
                    <a:bodyPr/>
                    <a:lstStyle/>
                    <a:p>
                      <a:pPr algn="ctr"/>
                      <a:r>
                        <a:rPr kumimoji="1" lang="en-US" altLang="ja-JP" sz="2200" dirty="0"/>
                        <a:t>70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en-US" altLang="ja-JP" sz="2200" dirty="0"/>
                        <a:t>115</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dirty="0"/>
                        <a:t>60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200" b="1" u="none" strike="noStrike" dirty="0">
                          <a:solidFill>
                            <a:srgbClr val="000000"/>
                          </a:solidFill>
                          <a:effectLst/>
                        </a:rPr>
                        <a:t>90.3</a:t>
                      </a:r>
                      <a:endParaRPr lang="en-US" altLang="ja-JP" sz="22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1070665"/>
                  </a:ext>
                </a:extLst>
              </a:tr>
              <a:tr h="444961">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dirty="0"/>
                        <a:t>120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88.8</a:t>
                      </a:r>
                      <a:endParaRPr kumimoji="1" lang="ja-JP" alt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9180923"/>
                  </a:ext>
                </a:extLst>
              </a:tr>
              <a:tr h="444961">
                <a:tc vMerge="1">
                  <a:txBody>
                    <a:bodyPr/>
                    <a:lstStyle/>
                    <a:p>
                      <a:endParaRPr kumimoji="1" lang="ja-JP" altLang="en-US"/>
                    </a:p>
                  </a:txBody>
                  <a:tcPr/>
                </a:tc>
                <a:tc rowSpan="2">
                  <a:txBody>
                    <a:bodyPr/>
                    <a:lstStyle/>
                    <a:p>
                      <a:pPr algn="ctr"/>
                      <a:r>
                        <a:rPr kumimoji="1" lang="en-US" altLang="ja-JP" sz="2200" dirty="0"/>
                        <a:t>122</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dirty="0"/>
                        <a:t>60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90.3</a:t>
                      </a:r>
                      <a:endParaRPr kumimoji="1" lang="ja-JP" alt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0586018"/>
                  </a:ext>
                </a:extLst>
              </a:tr>
              <a:tr h="444961">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dirty="0"/>
                        <a:t>120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87.6</a:t>
                      </a:r>
                      <a:endParaRPr kumimoji="1" lang="ja-JP" alt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421284"/>
                  </a:ext>
                </a:extLst>
              </a:tr>
              <a:tr h="444961">
                <a:tc rowSpan="4">
                  <a:txBody>
                    <a:bodyPr/>
                    <a:lstStyle/>
                    <a:p>
                      <a:pPr algn="ctr"/>
                      <a:r>
                        <a:rPr kumimoji="1" lang="en-US" altLang="ja-JP" sz="2200" dirty="0"/>
                        <a:t>80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en-US" altLang="ja-JP" sz="2200" dirty="0"/>
                        <a:t>116</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dirty="0"/>
                        <a:t>60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200" b="1" u="none" strike="noStrike" dirty="0">
                          <a:solidFill>
                            <a:srgbClr val="000000"/>
                          </a:solidFill>
                          <a:effectLst/>
                        </a:rPr>
                        <a:t>90.6</a:t>
                      </a:r>
                      <a:endParaRPr lang="en-US" altLang="ja-JP" sz="22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4948838"/>
                  </a:ext>
                </a:extLst>
              </a:tr>
              <a:tr h="444961">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dirty="0"/>
                        <a:t>120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200" b="1" u="none" strike="noStrike" dirty="0">
                          <a:solidFill>
                            <a:srgbClr val="000000"/>
                          </a:solidFill>
                          <a:effectLst/>
                        </a:rPr>
                        <a:t>90.2</a:t>
                      </a:r>
                      <a:endParaRPr lang="en-US" altLang="ja-JP" sz="22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771333"/>
                  </a:ext>
                </a:extLst>
              </a:tr>
              <a:tr h="444961">
                <a:tc vMerge="1">
                  <a:txBody>
                    <a:bodyPr/>
                    <a:lstStyle/>
                    <a:p>
                      <a:endParaRPr kumimoji="1" lang="ja-JP" altLang="en-US"/>
                    </a:p>
                  </a:txBody>
                  <a:tcPr/>
                </a:tc>
                <a:tc rowSpan="2">
                  <a:txBody>
                    <a:bodyPr/>
                    <a:lstStyle/>
                    <a:p>
                      <a:pPr algn="ctr"/>
                      <a:r>
                        <a:rPr kumimoji="1" lang="en-US" altLang="ja-JP" sz="2200" dirty="0"/>
                        <a:t>122</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dirty="0"/>
                        <a:t>60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90.1</a:t>
                      </a:r>
                      <a:endParaRPr kumimoji="1" lang="ja-JP" alt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837319"/>
                  </a:ext>
                </a:extLst>
              </a:tr>
              <a:tr h="464840">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dirty="0"/>
                        <a:t>120</a:t>
                      </a:r>
                      <a:endParaRPr kumimoji="1" lang="ja-JP" alt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200" b="1" dirty="0"/>
                        <a:t>87.5</a:t>
                      </a:r>
                      <a:endParaRPr kumimoji="1" lang="ja-JP" alt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9077079"/>
                  </a:ext>
                </a:extLst>
              </a:tr>
            </a:tbl>
          </a:graphicData>
        </a:graphic>
      </p:graphicFrame>
      <p:sp>
        <p:nvSpPr>
          <p:cNvPr id="9" name="正方形/長方形 8">
            <a:extLst>
              <a:ext uri="{FF2B5EF4-FFF2-40B4-BE49-F238E27FC236}">
                <a16:creationId xmlns:a16="http://schemas.microsoft.com/office/drawing/2014/main" id="{A7A1A7B2-212B-19E1-39D9-C73E016C2379}"/>
              </a:ext>
            </a:extLst>
          </p:cNvPr>
          <p:cNvSpPr/>
          <p:nvPr/>
        </p:nvSpPr>
        <p:spPr>
          <a:xfrm>
            <a:off x="10351935" y="1611461"/>
            <a:ext cx="1516923" cy="4596095"/>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5608269-2FBE-F239-5020-ECF24C06A001}"/>
              </a:ext>
            </a:extLst>
          </p:cNvPr>
          <p:cNvSpPr/>
          <p:nvPr/>
        </p:nvSpPr>
        <p:spPr>
          <a:xfrm>
            <a:off x="4427477" y="1611461"/>
            <a:ext cx="1495816" cy="4596095"/>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00ABB5C-94C9-C7FC-CF17-75309B37835D}"/>
              </a:ext>
            </a:extLst>
          </p:cNvPr>
          <p:cNvSpPr txBox="1"/>
          <p:nvPr/>
        </p:nvSpPr>
        <p:spPr>
          <a:xfrm>
            <a:off x="7934632" y="801362"/>
            <a:ext cx="4069850" cy="430887"/>
          </a:xfrm>
          <a:prstGeom prst="rect">
            <a:avLst/>
          </a:prstGeom>
          <a:noFill/>
          <a:ln w="19050">
            <a:solidFill>
              <a:srgbClr val="FF0000"/>
            </a:solidFill>
          </a:ln>
        </p:spPr>
        <p:txBody>
          <a:bodyPr wrap="square" rtlCol="0">
            <a:spAutoFit/>
          </a:bodyPr>
          <a:lstStyle/>
          <a:p>
            <a:pPr algn="ctr"/>
            <a:r>
              <a:rPr kumimoji="1" lang="en-US" altLang="ja-JP" sz="2200" dirty="0"/>
              <a:t>Gamma pass</a:t>
            </a:r>
            <a:r>
              <a:rPr kumimoji="1" lang="ja-JP" altLang="en-US" sz="2200" dirty="0"/>
              <a:t> </a:t>
            </a:r>
            <a:r>
              <a:rPr kumimoji="1" lang="en-US" altLang="ja-JP" sz="2200" dirty="0"/>
              <a:t>rate </a:t>
            </a:r>
            <a:r>
              <a:rPr kumimoji="1" lang="ja-JP" altLang="en-US" sz="2200" dirty="0"/>
              <a:t>： </a:t>
            </a:r>
            <a:r>
              <a:rPr kumimoji="1" lang="en-US" altLang="ja-JP" sz="2200" dirty="0"/>
              <a:t>3mm / 3%</a:t>
            </a:r>
            <a:endParaRPr kumimoji="1" lang="ja-JP" altLang="en-US" sz="2200" dirty="0"/>
          </a:p>
        </p:txBody>
      </p:sp>
      <p:sp>
        <p:nvSpPr>
          <p:cNvPr id="2" name="正方形/長方形 1">
            <a:extLst>
              <a:ext uri="{FF2B5EF4-FFF2-40B4-BE49-F238E27FC236}">
                <a16:creationId xmlns:a16="http://schemas.microsoft.com/office/drawing/2014/main" id="{410FF296-1AFC-C223-DBA3-6D78ADB58164}"/>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9">
            <a:extLst>
              <a:ext uri="{FF2B5EF4-FFF2-40B4-BE49-F238E27FC236}">
                <a16:creationId xmlns:a16="http://schemas.microsoft.com/office/drawing/2014/main" id="{16C491FA-27A0-109B-A585-E439288AB5E0}"/>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9E38B099-D23C-5BC6-37FE-5C4EE280C525}"/>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モデリング精度検証 結果</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0571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DC1F-C1AF-01ED-768D-A46C8717723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5D8EF2-19DA-543B-6321-7BE4B43AF513}"/>
              </a:ext>
            </a:extLst>
          </p:cNvPr>
          <p:cNvSpPr txBox="1"/>
          <p:nvPr/>
        </p:nvSpPr>
        <p:spPr>
          <a:xfrm>
            <a:off x="295012" y="881871"/>
            <a:ext cx="11769987" cy="2946210"/>
          </a:xfrm>
          <a:prstGeom prst="rect">
            <a:avLst/>
          </a:prstGeom>
          <a:noFill/>
        </p:spPr>
        <p:txBody>
          <a:bodyPr wrap="square" rtlCol="0">
            <a:noAutofit/>
          </a:bodyPr>
          <a:lstStyle/>
          <a:p>
            <a:pPr>
              <a:lnSpc>
                <a:spcPts val="3400"/>
              </a:lnSpc>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Pencil beam, wobbler beam</a:t>
            </a:r>
            <a:r>
              <a:rPr lang="ja-JP" altLang="en-US" sz="2400" dirty="0">
                <a:latin typeface="メイリオ" panose="020B0604030504040204" pitchFamily="50" charset="-128"/>
                <a:ea typeface="メイリオ" panose="020B0604030504040204" pitchFamily="50" charset="-128"/>
              </a:rPr>
              <a:t>で精度良く合っているが、</a:t>
            </a:r>
            <a:r>
              <a:rPr lang="en-US" altLang="ja-JP" sz="2400" dirty="0">
                <a:latin typeface="メイリオ" panose="020B0604030504040204" pitchFamily="50" charset="-128"/>
                <a:ea typeface="メイリオ" panose="020B0604030504040204" pitchFamily="50" charset="-128"/>
              </a:rPr>
              <a:t>SOBP</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特に</a:t>
            </a:r>
            <a:r>
              <a:rPr lang="en-US" altLang="ja-JP" sz="2400" dirty="0">
                <a:latin typeface="メイリオ" panose="020B0604030504040204" pitchFamily="50" charset="-128"/>
                <a:ea typeface="メイリオ" panose="020B0604030504040204" pitchFamily="50" charset="-128"/>
              </a:rPr>
              <a:t>70</a:t>
            </a:r>
            <a:r>
              <a:rPr lang="ja-JP" altLang="en-US" sz="2400" dirty="0">
                <a:latin typeface="メイリオ" panose="020B0604030504040204" pitchFamily="50" charset="-128"/>
                <a:ea typeface="メイリオ" panose="020B0604030504040204" pitchFamily="50" charset="-128"/>
              </a:rPr>
              <a:t>で</a:t>
            </a:r>
            <a:r>
              <a:rPr lang="en-US" altLang="ja-JP" sz="2400" dirty="0" smtClean="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で</a:t>
            </a:r>
            <a:r>
              <a:rPr lang="en-US" altLang="ja-JP" sz="2400" dirty="0">
                <a:latin typeface="メイリオ" panose="020B0604030504040204" pitchFamily="50" charset="-128"/>
                <a:ea typeface="メイリオ" panose="020B0604030504040204" pitchFamily="50" charset="-128"/>
              </a:rPr>
              <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再現</a:t>
            </a:r>
            <a:r>
              <a:rPr lang="ja-JP" altLang="en-US" sz="2400" dirty="0">
                <a:latin typeface="メイリオ" panose="020B0604030504040204" pitchFamily="50" charset="-128"/>
                <a:ea typeface="メイリオ" panose="020B0604030504040204" pitchFamily="50" charset="-128"/>
              </a:rPr>
              <a:t>精度が落ちる。</a:t>
            </a:r>
            <a:endParaRPr lang="en-US" altLang="ja-JP" sz="2400" dirty="0">
              <a:latin typeface="メイリオ" panose="020B0604030504040204" pitchFamily="50" charset="-128"/>
              <a:ea typeface="メイリオ" panose="020B0604030504040204" pitchFamily="50" charset="-128"/>
            </a:endParaRPr>
          </a:p>
          <a:p>
            <a:pPr>
              <a:lnSpc>
                <a:spcPts val="3400"/>
              </a:lnSpc>
            </a:pPr>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a:t>
            </a:r>
            <a:r>
              <a:rPr lang="ja-JP" altLang="en-US" sz="2400" dirty="0" smtClean="0">
                <a:solidFill>
                  <a:srgbClr val="FF0000"/>
                </a:solidFill>
                <a:latin typeface="メイリオ" panose="020B0604030504040204" pitchFamily="50" charset="-128"/>
                <a:ea typeface="メイリオ" panose="020B0604030504040204" pitchFamily="50" charset="-128"/>
              </a:rPr>
              <a:t>リッジフィルタ形状及びステップ分割数が不十分か</a:t>
            </a:r>
            <a:r>
              <a:rPr lang="en-US" altLang="ja-JP" sz="2400" dirty="0" smtClean="0">
                <a:solidFill>
                  <a:srgbClr val="FF0000"/>
                </a:solidFill>
                <a:latin typeface="メイリオ" panose="020B0604030504040204" pitchFamily="50" charset="-128"/>
                <a:ea typeface="メイリオ" panose="020B0604030504040204" pitchFamily="50" charset="-128"/>
              </a:rPr>
              <a:t>...</a:t>
            </a:r>
            <a:endParaRPr lang="en-US" altLang="ja-JP" sz="1050" dirty="0">
              <a:solidFill>
                <a:srgbClr val="FF0000"/>
              </a:solidFill>
              <a:latin typeface="メイリオ" panose="020B0604030504040204" pitchFamily="50" charset="-128"/>
              <a:ea typeface="メイリオ" panose="020B0604030504040204" pitchFamily="50" charset="-128"/>
            </a:endParaRPr>
          </a:p>
          <a:p>
            <a:pPr>
              <a:lnSpc>
                <a:spcPts val="3400"/>
              </a:lnSpc>
              <a:spcBef>
                <a:spcPts val="1200"/>
              </a:spcBef>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OCR</a:t>
            </a:r>
            <a:r>
              <a:rPr lang="ja-JP" altLang="en-US" sz="2400" dirty="0">
                <a:latin typeface="メイリオ" panose="020B0604030504040204" pitchFamily="50" charset="-128"/>
                <a:ea typeface="メイリオ" panose="020B0604030504040204" pitchFamily="50" charset="-128"/>
              </a:rPr>
              <a:t>の平坦部分において周期的な増減が見られる。</a:t>
            </a:r>
            <a:endParaRPr lang="en-US" altLang="ja-JP" sz="2400" dirty="0">
              <a:latin typeface="メイリオ" panose="020B0604030504040204" pitchFamily="50" charset="-128"/>
              <a:ea typeface="メイリオ" panose="020B0604030504040204" pitchFamily="50" charset="-128"/>
            </a:endParaRPr>
          </a:p>
          <a:p>
            <a:pPr>
              <a:lnSpc>
                <a:spcPts val="3400"/>
              </a:lnSpc>
            </a:pPr>
            <a:r>
              <a:rPr lang="ja-JP" altLang="en-US" sz="2400" dirty="0">
                <a:latin typeface="メイリオ" panose="020B0604030504040204" pitchFamily="50" charset="-128"/>
                <a:ea typeface="メイリオ" panose="020B0604030504040204" pitchFamily="50" charset="-128"/>
              </a:rPr>
              <a:t>　　➤ </a:t>
            </a:r>
            <a:r>
              <a:rPr lang="ja-JP" altLang="en-US" sz="2400" dirty="0" smtClean="0">
                <a:solidFill>
                  <a:srgbClr val="FF0000"/>
                </a:solidFill>
                <a:latin typeface="メイリオ" panose="020B0604030504040204" pitchFamily="50" charset="-128"/>
                <a:ea typeface="メイリオ" panose="020B0604030504040204" pitchFamily="50" charset="-128"/>
              </a:rPr>
              <a:t>原因について調査中</a:t>
            </a:r>
            <a:endParaRPr lang="en-US" altLang="ja-JP" sz="2400" dirty="0">
              <a:solidFill>
                <a:srgbClr val="FF0000"/>
              </a:solidFill>
              <a:latin typeface="メイリオ" panose="020B0604030504040204" pitchFamily="50" charset="-128"/>
              <a:ea typeface="メイリオ" panose="020B0604030504040204" pitchFamily="50" charset="-128"/>
            </a:endParaRPr>
          </a:p>
          <a:p>
            <a:pPr>
              <a:lnSpc>
                <a:spcPts val="3400"/>
              </a:lnSpc>
              <a:spcBef>
                <a:spcPts val="1200"/>
              </a:spcBef>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次元線量分布については、これから詳細な確認が</a:t>
            </a:r>
            <a:r>
              <a:rPr lang="ja-JP" altLang="en-US" sz="2400" dirty="0" smtClean="0">
                <a:latin typeface="メイリオ" panose="020B0604030504040204" pitchFamily="50" charset="-128"/>
                <a:ea typeface="メイリオ" panose="020B0604030504040204" pitchFamily="50" charset="-128"/>
              </a:rPr>
              <a:t>必要</a:t>
            </a:r>
            <a:endParaRPr lang="en-US" altLang="ja-JP" sz="1200"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063FDED6-B543-FECA-CE49-5784037B4286}"/>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9">
            <a:extLst>
              <a:ext uri="{FF2B5EF4-FFF2-40B4-BE49-F238E27FC236}">
                <a16:creationId xmlns:a16="http://schemas.microsoft.com/office/drawing/2014/main" id="{7E3EC781-D260-694D-E597-AF2FAD91D300}"/>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835BAE4A-A41F-F826-C5CE-BC08005F43EE}"/>
              </a:ext>
            </a:extLst>
          </p:cNvPr>
          <p:cNvSpPr txBox="1"/>
          <p:nvPr/>
        </p:nvSpPr>
        <p:spPr>
          <a:xfrm>
            <a:off x="-1" y="84667"/>
            <a:ext cx="10577689" cy="461665"/>
          </a:xfrm>
          <a:prstGeom prst="rect">
            <a:avLst/>
          </a:prstGeom>
          <a:noFill/>
        </p:spPr>
        <p:txBody>
          <a:bodyPr wrap="square" tIns="108000">
            <a:noAutofit/>
          </a:bodyPr>
          <a:lstStyle/>
          <a:p>
            <a:pPr marL="180975"/>
            <a:r>
              <a:rPr lang="ja-JP" altLang="en-US" sz="2400" dirty="0">
                <a:solidFill>
                  <a:schemeClr val="bg1"/>
                </a:solidFill>
                <a:latin typeface="メイリオ" panose="020B0604030504040204" pitchFamily="50" charset="-128"/>
                <a:ea typeface="メイリオ" panose="020B0604030504040204" pitchFamily="50" charset="-128"/>
              </a:rPr>
              <a:t>考察</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graphicFrame>
        <p:nvGraphicFramePr>
          <p:cNvPr id="4" name="グラフ 3">
            <a:extLst>
              <a:ext uri="{FF2B5EF4-FFF2-40B4-BE49-F238E27FC236}">
                <a16:creationId xmlns:a16="http://schemas.microsoft.com/office/drawing/2014/main" id="{935D231A-64D5-E352-9878-C0892920DA21}"/>
              </a:ext>
            </a:extLst>
          </p:cNvPr>
          <p:cNvGraphicFramePr>
            <a:graphicFrameLocks/>
          </p:cNvGraphicFramePr>
          <p:nvPr>
            <p:extLst>
              <p:ext uri="{D42A27DB-BD31-4B8C-83A1-F6EECF244321}">
                <p14:modId xmlns:p14="http://schemas.microsoft.com/office/powerpoint/2010/main" val="2064460324"/>
              </p:ext>
            </p:extLst>
          </p:nvPr>
        </p:nvGraphicFramePr>
        <p:xfrm>
          <a:off x="8462075" y="1993468"/>
          <a:ext cx="3797302" cy="3287097"/>
        </p:xfrm>
        <a:graphic>
          <a:graphicData uri="http://schemas.openxmlformats.org/drawingml/2006/chart">
            <c:chart xmlns:c="http://schemas.openxmlformats.org/drawingml/2006/chart" xmlns:r="http://schemas.openxmlformats.org/officeDocument/2006/relationships" r:id="rId3"/>
          </a:graphicData>
        </a:graphic>
      </p:graphicFrame>
      <p:sp>
        <p:nvSpPr>
          <p:cNvPr id="3" name="正方形/長方形 2"/>
          <p:cNvSpPr/>
          <p:nvPr/>
        </p:nvSpPr>
        <p:spPr>
          <a:xfrm>
            <a:off x="295013" y="4192984"/>
            <a:ext cx="11601975" cy="2272417"/>
          </a:xfrm>
          <a:prstGeom prst="rect">
            <a:avLst/>
          </a:prstGeom>
        </p:spPr>
        <p:txBody>
          <a:bodyPr wrap="square">
            <a:spAutoFit/>
          </a:bodyPr>
          <a:lstStyle/>
          <a:p>
            <a:pPr>
              <a:lnSpc>
                <a:spcPts val="3400"/>
              </a:lnSpc>
              <a:spcBef>
                <a:spcPts val="1200"/>
              </a:spcBef>
            </a:pPr>
            <a:r>
              <a:rPr lang="ja-JP" altLang="en-US" sz="2400" dirty="0">
                <a:latin typeface="メイリオ" panose="020B0604030504040204" pitchFamily="50" charset="-128"/>
                <a:ea typeface="メイリオ" panose="020B0604030504040204" pitchFamily="50" charset="-128"/>
              </a:rPr>
              <a:t>☑  今後の検討事項</a:t>
            </a:r>
            <a:endParaRPr lang="en-US" altLang="ja-JP" sz="2400" dirty="0">
              <a:latin typeface="メイリオ" panose="020B0604030504040204" pitchFamily="50" charset="-128"/>
              <a:ea typeface="メイリオ" panose="020B0604030504040204" pitchFamily="50" charset="-128"/>
            </a:endParaRPr>
          </a:p>
          <a:p>
            <a:pPr marL="1073150" indent="-457200">
              <a:lnSpc>
                <a:spcPts val="3400"/>
              </a:lnSpc>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複雑な照射野での線量分布検証</a:t>
            </a:r>
            <a:endParaRPr lang="en-US" altLang="ja-JP" sz="2400" dirty="0">
              <a:latin typeface="メイリオ" panose="020B0604030504040204" pitchFamily="50" charset="-128"/>
              <a:ea typeface="メイリオ" panose="020B0604030504040204" pitchFamily="50" charset="-128"/>
            </a:endParaRPr>
          </a:p>
          <a:p>
            <a:pPr marL="1073150" indent="-457200">
              <a:lnSpc>
                <a:spcPts val="3400"/>
              </a:lnSpc>
              <a:buFont typeface="Wingdings" panose="05000000000000000000" pitchFamily="2" charset="2"/>
              <a:buChar char="l"/>
            </a:pPr>
            <a:r>
              <a:rPr lang="en-US" altLang="ja-JP" sz="2400" dirty="0">
                <a:latin typeface="メイリオ" panose="020B0604030504040204" pitchFamily="50" charset="-128"/>
                <a:ea typeface="メイリオ" panose="020B0604030504040204" pitchFamily="50" charset="-128"/>
              </a:rPr>
              <a:t>DICOM CT Image</a:t>
            </a:r>
            <a:r>
              <a:rPr lang="ja-JP" altLang="en-US" sz="2400" dirty="0">
                <a:latin typeface="メイリオ" panose="020B0604030504040204" pitchFamily="50" charset="-128"/>
                <a:ea typeface="メイリオ" panose="020B0604030504040204" pitchFamily="50" charset="-128"/>
              </a:rPr>
              <a:t>を使用した</a:t>
            </a:r>
            <a:r>
              <a:rPr lang="en-US" altLang="ja-JP" sz="2400" dirty="0">
                <a:latin typeface="メイリオ" panose="020B0604030504040204" pitchFamily="50" charset="-128"/>
                <a:ea typeface="メイリオ" panose="020B0604030504040204" pitchFamily="50" charset="-128"/>
              </a:rPr>
              <a:t>RT-PHITS</a:t>
            </a:r>
            <a:r>
              <a:rPr lang="ja-JP" altLang="en-US" sz="2400" dirty="0" err="1">
                <a:latin typeface="メイリオ" panose="020B0604030504040204" pitchFamily="50" charset="-128"/>
                <a:ea typeface="メイリオ" panose="020B0604030504040204" pitchFamily="50" charset="-128"/>
              </a:rPr>
              <a:t>への</a:t>
            </a:r>
            <a:r>
              <a:rPr lang="ja-JP" altLang="en-US" sz="2400" dirty="0">
                <a:latin typeface="メイリオ" panose="020B0604030504040204" pitchFamily="50" charset="-128"/>
                <a:ea typeface="メイリオ" panose="020B0604030504040204" pitchFamily="50" charset="-128"/>
              </a:rPr>
              <a:t>応用</a:t>
            </a:r>
            <a:endParaRPr lang="en-US" altLang="ja-JP" sz="2400" dirty="0">
              <a:latin typeface="メイリオ" panose="020B0604030504040204" pitchFamily="50" charset="-128"/>
              <a:ea typeface="メイリオ" panose="020B0604030504040204" pitchFamily="50" charset="-128"/>
            </a:endParaRPr>
          </a:p>
          <a:p>
            <a:pPr marL="1073150" indent="-457200">
              <a:lnSpc>
                <a:spcPts val="3400"/>
              </a:lnSpc>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不均質領域に対する線量計算精度について、</a:t>
            </a:r>
            <a:r>
              <a:rPr lang="en-US" altLang="ja-JP" sz="2400" dirty="0" smtClean="0">
                <a:latin typeface="メイリオ" panose="020B0604030504040204" pitchFamily="50" charset="-128"/>
                <a:ea typeface="メイリオ" panose="020B0604030504040204" pitchFamily="50" charset="-128"/>
              </a:rPr>
              <a:t>TPS(</a:t>
            </a:r>
            <a:r>
              <a:rPr lang="en-US" altLang="ja-JP" sz="2400" dirty="0" err="1" smtClean="0">
                <a:latin typeface="メイリオ" panose="020B0604030504040204" pitchFamily="50" charset="-128"/>
                <a:ea typeface="メイリオ" panose="020B0604030504040204" pitchFamily="50" charset="-128"/>
              </a:rPr>
              <a:t>XiO</a:t>
            </a:r>
            <a:r>
              <a:rPr lang="en-US" altLang="ja-JP" sz="2400" dirty="0" smtClean="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と</a:t>
            </a:r>
            <a:r>
              <a:rPr lang="ja-JP" altLang="en-US" sz="2400" dirty="0">
                <a:latin typeface="メイリオ" panose="020B0604030504040204" pitchFamily="50" charset="-128"/>
                <a:ea typeface="メイリオ" panose="020B0604030504040204" pitchFamily="50" charset="-128"/>
              </a:rPr>
              <a:t>比較</a:t>
            </a:r>
            <a:endParaRPr lang="en-US" altLang="ja-JP" sz="2400" dirty="0">
              <a:latin typeface="メイリオ" panose="020B0604030504040204" pitchFamily="50" charset="-128"/>
              <a:ea typeface="メイリオ" panose="020B0604030504040204" pitchFamily="50" charset="-128"/>
            </a:endParaRPr>
          </a:p>
          <a:p>
            <a:pPr marL="1073150" indent="-457200">
              <a:lnSpc>
                <a:spcPts val="3400"/>
              </a:lnSpc>
              <a:buFont typeface="Wingdings" panose="05000000000000000000" pitchFamily="2" charset="2"/>
              <a:buChar char="l"/>
            </a:pPr>
            <a:r>
              <a:rPr lang="en-US" altLang="ja-JP" sz="2400" dirty="0">
                <a:latin typeface="メイリオ" panose="020B0604030504040204" pitchFamily="50" charset="-128"/>
                <a:ea typeface="メイリオ" panose="020B0604030504040204" pitchFamily="50" charset="-128"/>
              </a:rPr>
              <a:t>end-to-end</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test</a:t>
            </a:r>
            <a:r>
              <a:rPr lang="ja-JP" altLang="en-US" sz="2400" dirty="0">
                <a:latin typeface="メイリオ" panose="020B0604030504040204" pitchFamily="50" charset="-128"/>
                <a:ea typeface="メイリオ" panose="020B0604030504040204" pitchFamily="50" charset="-128"/>
              </a:rPr>
              <a:t>による精度検証</a:t>
            </a:r>
          </a:p>
        </p:txBody>
      </p:sp>
    </p:spTree>
    <p:extLst>
      <p:ext uri="{BB962C8B-B14F-4D97-AF65-F5344CB8AC3E}">
        <p14:creationId xmlns:p14="http://schemas.microsoft.com/office/powerpoint/2010/main" val="3034622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001E-107F-0BED-BD77-9B56F8B8CB2F}"/>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1776CE4C-EE3B-DB72-A2B9-6A22C5BE5949}"/>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9">
            <a:extLst>
              <a:ext uri="{FF2B5EF4-FFF2-40B4-BE49-F238E27FC236}">
                <a16:creationId xmlns:a16="http://schemas.microsoft.com/office/drawing/2014/main" id="{932914A9-6A10-55BF-D3DB-CF7A1E99F6F5}"/>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8AA61BC0-D0E1-7342-CD96-CB8E30865CAB}"/>
              </a:ext>
            </a:extLst>
          </p:cNvPr>
          <p:cNvSpPr txBox="1"/>
          <p:nvPr/>
        </p:nvSpPr>
        <p:spPr>
          <a:xfrm>
            <a:off x="-1" y="84667"/>
            <a:ext cx="10577689" cy="461665"/>
          </a:xfrm>
          <a:prstGeom prst="rect">
            <a:avLst/>
          </a:prstGeom>
          <a:noFill/>
        </p:spPr>
        <p:txBody>
          <a:bodyPr wrap="square" tIns="108000">
            <a:no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まとめ</a:t>
            </a:r>
          </a:p>
        </p:txBody>
      </p:sp>
      <p:sp>
        <p:nvSpPr>
          <p:cNvPr id="4" name="テキスト ボックス 3">
            <a:extLst>
              <a:ext uri="{FF2B5EF4-FFF2-40B4-BE49-F238E27FC236}">
                <a16:creationId xmlns:a16="http://schemas.microsoft.com/office/drawing/2014/main" id="{9EE3B9F1-D198-7A07-A63B-883A1943854F}"/>
              </a:ext>
            </a:extLst>
          </p:cNvPr>
          <p:cNvSpPr txBox="1"/>
          <p:nvPr/>
        </p:nvSpPr>
        <p:spPr>
          <a:xfrm>
            <a:off x="458643" y="1383899"/>
            <a:ext cx="11601974" cy="4747393"/>
          </a:xfrm>
          <a:prstGeom prst="rect">
            <a:avLst/>
          </a:prstGeom>
          <a:noFill/>
        </p:spPr>
        <p:txBody>
          <a:bodyPr wrap="square" rtlCol="0">
            <a:noAutofit/>
          </a:bodyPr>
          <a:lstStyle/>
          <a:p>
            <a:pPr>
              <a:lnSpc>
                <a:spcPts val="4000"/>
              </a:lnSpc>
              <a:spcBef>
                <a:spcPts val="1200"/>
              </a:spcBef>
            </a:pPr>
            <a:r>
              <a:rPr lang="ja-JP" altLang="en-US" sz="2800" dirty="0">
                <a:latin typeface="メイリオ" panose="020B0604030504040204" pitchFamily="50" charset="-128"/>
                <a:ea typeface="メイリオ" panose="020B0604030504040204" pitchFamily="50" charset="-128"/>
              </a:rPr>
              <a:t>☑　ビームモデルの作成、及び再現性について評価を行った</a:t>
            </a:r>
            <a:endParaRPr lang="en-US" altLang="ja-JP" sz="2800" dirty="0">
              <a:latin typeface="メイリオ" panose="020B0604030504040204" pitchFamily="50" charset="-128"/>
              <a:ea typeface="メイリオ" panose="020B0604030504040204" pitchFamily="50" charset="-128"/>
            </a:endParaRPr>
          </a:p>
          <a:p>
            <a:pPr>
              <a:lnSpc>
                <a:spcPts val="4000"/>
              </a:lnSpc>
              <a:spcBef>
                <a:spcPts val="1200"/>
              </a:spcBef>
            </a:pPr>
            <a:endParaRPr lang="ja-JP" altLang="en-US" sz="2800" dirty="0">
              <a:latin typeface="メイリオ" panose="020B0604030504040204" pitchFamily="50" charset="-128"/>
              <a:ea typeface="メイリオ" panose="020B0604030504040204" pitchFamily="50" charset="-128"/>
            </a:endParaRPr>
          </a:p>
          <a:p>
            <a:pPr>
              <a:lnSpc>
                <a:spcPts val="4000"/>
              </a:lnSpc>
              <a:spcBef>
                <a:spcPts val="1200"/>
              </a:spcBef>
            </a:pPr>
            <a:r>
              <a:rPr lang="ja-JP" altLang="en-US" sz="2800" dirty="0">
                <a:latin typeface="メイリオ" panose="020B0604030504040204" pitchFamily="50" charset="-128"/>
                <a:ea typeface="メイリオ" panose="020B0604030504040204" pitchFamily="50" charset="-128"/>
              </a:rPr>
              <a:t>☑　一部計算精度の劣る条件はあるが、</a:t>
            </a:r>
            <a:r>
              <a:rPr lang="en-US" altLang="ja-JP" sz="2800" dirty="0">
                <a:latin typeface="メイリオ" panose="020B0604030504040204" pitchFamily="50" charset="-128"/>
                <a:ea typeface="メイリオ" panose="020B0604030504040204" pitchFamily="50" charset="-128"/>
              </a:rPr>
              <a:t>PHITS</a:t>
            </a:r>
            <a:r>
              <a:rPr lang="ja-JP" altLang="en-US" sz="2800" dirty="0">
                <a:latin typeface="メイリオ" panose="020B0604030504040204" pitchFamily="50" charset="-128"/>
                <a:ea typeface="メイリオ" panose="020B0604030504040204" pitchFamily="50" charset="-128"/>
              </a:rPr>
              <a:t>による実測値を</a:t>
            </a:r>
            <a:r>
              <a:rPr lang="en-US" altLang="ja-JP" sz="2800" dirty="0">
                <a:latin typeface="メイリオ" panose="020B0604030504040204" pitchFamily="50" charset="-128"/>
                <a:ea typeface="メイリオ" panose="020B0604030504040204" pitchFamily="50" charset="-128"/>
              </a:rPr>
              <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　　再現できることが確認できた。</a:t>
            </a:r>
            <a:endParaRPr lang="en-US" altLang="ja-JP" sz="2800" dirty="0">
              <a:latin typeface="メイリオ" panose="020B0604030504040204" pitchFamily="50" charset="-128"/>
              <a:ea typeface="メイリオ" panose="020B0604030504040204" pitchFamily="50" charset="-128"/>
            </a:endParaRPr>
          </a:p>
          <a:p>
            <a:pPr>
              <a:lnSpc>
                <a:spcPts val="4000"/>
              </a:lnSpc>
              <a:spcBef>
                <a:spcPts val="1200"/>
              </a:spcBef>
            </a:pPr>
            <a:endParaRPr lang="en-US" altLang="ja-JP" sz="2800" dirty="0">
              <a:latin typeface="メイリオ" panose="020B0604030504040204" pitchFamily="50" charset="-128"/>
              <a:ea typeface="メイリオ" panose="020B0604030504040204" pitchFamily="50" charset="-128"/>
            </a:endParaRPr>
          </a:p>
          <a:p>
            <a:pPr>
              <a:lnSpc>
                <a:spcPts val="4000"/>
              </a:lnSpc>
              <a:spcBef>
                <a:spcPts val="1200"/>
              </a:spcBef>
            </a:pPr>
            <a:r>
              <a:rPr lang="ja-JP" altLang="en-US" sz="2800" dirty="0">
                <a:latin typeface="メイリオ" panose="020B0604030504040204" pitchFamily="50" charset="-128"/>
                <a:ea typeface="メイリオ" panose="020B0604030504040204" pitchFamily="50" charset="-128"/>
              </a:rPr>
              <a:t>☑　検討事項や未解決の問題などが多くあるため、</a:t>
            </a:r>
            <a:r>
              <a:rPr lang="en-US" altLang="ja-JP" sz="2800" dirty="0">
                <a:latin typeface="メイリオ" panose="020B0604030504040204" pitchFamily="50" charset="-128"/>
                <a:ea typeface="メイリオ" panose="020B0604030504040204" pitchFamily="50" charset="-128"/>
              </a:rPr>
              <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rPr>
              <a:t>1</a:t>
            </a:r>
            <a:r>
              <a:rPr lang="ja-JP" altLang="en-US" sz="2800" dirty="0">
                <a:latin typeface="メイリオ" panose="020B0604030504040204" pitchFamily="50" charset="-128"/>
                <a:ea typeface="メイリオ" panose="020B0604030504040204" pitchFamily="50" charset="-128"/>
              </a:rPr>
              <a:t>つずつ解決していく。</a:t>
            </a:r>
          </a:p>
        </p:txBody>
      </p:sp>
    </p:spTree>
    <p:extLst>
      <p:ext uri="{BB962C8B-B14F-4D97-AF65-F5344CB8AC3E}">
        <p14:creationId xmlns:p14="http://schemas.microsoft.com/office/powerpoint/2010/main" val="2709531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別邸 天降る丘">
            <a:extLst>
              <a:ext uri="{FF2B5EF4-FFF2-40B4-BE49-F238E27FC236}">
                <a16:creationId xmlns:a16="http://schemas.microsoft.com/office/drawing/2014/main" id="{F04690DC-4455-CA41-06BD-D2BA27280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34" b="743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BCFC1612-02E5-CCD2-9557-427B50215094}"/>
              </a:ext>
            </a:extLst>
          </p:cNvPr>
          <p:cNvSpPr>
            <a:spLocks noGrp="1"/>
          </p:cNvSpPr>
          <p:nvPr>
            <p:ph idx="1"/>
          </p:nvPr>
        </p:nvSpPr>
        <p:spPr>
          <a:xfrm>
            <a:off x="838200" y="1848203"/>
            <a:ext cx="10515600" cy="2926997"/>
          </a:xfrm>
        </p:spPr>
        <p:txBody>
          <a:bodyPr anchor="ctr">
            <a:normAutofit/>
          </a:bodyPr>
          <a:lstStyle/>
          <a:p>
            <a:pPr algn="ctr"/>
            <a:r>
              <a:rPr kumimoji="1" lang="ja-JP" altLang="en-US" sz="4400" dirty="0">
                <a:solidFill>
                  <a:schemeClr val="bg1"/>
                </a:solidFill>
              </a:rPr>
              <a:t>ご清聴ありがとうございました</a:t>
            </a:r>
          </a:p>
        </p:txBody>
      </p:sp>
    </p:spTree>
    <p:extLst>
      <p:ext uri="{BB962C8B-B14F-4D97-AF65-F5344CB8AC3E}">
        <p14:creationId xmlns:p14="http://schemas.microsoft.com/office/powerpoint/2010/main" val="2408658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9F682-F9DB-3F2A-3ED2-5A5D9F66009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823D643-4CDF-8EFB-0EFA-3F40DD0C4544}"/>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t>　線源パラメーターの設定について</a:t>
            </a:r>
            <a:r>
              <a:rPr kumimoji="1" lang="en-US" altLang="ja-JP" sz="2400" dirty="0"/>
              <a:t>…</a:t>
            </a:r>
          </a:p>
        </p:txBody>
      </p:sp>
      <p:sp>
        <p:nvSpPr>
          <p:cNvPr id="2" name="Rectangle 2">
            <a:extLst>
              <a:ext uri="{FF2B5EF4-FFF2-40B4-BE49-F238E27FC236}">
                <a16:creationId xmlns:a16="http://schemas.microsoft.com/office/drawing/2014/main" id="{7C752149-09F9-CCEC-58C8-AE8929B7728C}"/>
              </a:ext>
            </a:extLst>
          </p:cNvPr>
          <p:cNvSpPr>
            <a:spLocks noGrp="1" noChangeArrowheads="1"/>
          </p:cNvSpPr>
          <p:nvPr>
            <p:ph type="title"/>
          </p:nvPr>
        </p:nvSpPr>
        <p:spPr>
          <a:xfrm>
            <a:off x="1060387" y="883946"/>
            <a:ext cx="8589479" cy="636104"/>
          </a:xfrm>
        </p:spPr>
        <p:txBody>
          <a:bodyPr>
            <a:normAutofit/>
          </a:bodyPr>
          <a:lstStyle/>
          <a:p>
            <a:pPr eaLnBrk="1" hangingPunct="1"/>
            <a:r>
              <a:rPr lang="ja-JP" altLang="en-US" sz="2800" dirty="0">
                <a:latin typeface="+mn-ea"/>
                <a:ea typeface="+mn-ea"/>
              </a:rPr>
              <a:t>荷電粒子のビームライン設計オプション</a:t>
            </a:r>
          </a:p>
        </p:txBody>
      </p:sp>
      <p:sp>
        <p:nvSpPr>
          <p:cNvPr id="5" name="テキスト ボックス 23">
            <a:extLst>
              <a:ext uri="{FF2B5EF4-FFF2-40B4-BE49-F238E27FC236}">
                <a16:creationId xmlns:a16="http://schemas.microsoft.com/office/drawing/2014/main" id="{0FAE4D9C-4F59-3A7D-3E91-8D132BF622F1}"/>
              </a:ext>
            </a:extLst>
          </p:cNvPr>
          <p:cNvSpPr txBox="1">
            <a:spLocks noChangeArrowheads="1"/>
          </p:cNvSpPr>
          <p:nvPr/>
        </p:nvSpPr>
        <p:spPr bwMode="auto">
          <a:xfrm>
            <a:off x="1060387" y="1601847"/>
            <a:ext cx="10071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000" dirty="0" err="1">
                <a:solidFill>
                  <a:srgbClr val="FF0000"/>
                </a:solidFill>
                <a:latin typeface="+mn-ea"/>
                <a:ea typeface="+mn-ea"/>
              </a:rPr>
              <a:t>nspred</a:t>
            </a:r>
            <a:r>
              <a:rPr lang="en-US" altLang="ja-JP" sz="2000" dirty="0">
                <a:solidFill>
                  <a:srgbClr val="FF0000"/>
                </a:solidFill>
                <a:latin typeface="+mn-ea"/>
                <a:ea typeface="+mn-ea"/>
              </a:rPr>
              <a:t> &amp; </a:t>
            </a:r>
            <a:r>
              <a:rPr lang="en-US" altLang="ja-JP" sz="2000" dirty="0" err="1">
                <a:solidFill>
                  <a:srgbClr val="FF0000"/>
                </a:solidFill>
                <a:latin typeface="+mn-ea"/>
                <a:ea typeface="+mn-ea"/>
              </a:rPr>
              <a:t>nedisp</a:t>
            </a:r>
            <a:r>
              <a:rPr lang="en-US" altLang="ja-JP" sz="2000" dirty="0">
                <a:solidFill>
                  <a:srgbClr val="000000"/>
                </a:solidFill>
                <a:latin typeface="+mn-ea"/>
                <a:ea typeface="+mn-ea"/>
              </a:rPr>
              <a:t>: </a:t>
            </a:r>
            <a:r>
              <a:rPr lang="ja-JP" altLang="en-US" sz="2000" dirty="0">
                <a:solidFill>
                  <a:srgbClr val="000000"/>
                </a:solidFill>
                <a:latin typeface="+mn-ea"/>
                <a:ea typeface="+mn-ea"/>
              </a:rPr>
              <a:t>荷電粒子の物質中での角度・エネルギー分散を考慮するためのオプション。加速器ビームのビームライン設計の際，不可欠となる。</a:t>
            </a:r>
            <a:r>
              <a:rPr lang="fr-FR" altLang="ja-JP" sz="2000" dirty="0">
                <a:solidFill>
                  <a:srgbClr val="000000"/>
                </a:solidFill>
                <a:latin typeface="+mn-ea"/>
                <a:ea typeface="+mn-ea"/>
              </a:rPr>
              <a:t>[Parameters]</a:t>
            </a:r>
            <a:r>
              <a:rPr lang="ja-JP" altLang="en-US" sz="2000" dirty="0">
                <a:solidFill>
                  <a:srgbClr val="000000"/>
                </a:solidFill>
                <a:latin typeface="+mn-ea"/>
                <a:ea typeface="+mn-ea"/>
              </a:rPr>
              <a:t>セクションに入力</a:t>
            </a:r>
          </a:p>
        </p:txBody>
      </p:sp>
      <p:sp>
        <p:nvSpPr>
          <p:cNvPr id="6" name="テキスト ボックス 12">
            <a:extLst>
              <a:ext uri="{FF2B5EF4-FFF2-40B4-BE49-F238E27FC236}">
                <a16:creationId xmlns:a16="http://schemas.microsoft.com/office/drawing/2014/main" id="{632A6374-AE25-CB8F-C9B1-1C62D95A7CF1}"/>
              </a:ext>
            </a:extLst>
          </p:cNvPr>
          <p:cNvSpPr txBox="1">
            <a:spLocks noChangeArrowheads="1"/>
          </p:cNvSpPr>
          <p:nvPr/>
        </p:nvSpPr>
        <p:spPr bwMode="auto">
          <a:xfrm>
            <a:off x="2426462" y="2545442"/>
            <a:ext cx="7339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800" dirty="0">
                <a:solidFill>
                  <a:srgbClr val="FF0000"/>
                </a:solidFill>
                <a:latin typeface="+mn-ea"/>
                <a:ea typeface="+mn-ea"/>
              </a:rPr>
              <a:t>ビームライン設計時の奨励値は </a:t>
            </a:r>
            <a:r>
              <a:rPr lang="en-US" altLang="ja-JP" sz="1800" dirty="0" err="1">
                <a:solidFill>
                  <a:srgbClr val="FF0000"/>
                </a:solidFill>
                <a:latin typeface="+mn-ea"/>
                <a:ea typeface="+mn-ea"/>
              </a:rPr>
              <a:t>nspred</a:t>
            </a:r>
            <a:r>
              <a:rPr lang="en-US" altLang="ja-JP" sz="1800" dirty="0">
                <a:solidFill>
                  <a:srgbClr val="FF0000"/>
                </a:solidFill>
                <a:latin typeface="+mn-ea"/>
                <a:ea typeface="+mn-ea"/>
              </a:rPr>
              <a:t> = 2 &amp; </a:t>
            </a:r>
            <a:r>
              <a:rPr lang="en-US" altLang="ja-JP" sz="1800" dirty="0" err="1">
                <a:solidFill>
                  <a:srgbClr val="FF0000"/>
                </a:solidFill>
                <a:latin typeface="+mn-ea"/>
                <a:ea typeface="+mn-ea"/>
              </a:rPr>
              <a:t>nedisp</a:t>
            </a:r>
            <a:r>
              <a:rPr lang="en-US" altLang="ja-JP" sz="1800" dirty="0">
                <a:solidFill>
                  <a:srgbClr val="FF0000"/>
                </a:solidFill>
                <a:latin typeface="+mn-ea"/>
                <a:ea typeface="+mn-ea"/>
              </a:rPr>
              <a:t> = 1</a:t>
            </a:r>
          </a:p>
          <a:p>
            <a:pPr>
              <a:spcBef>
                <a:spcPct val="0"/>
              </a:spcBef>
              <a:buFontTx/>
              <a:buNone/>
            </a:pPr>
            <a:r>
              <a:rPr lang="ja-JP" altLang="en-US" sz="1800" dirty="0">
                <a:latin typeface="+mn-ea"/>
                <a:ea typeface="+mn-ea"/>
              </a:rPr>
              <a:t>（初期設定では共に</a:t>
            </a:r>
            <a:r>
              <a:rPr lang="en-US" altLang="ja-JP" sz="1800" dirty="0">
                <a:latin typeface="+mn-ea"/>
                <a:ea typeface="+mn-ea"/>
              </a:rPr>
              <a:t>0</a:t>
            </a:r>
            <a:r>
              <a:rPr lang="ja-JP" altLang="en-US" sz="1800" dirty="0">
                <a:latin typeface="+mn-ea"/>
                <a:ea typeface="+mn-ea"/>
              </a:rPr>
              <a:t>）</a:t>
            </a:r>
          </a:p>
        </p:txBody>
      </p:sp>
      <p:pic>
        <p:nvPicPr>
          <p:cNvPr id="7" name="Picture 2">
            <a:extLst>
              <a:ext uri="{FF2B5EF4-FFF2-40B4-BE49-F238E27FC236}">
                <a16:creationId xmlns:a16="http://schemas.microsoft.com/office/drawing/2014/main" id="{1ECF103E-8FA6-6057-89FE-36AB67D00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3" t="2270" r="5357" b="1910"/>
          <a:stretch/>
        </p:blipFill>
        <p:spPr bwMode="auto">
          <a:xfrm>
            <a:off x="4217097" y="3424155"/>
            <a:ext cx="3132856" cy="306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a:extLst>
              <a:ext uri="{FF2B5EF4-FFF2-40B4-BE49-F238E27FC236}">
                <a16:creationId xmlns:a16="http://schemas.microsoft.com/office/drawing/2014/main" id="{7D1A3315-686E-2675-3BDC-8751A86461C7}"/>
              </a:ext>
            </a:extLst>
          </p:cNvPr>
          <p:cNvSpPr txBox="1"/>
          <p:nvPr/>
        </p:nvSpPr>
        <p:spPr>
          <a:xfrm>
            <a:off x="1991268" y="6487903"/>
            <a:ext cx="6695532" cy="307777"/>
          </a:xfrm>
          <a:prstGeom prst="rect">
            <a:avLst/>
          </a:prstGeom>
          <a:noFill/>
        </p:spPr>
        <p:txBody>
          <a:bodyPr wrap="square" rtlCol="0">
            <a:spAutoFit/>
          </a:bodyPr>
          <a:lstStyle/>
          <a:p>
            <a:r>
              <a:rPr kumimoji="0" lang="en-US" altLang="ja-JP" sz="1400" dirty="0">
                <a:solidFill>
                  <a:srgbClr val="000000"/>
                </a:solidFill>
                <a:latin typeface="+mn-ea"/>
              </a:rPr>
              <a:t>200MeV/u</a:t>
            </a:r>
            <a:r>
              <a:rPr kumimoji="0" lang="ja-JP" altLang="en-US" sz="1400" dirty="0">
                <a:solidFill>
                  <a:srgbClr val="000000"/>
                </a:solidFill>
                <a:latin typeface="+mn-ea"/>
              </a:rPr>
              <a:t>炭素線を水に照射した際の</a:t>
            </a:r>
            <a:r>
              <a:rPr lang="ja-JP" altLang="en-US" sz="1400" dirty="0">
                <a:latin typeface="+mn-ea"/>
              </a:rPr>
              <a:t>吸収線量の深さ分布（ブラックピーク付近を拡大）</a:t>
            </a:r>
          </a:p>
        </p:txBody>
      </p:sp>
    </p:spTree>
    <p:extLst>
      <p:ext uri="{BB962C8B-B14F-4D97-AF65-F5344CB8AC3E}">
        <p14:creationId xmlns:p14="http://schemas.microsoft.com/office/powerpoint/2010/main" val="1449888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295FC-409C-6F15-EFDA-4616B610B5D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F128622-940E-CFD6-207C-805C170DA882}"/>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t>　線源パラメーターの設定について</a:t>
            </a:r>
            <a:r>
              <a:rPr kumimoji="1" lang="en-US" altLang="ja-JP" sz="2400" dirty="0"/>
              <a:t>…</a:t>
            </a:r>
          </a:p>
        </p:txBody>
      </p:sp>
      <p:sp>
        <p:nvSpPr>
          <p:cNvPr id="9" name="テキスト ボックス 8">
            <a:extLst>
              <a:ext uri="{FF2B5EF4-FFF2-40B4-BE49-F238E27FC236}">
                <a16:creationId xmlns:a16="http://schemas.microsoft.com/office/drawing/2014/main" id="{5FFAB1B0-FB48-AB95-9618-2F8D9F4EF0D9}"/>
              </a:ext>
            </a:extLst>
          </p:cNvPr>
          <p:cNvSpPr txBox="1"/>
          <p:nvPr/>
        </p:nvSpPr>
        <p:spPr>
          <a:xfrm>
            <a:off x="336273" y="799115"/>
            <a:ext cx="11519453" cy="2862322"/>
          </a:xfrm>
          <a:prstGeom prst="rect">
            <a:avLst/>
          </a:prstGeom>
          <a:noFill/>
        </p:spPr>
        <p:txBody>
          <a:bodyPr wrap="square" rtlCol="0">
            <a:spAutoFit/>
          </a:bodyPr>
          <a:lstStyle/>
          <a:p>
            <a:r>
              <a:rPr kumimoji="1" lang="en-US" altLang="ja-JP" sz="2000" dirty="0" err="1"/>
              <a:t>dmax</a:t>
            </a:r>
            <a:r>
              <a:rPr kumimoji="1" lang="en-US" altLang="ja-JP" sz="2000" dirty="0"/>
              <a:t>(2)   =        20.0    # High energy transport [MeV] (Neutron)</a:t>
            </a:r>
          </a:p>
          <a:p>
            <a:r>
              <a:rPr kumimoji="1" lang="en-US" altLang="ja-JP" sz="2000" dirty="0" err="1"/>
              <a:t>dmax</a:t>
            </a:r>
            <a:r>
              <a:rPr kumimoji="1" lang="en-US" altLang="ja-JP" sz="2000" dirty="0"/>
              <a:t>(12) =         500    # High energy transport [MeV] (Electron)</a:t>
            </a:r>
          </a:p>
          <a:p>
            <a:r>
              <a:rPr kumimoji="1" lang="en-US" altLang="ja-JP" sz="2000" dirty="0" err="1"/>
              <a:t>dmax</a:t>
            </a:r>
            <a:r>
              <a:rPr kumimoji="1" lang="en-US" altLang="ja-JP" sz="2000" dirty="0"/>
              <a:t>(13) =         500    # High energy transport [MeV] (Positron)</a:t>
            </a:r>
          </a:p>
          <a:p>
            <a:r>
              <a:rPr kumimoji="1" lang="en-US" altLang="ja-JP" sz="2000" dirty="0" err="1"/>
              <a:t>dmax</a:t>
            </a:r>
            <a:r>
              <a:rPr kumimoji="1" lang="en-US" altLang="ja-JP" sz="2000" dirty="0"/>
              <a:t>(14) =         500    # High energy transport [MeV] (Photon)</a:t>
            </a:r>
          </a:p>
          <a:p>
            <a:endParaRPr kumimoji="1" lang="en-US" altLang="ja-JP" sz="2000" dirty="0"/>
          </a:p>
          <a:p>
            <a:r>
              <a:rPr kumimoji="1" lang="en-US" altLang="ja-JP" sz="2000" dirty="0"/>
              <a:t>ascat1    =        13.6     </a:t>
            </a:r>
            <a:r>
              <a:rPr lang="ja-JP" altLang="en-US" sz="2000" dirty="0"/>
              <a:t>  </a:t>
            </a:r>
            <a:r>
              <a:rPr kumimoji="1" lang="en-US" altLang="ja-JP" sz="2000" dirty="0"/>
              <a:t># (D=13.6) S2 parameter in Lynch formula for </a:t>
            </a:r>
            <a:r>
              <a:rPr kumimoji="1" lang="en-US" altLang="ja-JP" sz="2000" dirty="0" err="1"/>
              <a:t>nspred</a:t>
            </a:r>
            <a:r>
              <a:rPr kumimoji="1" lang="en-US" altLang="ja-JP" sz="2000" dirty="0"/>
              <a:t> = 2</a:t>
            </a:r>
          </a:p>
          <a:p>
            <a:r>
              <a:rPr kumimoji="1" lang="en-US" altLang="ja-JP" sz="2000" dirty="0"/>
              <a:t>ascat2    =    8.80E-02   # (D=0.088) e parameter in Lynch formula for </a:t>
            </a:r>
            <a:r>
              <a:rPr kumimoji="1" lang="en-US" altLang="ja-JP" sz="2000" dirty="0" err="1"/>
              <a:t>nspred</a:t>
            </a:r>
            <a:r>
              <a:rPr kumimoji="1" lang="en-US" altLang="ja-JP" sz="2000" dirty="0"/>
              <a:t> = 2</a:t>
            </a:r>
          </a:p>
          <a:p>
            <a:r>
              <a:rPr kumimoji="1" lang="en-US" altLang="ja-JP" sz="2000" dirty="0"/>
              <a:t>negs       =           1         # (D=0) =1 EGS photon and electron</a:t>
            </a:r>
          </a:p>
          <a:p>
            <a:r>
              <a:rPr kumimoji="1" lang="en-US" altLang="ja-JP" sz="2000" dirty="0" err="1"/>
              <a:t>nucdata</a:t>
            </a:r>
            <a:r>
              <a:rPr kumimoji="1" lang="en-US" altLang="ja-JP" sz="2000" dirty="0"/>
              <a:t>  =           1         # (D=0) 0:no, 1:Neutron nuclear data library</a:t>
            </a:r>
            <a:endParaRPr kumimoji="1" lang="ja-JP" altLang="en-US" sz="2000" dirty="0"/>
          </a:p>
        </p:txBody>
      </p:sp>
      <p:sp>
        <p:nvSpPr>
          <p:cNvPr id="10" name="テキスト ボックス 14">
            <a:extLst>
              <a:ext uri="{FF2B5EF4-FFF2-40B4-BE49-F238E27FC236}">
                <a16:creationId xmlns:a16="http://schemas.microsoft.com/office/drawing/2014/main" id="{07882654-C594-A3BE-0D37-ADB8DE725CD6}"/>
              </a:ext>
            </a:extLst>
          </p:cNvPr>
          <p:cNvSpPr txBox="1"/>
          <p:nvPr/>
        </p:nvSpPr>
        <p:spPr>
          <a:xfrm>
            <a:off x="288143" y="4088496"/>
            <a:ext cx="2866490" cy="400110"/>
          </a:xfrm>
          <a:prstGeom prst="rect">
            <a:avLst/>
          </a:prstGeom>
          <a:noFill/>
        </p:spPr>
        <p:txBody>
          <a:bodyPr wrap="none">
            <a:spAutoFit/>
          </a:bodyPr>
          <a:lstStyle>
            <a:defPPr>
              <a:defRPr lang="ja-JP"/>
            </a:defPPr>
            <a:lvl1pPr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9pPr>
          </a:lstStyle>
          <a:p>
            <a:pPr marL="342900" indent="-342900">
              <a:buFont typeface="Wingdings" panose="05000000000000000000" pitchFamily="2" charset="2"/>
              <a:buChar char="ü"/>
              <a:defRPr/>
            </a:pPr>
            <a:r>
              <a:rPr lang="en-US" altLang="ja-JP" sz="2000" dirty="0" err="1">
                <a:latin typeface="+mj-lt"/>
                <a:ea typeface="+mj-ea"/>
              </a:rPr>
              <a:t>emin</a:t>
            </a:r>
            <a:r>
              <a:rPr lang="en-US" altLang="ja-JP" sz="2000" dirty="0">
                <a:latin typeface="+mj-lt"/>
                <a:ea typeface="+mj-ea"/>
              </a:rPr>
              <a:t>(</a:t>
            </a:r>
            <a:r>
              <a:rPr lang="en-US" altLang="ja-JP" sz="2000" dirty="0" err="1">
                <a:latin typeface="+mj-lt"/>
                <a:ea typeface="+mj-ea"/>
              </a:rPr>
              <a:t>i</a:t>
            </a:r>
            <a:r>
              <a:rPr lang="en-US" altLang="ja-JP" sz="2000" dirty="0">
                <a:latin typeface="+mj-lt"/>
                <a:ea typeface="+mj-ea"/>
              </a:rPr>
              <a:t>), i:</a:t>
            </a:r>
            <a:r>
              <a:rPr lang="ja-JP" altLang="en-US" sz="2000" dirty="0">
                <a:latin typeface="+mj-lt"/>
                <a:ea typeface="+mj-ea"/>
              </a:rPr>
              <a:t>粒子</a:t>
            </a:r>
            <a:r>
              <a:rPr lang="en-US" altLang="ja-JP" sz="2000" dirty="0">
                <a:latin typeface="+mj-lt"/>
                <a:ea typeface="+mj-ea"/>
              </a:rPr>
              <a:t>ID</a:t>
            </a:r>
            <a:r>
              <a:rPr lang="ja-JP" altLang="en-US" sz="2000" dirty="0">
                <a:latin typeface="+mj-lt"/>
                <a:ea typeface="+mj-ea"/>
              </a:rPr>
              <a:t>番号</a:t>
            </a:r>
          </a:p>
        </p:txBody>
      </p:sp>
      <p:sp>
        <p:nvSpPr>
          <p:cNvPr id="11" name="テキスト ボックス 15">
            <a:extLst>
              <a:ext uri="{FF2B5EF4-FFF2-40B4-BE49-F238E27FC236}">
                <a16:creationId xmlns:a16="http://schemas.microsoft.com/office/drawing/2014/main" id="{D0AE84C2-4C69-6B5B-8F39-68A65ACBF639}"/>
              </a:ext>
            </a:extLst>
          </p:cNvPr>
          <p:cNvSpPr txBox="1">
            <a:spLocks noChangeArrowheads="1"/>
          </p:cNvSpPr>
          <p:nvPr/>
        </p:nvSpPr>
        <p:spPr bwMode="auto">
          <a:xfrm>
            <a:off x="294707" y="4476044"/>
            <a:ext cx="11855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eaLnBrk="0" fontAlgn="base" hangingPunct="0">
              <a:spcBef>
                <a:spcPct val="20000"/>
              </a:spcBef>
              <a:spcAft>
                <a:spcPct val="0"/>
              </a:spcAft>
              <a:buChar char="•"/>
              <a:defRPr kumimoji="1" sz="3200" kern="120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spcBef>
                <a:spcPct val="0"/>
              </a:spcBef>
              <a:buFontTx/>
              <a:buNone/>
            </a:pPr>
            <a:r>
              <a:rPr lang="ja-JP" altLang="en-US" sz="2000" dirty="0">
                <a:latin typeface="+mj-lt"/>
              </a:rPr>
              <a:t>各粒子のカットオフエネルギー。指定したエネルギー以下の輸送は行わない。計算時間を短縮したい場合や，高い空間分解能を必要とする計算で変更が必要となる。</a:t>
            </a:r>
          </a:p>
        </p:txBody>
      </p:sp>
      <p:sp>
        <p:nvSpPr>
          <p:cNvPr id="12" name="テキスト ボックス 16">
            <a:extLst>
              <a:ext uri="{FF2B5EF4-FFF2-40B4-BE49-F238E27FC236}">
                <a16:creationId xmlns:a16="http://schemas.microsoft.com/office/drawing/2014/main" id="{A19BE903-62F7-93C2-8E45-BCFD9D1B9260}"/>
              </a:ext>
            </a:extLst>
          </p:cNvPr>
          <p:cNvSpPr txBox="1"/>
          <p:nvPr/>
        </p:nvSpPr>
        <p:spPr>
          <a:xfrm>
            <a:off x="294707" y="5296662"/>
            <a:ext cx="2937022" cy="400110"/>
          </a:xfrm>
          <a:prstGeom prst="rect">
            <a:avLst/>
          </a:prstGeom>
          <a:noFill/>
        </p:spPr>
        <p:txBody>
          <a:bodyPr wrap="none">
            <a:spAutoFit/>
          </a:bodyPr>
          <a:lstStyle>
            <a:defPPr>
              <a:defRPr lang="ja-JP"/>
            </a:defPPr>
            <a:lvl1pPr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Times New Roman" panose="02020603050405020304" pitchFamily="18" charset="0"/>
                <a:ea typeface="ＭＳ Ｐゴシック" panose="020B0600070205080204" pitchFamily="50" charset="-128"/>
                <a:cs typeface="+mn-cs"/>
              </a:defRPr>
            </a:lvl9pPr>
          </a:lstStyle>
          <a:p>
            <a:pPr marL="342900" indent="-342900">
              <a:buFont typeface="Wingdings" panose="05000000000000000000" pitchFamily="2" charset="2"/>
              <a:buChar char="ü"/>
              <a:defRPr/>
            </a:pPr>
            <a:r>
              <a:rPr lang="en-US" altLang="ja-JP" sz="2000" dirty="0" err="1">
                <a:latin typeface="+mj-lt"/>
                <a:ea typeface="+mj-ea"/>
              </a:rPr>
              <a:t>dmax</a:t>
            </a:r>
            <a:r>
              <a:rPr lang="en-US" altLang="ja-JP" sz="2000" dirty="0">
                <a:latin typeface="+mj-lt"/>
                <a:ea typeface="+mj-ea"/>
              </a:rPr>
              <a:t>(</a:t>
            </a:r>
            <a:r>
              <a:rPr lang="en-US" altLang="ja-JP" sz="2000" dirty="0" err="1">
                <a:latin typeface="+mj-lt"/>
                <a:ea typeface="+mj-ea"/>
              </a:rPr>
              <a:t>i</a:t>
            </a:r>
            <a:r>
              <a:rPr lang="en-US" altLang="ja-JP" sz="2000" dirty="0">
                <a:latin typeface="+mj-lt"/>
                <a:ea typeface="+mj-ea"/>
              </a:rPr>
              <a:t>), i:</a:t>
            </a:r>
            <a:r>
              <a:rPr lang="ja-JP" altLang="en-US" sz="2000" dirty="0">
                <a:latin typeface="+mj-lt"/>
                <a:ea typeface="+mj-ea"/>
              </a:rPr>
              <a:t>粒子</a:t>
            </a:r>
            <a:r>
              <a:rPr lang="en-US" altLang="ja-JP" sz="2000" dirty="0">
                <a:latin typeface="+mj-lt"/>
                <a:ea typeface="+mj-ea"/>
              </a:rPr>
              <a:t>ID</a:t>
            </a:r>
            <a:r>
              <a:rPr lang="ja-JP" altLang="en-US" sz="2000" dirty="0">
                <a:latin typeface="+mj-lt"/>
                <a:ea typeface="+mj-ea"/>
              </a:rPr>
              <a:t>番号</a:t>
            </a:r>
          </a:p>
        </p:txBody>
      </p:sp>
      <p:sp>
        <p:nvSpPr>
          <p:cNvPr id="13" name="テキスト ボックス 17">
            <a:extLst>
              <a:ext uri="{FF2B5EF4-FFF2-40B4-BE49-F238E27FC236}">
                <a16:creationId xmlns:a16="http://schemas.microsoft.com/office/drawing/2014/main" id="{3643E442-9639-20A6-C7E1-A73FACB8A24B}"/>
              </a:ext>
            </a:extLst>
          </p:cNvPr>
          <p:cNvSpPr txBox="1">
            <a:spLocks noChangeArrowheads="1"/>
          </p:cNvSpPr>
          <p:nvPr/>
        </p:nvSpPr>
        <p:spPr bwMode="auto">
          <a:xfrm>
            <a:off x="294707" y="5696772"/>
            <a:ext cx="80658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eaLnBrk="0" fontAlgn="base" hangingPunct="0">
              <a:spcBef>
                <a:spcPct val="20000"/>
              </a:spcBef>
              <a:spcAft>
                <a:spcPct val="0"/>
              </a:spcAft>
              <a:buChar char="•"/>
              <a:defRPr kumimoji="1" sz="3200" kern="120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spcBef>
                <a:spcPct val="0"/>
              </a:spcBef>
              <a:buFontTx/>
              <a:buNone/>
            </a:pPr>
            <a:r>
              <a:rPr lang="ja-JP" altLang="en-US" sz="2000" dirty="0">
                <a:latin typeface="+mj-lt"/>
              </a:rPr>
              <a:t>断面積ライブラリを用いて輸送する粒子エネルギーの上限</a:t>
            </a:r>
            <a:endParaRPr lang="en-US" altLang="ja-JP" sz="2000" dirty="0">
              <a:latin typeface="+mj-lt"/>
            </a:endParaRPr>
          </a:p>
          <a:p>
            <a:pPr>
              <a:spcBef>
                <a:spcPct val="0"/>
              </a:spcBef>
              <a:buFontTx/>
              <a:buNone/>
            </a:pPr>
            <a:r>
              <a:rPr lang="en-US" altLang="ja-JP" sz="2000" dirty="0">
                <a:latin typeface="+mj-lt"/>
              </a:rPr>
              <a:t>JENDL-4.0/HE</a:t>
            </a:r>
            <a:r>
              <a:rPr lang="ja-JP" altLang="en-US" sz="2000" dirty="0">
                <a:latin typeface="+mj-lt"/>
              </a:rPr>
              <a:t>など高エネルギー核データライブラリを使う場合に設定</a:t>
            </a:r>
          </a:p>
        </p:txBody>
      </p:sp>
      <p:sp>
        <p:nvSpPr>
          <p:cNvPr id="14" name="正方形/長方形 13">
            <a:extLst>
              <a:ext uri="{FF2B5EF4-FFF2-40B4-BE49-F238E27FC236}">
                <a16:creationId xmlns:a16="http://schemas.microsoft.com/office/drawing/2014/main" id="{03CB9185-5FD2-AC07-0FCD-FBD63A5F1E60}"/>
              </a:ext>
            </a:extLst>
          </p:cNvPr>
          <p:cNvSpPr>
            <a:spLocks noChangeArrowheads="1"/>
          </p:cNvSpPr>
          <p:nvPr/>
        </p:nvSpPr>
        <p:spPr bwMode="auto">
          <a:xfrm>
            <a:off x="8066595" y="3028890"/>
            <a:ext cx="42210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eaLnBrk="0" fontAlgn="base" hangingPunct="0">
              <a:spcBef>
                <a:spcPct val="20000"/>
              </a:spcBef>
              <a:spcAft>
                <a:spcPct val="0"/>
              </a:spcAft>
              <a:buChar char="•"/>
              <a:defRPr kumimoji="1" sz="3200" kern="120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spcBef>
                <a:spcPct val="0"/>
              </a:spcBef>
              <a:buFontTx/>
              <a:buNone/>
            </a:pPr>
            <a:r>
              <a:rPr lang="ja-JP" altLang="en-US" sz="2000" dirty="0">
                <a:solidFill>
                  <a:srgbClr val="FF0000"/>
                </a:solidFill>
              </a:rPr>
              <a:t>詳細な計算には</a:t>
            </a:r>
            <a:r>
              <a:rPr lang="en-US" altLang="ja-JP" sz="2000" dirty="0" err="1">
                <a:solidFill>
                  <a:srgbClr val="FF0000"/>
                </a:solidFill>
              </a:rPr>
              <a:t>negs</a:t>
            </a:r>
            <a:r>
              <a:rPr lang="en-US" altLang="ja-JP" sz="2000" dirty="0">
                <a:solidFill>
                  <a:srgbClr val="FF0000"/>
                </a:solidFill>
              </a:rPr>
              <a:t>=1</a:t>
            </a:r>
            <a:r>
              <a:rPr lang="ja-JP" altLang="en-US" sz="2000" dirty="0">
                <a:solidFill>
                  <a:srgbClr val="FF0000"/>
                </a:solidFill>
              </a:rPr>
              <a:t>が奨励！！*</a:t>
            </a:r>
          </a:p>
        </p:txBody>
      </p:sp>
    </p:spTree>
    <p:extLst>
      <p:ext uri="{BB962C8B-B14F-4D97-AF65-F5344CB8AC3E}">
        <p14:creationId xmlns:p14="http://schemas.microsoft.com/office/powerpoint/2010/main" val="38757465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924F6-F714-AC8A-7EB2-1B80261C600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115AD17-A31F-1C45-36E8-E9BADD58DA04}"/>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p>
        </p:txBody>
      </p:sp>
      <p:sp>
        <p:nvSpPr>
          <p:cNvPr id="5" name="テキスト ボックス 4">
            <a:extLst>
              <a:ext uri="{FF2B5EF4-FFF2-40B4-BE49-F238E27FC236}">
                <a16:creationId xmlns:a16="http://schemas.microsoft.com/office/drawing/2014/main" id="{4AD4DB76-8231-C96B-8345-0DDDD320F639}"/>
              </a:ext>
            </a:extLst>
          </p:cNvPr>
          <p:cNvSpPr txBox="1"/>
          <p:nvPr/>
        </p:nvSpPr>
        <p:spPr>
          <a:xfrm>
            <a:off x="790575" y="1119485"/>
            <a:ext cx="10944225" cy="646331"/>
          </a:xfrm>
          <a:prstGeom prst="rect">
            <a:avLst/>
          </a:prstGeom>
          <a:noFill/>
        </p:spPr>
        <p:txBody>
          <a:bodyPr wrap="square">
            <a:spAutoFit/>
          </a:bodyPr>
          <a:lstStyle/>
          <a:p>
            <a:r>
              <a:rPr kumimoji="1" lang="en-US" altLang="ja-JP" sz="1800" dirty="0" err="1"/>
              <a:t>emin</a:t>
            </a:r>
            <a:r>
              <a:rPr kumimoji="1" lang="en-US" altLang="ja-JP" sz="1800" dirty="0"/>
              <a:t>(1)  =       0.001     # Cut-off energy [MeV] (Proton/ Neutron/ others/ Electron/ Positron/ Photon)</a:t>
            </a:r>
          </a:p>
          <a:p>
            <a:endParaRPr kumimoji="1" lang="en-US" altLang="ja-JP" sz="1800" dirty="0"/>
          </a:p>
        </p:txBody>
      </p:sp>
      <p:sp>
        <p:nvSpPr>
          <p:cNvPr id="6" name="テキスト ボックス 2">
            <a:extLst>
              <a:ext uri="{FF2B5EF4-FFF2-40B4-BE49-F238E27FC236}">
                <a16:creationId xmlns:a16="http://schemas.microsoft.com/office/drawing/2014/main" id="{6505E9A0-E950-C328-3318-71E4CEB82153}"/>
              </a:ext>
            </a:extLst>
          </p:cNvPr>
          <p:cNvSpPr txBox="1">
            <a:spLocks noChangeArrowheads="1"/>
          </p:cNvSpPr>
          <p:nvPr/>
        </p:nvSpPr>
        <p:spPr bwMode="auto">
          <a:xfrm>
            <a:off x="928687" y="3522525"/>
            <a:ext cx="103346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285750" indent="-285750" algn="l" rtl="0" eaLnBrk="0" fontAlgn="base" hangingPunct="0">
              <a:spcBef>
                <a:spcPct val="20000"/>
              </a:spcBef>
              <a:spcAft>
                <a:spcPct val="0"/>
              </a:spcAft>
              <a:buChar char="•"/>
              <a:defRPr kumimoji="1" sz="3200" kern="120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spcBef>
                <a:spcPct val="0"/>
              </a:spcBef>
              <a:buFont typeface="Wingdings" panose="05000000000000000000" pitchFamily="2" charset="2"/>
              <a:buChar char="ü"/>
            </a:pPr>
            <a:r>
              <a:rPr lang="en-US" altLang="ja-JP" sz="2400" dirty="0"/>
              <a:t>1mm</a:t>
            </a:r>
            <a:r>
              <a:rPr lang="ja-JP" altLang="en-US" sz="2400" dirty="0"/>
              <a:t>以下の分解能で吸収線量を計算したい　→ </a:t>
            </a:r>
            <a:r>
              <a:rPr lang="en-US" altLang="ja-JP" sz="2400" dirty="0" err="1"/>
              <a:t>emin</a:t>
            </a:r>
            <a:r>
              <a:rPr lang="en-US" altLang="ja-JP" sz="2400" dirty="0"/>
              <a:t>(12, 13) = 0.001*</a:t>
            </a:r>
          </a:p>
          <a:p>
            <a:pPr>
              <a:spcBef>
                <a:spcPct val="0"/>
              </a:spcBef>
              <a:buFont typeface="Wingdings" panose="05000000000000000000" pitchFamily="2" charset="2"/>
              <a:buChar char="ü"/>
            </a:pPr>
            <a:r>
              <a:rPr lang="ja-JP" altLang="en-US" sz="2400" dirty="0"/>
              <a:t>体系が大きいのでなんとか計算時間を短縮したい → </a:t>
            </a:r>
            <a:r>
              <a:rPr lang="en-US" altLang="ja-JP" sz="2400" dirty="0" err="1"/>
              <a:t>emin</a:t>
            </a:r>
            <a:r>
              <a:rPr lang="en-US" altLang="ja-JP" sz="2400" dirty="0"/>
              <a:t>(12, 13) = 1.0</a:t>
            </a:r>
          </a:p>
          <a:p>
            <a:pPr>
              <a:spcBef>
                <a:spcPct val="0"/>
              </a:spcBef>
              <a:buFont typeface="Wingdings" panose="05000000000000000000" pitchFamily="2" charset="2"/>
              <a:buChar char="ü"/>
            </a:pPr>
            <a:r>
              <a:rPr lang="ja-JP" altLang="en-US" sz="2400" dirty="0"/>
              <a:t>高エネルギーの光子・電子・陽電子を輸送したい　→ </a:t>
            </a:r>
            <a:r>
              <a:rPr lang="en-US" altLang="ja-JP" sz="2400" dirty="0" err="1"/>
              <a:t>dmax</a:t>
            </a:r>
            <a:r>
              <a:rPr lang="en-US" altLang="ja-JP" sz="2400" dirty="0"/>
              <a:t>(12-14) = 1.0e5</a:t>
            </a:r>
            <a:r>
              <a:rPr lang="ja-JP" altLang="en-US" sz="2400" dirty="0"/>
              <a:t>**</a:t>
            </a:r>
            <a:endParaRPr lang="en-US" altLang="ja-JP" sz="2400" dirty="0"/>
          </a:p>
          <a:p>
            <a:pPr>
              <a:spcBef>
                <a:spcPct val="0"/>
              </a:spcBef>
              <a:buFont typeface="Wingdings" panose="05000000000000000000" pitchFamily="2" charset="2"/>
              <a:buChar char="ü"/>
            </a:pPr>
            <a:r>
              <a:rPr lang="en-US" altLang="ja-JP" sz="2400" dirty="0"/>
              <a:t>JENDL-4.0/HE</a:t>
            </a:r>
            <a:r>
              <a:rPr lang="ja-JP" altLang="en-US" sz="2400" dirty="0"/>
              <a:t>データライブラリを利用したい　→ </a:t>
            </a:r>
            <a:r>
              <a:rPr lang="en-US" altLang="ja-JP" sz="2400" dirty="0" err="1"/>
              <a:t>dmax</a:t>
            </a:r>
            <a:r>
              <a:rPr lang="en-US" altLang="ja-JP" sz="2400" dirty="0"/>
              <a:t>(1,2) = 200.0</a:t>
            </a:r>
            <a:endParaRPr lang="ja-JP" altLang="en-US" sz="2400" dirty="0"/>
          </a:p>
        </p:txBody>
      </p:sp>
      <p:sp>
        <p:nvSpPr>
          <p:cNvPr id="7" name="テキスト ボックス 9">
            <a:extLst>
              <a:ext uri="{FF2B5EF4-FFF2-40B4-BE49-F238E27FC236}">
                <a16:creationId xmlns:a16="http://schemas.microsoft.com/office/drawing/2014/main" id="{2CA0A8D5-CEBD-F42F-0C9C-9C161C18082E}"/>
              </a:ext>
            </a:extLst>
          </p:cNvPr>
          <p:cNvSpPr txBox="1">
            <a:spLocks noChangeArrowheads="1"/>
          </p:cNvSpPr>
          <p:nvPr/>
        </p:nvSpPr>
        <p:spPr bwMode="auto">
          <a:xfrm>
            <a:off x="4633117" y="2873512"/>
            <a:ext cx="2925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eaLnBrk="0" fontAlgn="base" hangingPunct="0">
              <a:spcBef>
                <a:spcPct val="20000"/>
              </a:spcBef>
              <a:spcAft>
                <a:spcPct val="0"/>
              </a:spcAft>
              <a:buChar char="•"/>
              <a:defRPr kumimoji="1" sz="3200" kern="120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spcBef>
                <a:spcPct val="0"/>
              </a:spcBef>
              <a:buFontTx/>
              <a:buNone/>
            </a:pPr>
            <a:r>
              <a:rPr lang="ja-JP" altLang="en-US" sz="2400" dirty="0">
                <a:solidFill>
                  <a:schemeClr val="accent2"/>
                </a:solidFill>
              </a:rPr>
              <a:t>変更が必要な計算例</a:t>
            </a:r>
          </a:p>
        </p:txBody>
      </p:sp>
    </p:spTree>
    <p:extLst>
      <p:ext uri="{BB962C8B-B14F-4D97-AF65-F5344CB8AC3E}">
        <p14:creationId xmlns:p14="http://schemas.microsoft.com/office/powerpoint/2010/main" val="3595999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DB6B-8531-D484-6AC9-97EDFD5D53F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65407A1-C072-5EBC-044D-2CE464613B29}"/>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p>
        </p:txBody>
      </p:sp>
      <p:sp>
        <p:nvSpPr>
          <p:cNvPr id="3" name="Rectangle 2">
            <a:extLst>
              <a:ext uri="{FF2B5EF4-FFF2-40B4-BE49-F238E27FC236}">
                <a16:creationId xmlns:a16="http://schemas.microsoft.com/office/drawing/2014/main" id="{3FCC68E9-7D7E-BEEA-134F-05FAFA83246D}"/>
              </a:ext>
            </a:extLst>
          </p:cNvPr>
          <p:cNvSpPr>
            <a:spLocks noGrp="1" noChangeArrowheads="1"/>
          </p:cNvSpPr>
          <p:nvPr/>
        </p:nvSpPr>
        <p:spPr bwMode="auto">
          <a:xfrm>
            <a:off x="68232" y="804238"/>
            <a:ext cx="6986516" cy="91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a:lstStyle>
          <a:p>
            <a:pPr eaLnBrk="1" hangingPunct="1"/>
            <a:r>
              <a:rPr lang="ja-JP" altLang="en-US" sz="4800">
                <a:latin typeface="Century Gothic" panose="020B0502020202020204" pitchFamily="34" charset="0"/>
              </a:rPr>
              <a:t>核反応モデルの変更</a:t>
            </a:r>
          </a:p>
        </p:txBody>
      </p:sp>
      <p:sp>
        <p:nvSpPr>
          <p:cNvPr id="5" name="Rectangle 1039">
            <a:extLst>
              <a:ext uri="{FF2B5EF4-FFF2-40B4-BE49-F238E27FC236}">
                <a16:creationId xmlns:a16="http://schemas.microsoft.com/office/drawing/2014/main" id="{93EAE1FC-0707-369A-01C8-E7A610AE4E9D}"/>
              </a:ext>
            </a:extLst>
          </p:cNvPr>
          <p:cNvSpPr>
            <a:spLocks noChangeArrowheads="1"/>
          </p:cNvSpPr>
          <p:nvPr/>
        </p:nvSpPr>
        <p:spPr bwMode="auto">
          <a:xfrm>
            <a:off x="360684" y="1967949"/>
            <a:ext cx="60225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eaLnBrk="0" fontAlgn="base" hangingPunct="0">
              <a:spcBef>
                <a:spcPct val="20000"/>
              </a:spcBef>
              <a:spcAft>
                <a:spcPct val="0"/>
              </a:spcAft>
              <a:buChar char="•"/>
              <a:defRPr kumimoji="1" sz="3200" kern="120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PHITS</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には、</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Bertini, JAM, JQMD, INCL, INC-ELF</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という核反応モデルがあり、状況に応じてユーザーが使い分けることができます。</a:t>
            </a:r>
            <a:endPar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6" name="table">
            <a:extLst>
              <a:ext uri="{FF2B5EF4-FFF2-40B4-BE49-F238E27FC236}">
                <a16:creationId xmlns:a16="http://schemas.microsoft.com/office/drawing/2014/main" id="{9D3C408A-48E1-9E94-11AF-852496047F4B}"/>
              </a:ext>
            </a:extLst>
          </p:cNvPr>
          <p:cNvPicPr>
            <a:picLocks noChangeAspect="1"/>
          </p:cNvPicPr>
          <p:nvPr/>
        </p:nvPicPr>
        <p:blipFill>
          <a:blip r:embed="rId3"/>
          <a:stretch>
            <a:fillRect/>
          </a:stretch>
        </p:blipFill>
        <p:spPr>
          <a:xfrm>
            <a:off x="207203" y="3653264"/>
            <a:ext cx="6585608" cy="2815291"/>
          </a:xfrm>
          <a:prstGeom prst="rect">
            <a:avLst/>
          </a:prstGeom>
        </p:spPr>
      </p:pic>
    </p:spTree>
    <p:extLst>
      <p:ext uri="{BB962C8B-B14F-4D97-AF65-F5344CB8AC3E}">
        <p14:creationId xmlns:p14="http://schemas.microsoft.com/office/powerpoint/2010/main" val="1634466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F78C0-A286-3C21-7D39-7D49B48A563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F234F1B-10D7-2861-F2C1-C63D2F97758E}"/>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t>　測定データのばらつき</a:t>
            </a:r>
          </a:p>
        </p:txBody>
      </p:sp>
      <p:graphicFrame>
        <p:nvGraphicFramePr>
          <p:cNvPr id="2" name="グラフ 1">
            <a:extLst>
              <a:ext uri="{FF2B5EF4-FFF2-40B4-BE49-F238E27FC236}">
                <a16:creationId xmlns:a16="http://schemas.microsoft.com/office/drawing/2014/main" id="{C9F36154-A8B7-9B0C-B7C3-D5EA06D3C9F7}"/>
              </a:ext>
            </a:extLst>
          </p:cNvPr>
          <p:cNvGraphicFramePr>
            <a:graphicFrameLocks/>
          </p:cNvGraphicFramePr>
          <p:nvPr>
            <p:extLst>
              <p:ext uri="{D42A27DB-BD31-4B8C-83A1-F6EECF244321}">
                <p14:modId xmlns:p14="http://schemas.microsoft.com/office/powerpoint/2010/main" val="1969471962"/>
              </p:ext>
            </p:extLst>
          </p:nvPr>
        </p:nvGraphicFramePr>
        <p:xfrm>
          <a:off x="0" y="2007704"/>
          <a:ext cx="7213557" cy="4924450"/>
        </p:xfrm>
        <a:graphic>
          <a:graphicData uri="http://schemas.openxmlformats.org/drawingml/2006/chart">
            <c:chart xmlns:c="http://schemas.openxmlformats.org/drawingml/2006/chart" xmlns:r="http://schemas.openxmlformats.org/officeDocument/2006/relationships" r:id="rId3"/>
          </a:graphicData>
        </a:graphic>
      </p:graphicFrame>
      <p:sp>
        <p:nvSpPr>
          <p:cNvPr id="7" name="フローチャート: 処理 6">
            <a:extLst>
              <a:ext uri="{FF2B5EF4-FFF2-40B4-BE49-F238E27FC236}">
                <a16:creationId xmlns:a16="http://schemas.microsoft.com/office/drawing/2014/main" id="{240B0F35-2DA8-AA15-4C41-2922859FC32E}"/>
              </a:ext>
            </a:extLst>
          </p:cNvPr>
          <p:cNvSpPr/>
          <p:nvPr/>
        </p:nvSpPr>
        <p:spPr>
          <a:xfrm>
            <a:off x="477077" y="933926"/>
            <a:ext cx="5618923" cy="94344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同じ条件で</a:t>
            </a:r>
            <a:r>
              <a:rPr kumimoji="1" lang="en-US" altLang="ja-JP" sz="2400" dirty="0">
                <a:solidFill>
                  <a:schemeClr val="tx1"/>
                </a:solidFill>
              </a:rPr>
              <a:t>2</a:t>
            </a:r>
            <a:r>
              <a:rPr kumimoji="1" lang="ja-JP" altLang="en-US" sz="2400" dirty="0">
                <a:solidFill>
                  <a:schemeClr val="tx1"/>
                </a:solidFill>
              </a:rPr>
              <a:t>回測定を行った結果</a:t>
            </a:r>
            <a:r>
              <a:rPr kumimoji="1" lang="en-US" altLang="ja-JP" sz="2400" dirty="0">
                <a:solidFill>
                  <a:schemeClr val="tx1"/>
                </a:solidFill>
              </a:rPr>
              <a:t>…</a:t>
            </a:r>
          </a:p>
          <a:p>
            <a:pPr algn="ctr"/>
            <a:r>
              <a:rPr kumimoji="1" lang="ja-JP" altLang="en-US" sz="2400" dirty="0">
                <a:solidFill>
                  <a:schemeClr val="tx1"/>
                </a:solidFill>
              </a:rPr>
              <a:t>ビームにばらつきが見られた</a:t>
            </a:r>
          </a:p>
        </p:txBody>
      </p:sp>
      <p:graphicFrame>
        <p:nvGraphicFramePr>
          <p:cNvPr id="8" name="グラフ 7">
            <a:extLst>
              <a:ext uri="{FF2B5EF4-FFF2-40B4-BE49-F238E27FC236}">
                <a16:creationId xmlns:a16="http://schemas.microsoft.com/office/drawing/2014/main" id="{31A80B07-FD93-4E2B-AA46-84089921488B}"/>
              </a:ext>
            </a:extLst>
          </p:cNvPr>
          <p:cNvGraphicFramePr>
            <a:graphicFrameLocks/>
          </p:cNvGraphicFramePr>
          <p:nvPr>
            <p:extLst>
              <p:ext uri="{D42A27DB-BD31-4B8C-83A1-F6EECF244321}">
                <p14:modId xmlns:p14="http://schemas.microsoft.com/office/powerpoint/2010/main" val="2242417251"/>
              </p:ext>
            </p:extLst>
          </p:nvPr>
        </p:nvGraphicFramePr>
        <p:xfrm>
          <a:off x="6589639" y="810952"/>
          <a:ext cx="4631635" cy="3854353"/>
        </p:xfrm>
        <a:graphic>
          <a:graphicData uri="http://schemas.openxmlformats.org/drawingml/2006/chart">
            <c:chart xmlns:c="http://schemas.openxmlformats.org/drawingml/2006/chart" xmlns:r="http://schemas.openxmlformats.org/officeDocument/2006/relationships" r:id="rId4"/>
          </a:graphicData>
        </a:graphic>
      </p:graphicFrame>
      <p:sp>
        <p:nvSpPr>
          <p:cNvPr id="9" name="楕円 8">
            <a:extLst>
              <a:ext uri="{FF2B5EF4-FFF2-40B4-BE49-F238E27FC236}">
                <a16:creationId xmlns:a16="http://schemas.microsoft.com/office/drawing/2014/main" id="{BCCCB29E-0066-509F-BEC2-C9516265C23C}"/>
              </a:ext>
            </a:extLst>
          </p:cNvPr>
          <p:cNvSpPr/>
          <p:nvPr/>
        </p:nvSpPr>
        <p:spPr>
          <a:xfrm rot="5400000">
            <a:off x="3892827" y="2817343"/>
            <a:ext cx="2112105" cy="1643448"/>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43473EB-9B28-3726-E732-A8DE8841F5B9}"/>
              </a:ext>
            </a:extLst>
          </p:cNvPr>
          <p:cNvSpPr/>
          <p:nvPr/>
        </p:nvSpPr>
        <p:spPr>
          <a:xfrm>
            <a:off x="6589640" y="695740"/>
            <a:ext cx="4631635" cy="39099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8875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7D867-559E-0D26-1A1F-73CE4AF445D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9712CE9F-5FB6-2AAB-C9DE-8666D540F479}"/>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t>　小</a:t>
            </a:r>
            <a:r>
              <a:rPr kumimoji="1" lang="ja-JP" altLang="en-US" sz="2400" b="1" dirty="0"/>
              <a:t>照射野での再現性について</a:t>
            </a:r>
            <a:endParaRPr kumimoji="1" lang="en-US" altLang="ja-JP" sz="2400" b="1" dirty="0"/>
          </a:p>
        </p:txBody>
      </p:sp>
      <p:sp>
        <p:nvSpPr>
          <p:cNvPr id="3" name="テキスト ボックス 2">
            <a:extLst>
              <a:ext uri="{FF2B5EF4-FFF2-40B4-BE49-F238E27FC236}">
                <a16:creationId xmlns:a16="http://schemas.microsoft.com/office/drawing/2014/main" id="{EB5E253C-3345-9E4B-BC9A-49F463B40BEB}"/>
              </a:ext>
            </a:extLst>
          </p:cNvPr>
          <p:cNvSpPr txBox="1"/>
          <p:nvPr/>
        </p:nvSpPr>
        <p:spPr>
          <a:xfrm>
            <a:off x="493059" y="1030941"/>
            <a:ext cx="4505741" cy="4154984"/>
          </a:xfrm>
          <a:prstGeom prst="rect">
            <a:avLst/>
          </a:prstGeom>
          <a:noFill/>
        </p:spPr>
        <p:txBody>
          <a:bodyPr wrap="square" rtlCol="0">
            <a:spAutoFit/>
          </a:bodyPr>
          <a:lstStyle/>
          <a:p>
            <a:r>
              <a:rPr lang="en-US" altLang="ja-JP" sz="2400" dirty="0"/>
              <a:t>【</a:t>
            </a:r>
            <a:r>
              <a:rPr lang="ja-JP" altLang="en-US" sz="2400" dirty="0"/>
              <a:t>体系</a:t>
            </a:r>
            <a:r>
              <a:rPr lang="en-US" altLang="ja-JP" sz="2400" dirty="0"/>
              <a:t>】</a:t>
            </a:r>
          </a:p>
          <a:p>
            <a:endParaRPr lang="en-US" altLang="ja-JP" sz="2400" dirty="0"/>
          </a:p>
          <a:p>
            <a:r>
              <a:rPr kumimoji="1" lang="en-US" altLang="ja-JP" sz="2400" dirty="0"/>
              <a:t>Ridge-filter</a:t>
            </a:r>
            <a:r>
              <a:rPr kumimoji="1" lang="ja-JP" altLang="en-US" sz="2400" dirty="0"/>
              <a:t>：</a:t>
            </a:r>
            <a:r>
              <a:rPr lang="en-US" altLang="ja-JP" sz="2400" dirty="0"/>
              <a:t>6</a:t>
            </a:r>
            <a:r>
              <a:rPr kumimoji="1" lang="en-US" altLang="ja-JP" sz="2400" dirty="0"/>
              <a:t>0 mm</a:t>
            </a:r>
          </a:p>
          <a:p>
            <a:endParaRPr lang="en-US" altLang="ja-JP" sz="2400" dirty="0"/>
          </a:p>
          <a:p>
            <a:r>
              <a:rPr lang="en-US" altLang="ja-JP" sz="2400" dirty="0"/>
              <a:t>Wobbler</a:t>
            </a:r>
            <a:r>
              <a:rPr lang="ja-JP" altLang="en-US" sz="2400" dirty="0"/>
              <a:t>半径</a:t>
            </a:r>
            <a:r>
              <a:rPr kumimoji="1" lang="ja-JP" altLang="en-US" sz="2400" dirty="0"/>
              <a:t> </a:t>
            </a:r>
            <a:r>
              <a:rPr lang="ja-JP" altLang="en-US" sz="2400" dirty="0"/>
              <a:t>：</a:t>
            </a:r>
            <a:r>
              <a:rPr lang="en-US" altLang="ja-JP" sz="2400" dirty="0"/>
              <a:t>115,122,126</a:t>
            </a:r>
            <a:r>
              <a:rPr lang="ja-JP" altLang="en-US" sz="2400" dirty="0"/>
              <a:t> </a:t>
            </a:r>
            <a:r>
              <a:rPr kumimoji="1" lang="en-US" altLang="ja-JP" sz="2400" dirty="0"/>
              <a:t>mm</a:t>
            </a:r>
            <a:endParaRPr lang="en-US" altLang="ja-JP" sz="2400" dirty="0"/>
          </a:p>
          <a:p>
            <a:endParaRPr kumimoji="1" lang="en-US" altLang="ja-JP" sz="2400" dirty="0"/>
          </a:p>
          <a:p>
            <a:r>
              <a:rPr lang="en-US" altLang="ja-JP" sz="2400" dirty="0"/>
              <a:t>Range shifter</a:t>
            </a:r>
            <a:r>
              <a:rPr lang="ja-JP" altLang="en-US" sz="2400" dirty="0"/>
              <a:t> ：</a:t>
            </a:r>
            <a:r>
              <a:rPr lang="en-US" altLang="ja-JP" sz="2400" dirty="0"/>
              <a:t>0,60,120</a:t>
            </a:r>
            <a:r>
              <a:rPr lang="ja-JP" altLang="en-US" sz="2400" dirty="0"/>
              <a:t> </a:t>
            </a:r>
            <a:r>
              <a:rPr kumimoji="1" lang="en-US" altLang="ja-JP" sz="2400" dirty="0"/>
              <a:t>mm</a:t>
            </a:r>
            <a:r>
              <a:rPr kumimoji="1" lang="ja-JP" altLang="en-US" sz="2400" dirty="0"/>
              <a:t> </a:t>
            </a:r>
            <a:endParaRPr lang="en-US" altLang="ja-JP" sz="2400" dirty="0"/>
          </a:p>
          <a:p>
            <a:endParaRPr kumimoji="1" lang="en-US" altLang="ja-JP" sz="2400" dirty="0"/>
          </a:p>
          <a:p>
            <a:r>
              <a:rPr kumimoji="1" lang="ja-JP" altLang="en-US" sz="2400" dirty="0"/>
              <a:t>照射野サイズ：</a:t>
            </a:r>
            <a:r>
              <a:rPr lang="en-US" altLang="ja-JP" sz="2400" dirty="0"/>
              <a:t> </a:t>
            </a:r>
            <a:r>
              <a:rPr lang="ja-JP" altLang="en-US" sz="2400" dirty="0"/>
              <a:t>　</a:t>
            </a:r>
            <a:r>
              <a:rPr lang="en-US" altLang="ja-JP" sz="2400" dirty="0"/>
              <a:t>cm²</a:t>
            </a:r>
          </a:p>
          <a:p>
            <a:endParaRPr kumimoji="1" lang="en-US" altLang="ja-JP" sz="2400" dirty="0"/>
          </a:p>
          <a:p>
            <a:r>
              <a:rPr lang="ja-JP" altLang="en-US" sz="2400" dirty="0"/>
              <a:t>測定深：</a:t>
            </a:r>
            <a:endParaRPr kumimoji="1" lang="ja-JP" altLang="en-US" sz="2400" dirty="0"/>
          </a:p>
        </p:txBody>
      </p:sp>
      <p:sp>
        <p:nvSpPr>
          <p:cNvPr id="2" name="フローチャート: 手作業 1">
            <a:extLst>
              <a:ext uri="{FF2B5EF4-FFF2-40B4-BE49-F238E27FC236}">
                <a16:creationId xmlns:a16="http://schemas.microsoft.com/office/drawing/2014/main" id="{2F76B3D5-3D8D-8FBA-01CF-E332C8D8277E}"/>
              </a:ext>
            </a:extLst>
          </p:cNvPr>
          <p:cNvSpPr/>
          <p:nvPr/>
        </p:nvSpPr>
        <p:spPr>
          <a:xfrm rot="10800000">
            <a:off x="7436993" y="738054"/>
            <a:ext cx="591532" cy="6041287"/>
          </a:xfrm>
          <a:prstGeom prst="flowChartManualOperation">
            <a:avLst/>
          </a:prstGeom>
          <a:gradFill flip="none" rotWithShape="1">
            <a:gsLst>
              <a:gs pos="100000">
                <a:schemeClr val="accent4">
                  <a:lumMod val="20000"/>
                  <a:lumOff val="80000"/>
                  <a:alpha val="77000"/>
                </a:schemeClr>
              </a:gs>
              <a:gs pos="27000">
                <a:schemeClr val="accent4">
                  <a:tint val="44500"/>
                  <a:satMod val="160000"/>
                  <a:alpha val="67000"/>
                </a:schemeClr>
              </a:gs>
              <a:gs pos="18000">
                <a:schemeClr val="accent4">
                  <a:lumMod val="60000"/>
                  <a:lumOff val="40000"/>
                </a:schemeClr>
              </a:gs>
            </a:gsLst>
            <a:lin ang="5400000" scaled="1"/>
            <a:tileRect/>
          </a:gra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59008937-7A47-DA46-6F50-392A328D7921}"/>
              </a:ext>
            </a:extLst>
          </p:cNvPr>
          <p:cNvSpPr/>
          <p:nvPr/>
        </p:nvSpPr>
        <p:spPr>
          <a:xfrm>
            <a:off x="7624127" y="1346614"/>
            <a:ext cx="326690" cy="65889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柱 5">
            <a:extLst>
              <a:ext uri="{FF2B5EF4-FFF2-40B4-BE49-F238E27FC236}">
                <a16:creationId xmlns:a16="http://schemas.microsoft.com/office/drawing/2014/main" id="{6DFEC673-EF70-5345-280D-A2C4A5A49766}"/>
              </a:ext>
            </a:extLst>
          </p:cNvPr>
          <p:cNvSpPr/>
          <p:nvPr/>
        </p:nvSpPr>
        <p:spPr>
          <a:xfrm>
            <a:off x="7274177" y="720735"/>
            <a:ext cx="952339" cy="564981"/>
          </a:xfrm>
          <a:prstGeom prst="can">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柱 6">
            <a:extLst>
              <a:ext uri="{FF2B5EF4-FFF2-40B4-BE49-F238E27FC236}">
                <a16:creationId xmlns:a16="http://schemas.microsoft.com/office/drawing/2014/main" id="{2BC4F4E4-87E7-0260-300D-0DFC3DAAB8B7}"/>
              </a:ext>
            </a:extLst>
          </p:cNvPr>
          <p:cNvSpPr/>
          <p:nvPr/>
        </p:nvSpPr>
        <p:spPr>
          <a:xfrm>
            <a:off x="7274177" y="2159411"/>
            <a:ext cx="952339" cy="110136"/>
          </a:xfrm>
          <a:prstGeom prst="can">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柱 7">
            <a:extLst>
              <a:ext uri="{FF2B5EF4-FFF2-40B4-BE49-F238E27FC236}">
                <a16:creationId xmlns:a16="http://schemas.microsoft.com/office/drawing/2014/main" id="{DE967E84-6CB9-FD06-74E4-B6E3739783BE}"/>
              </a:ext>
            </a:extLst>
          </p:cNvPr>
          <p:cNvSpPr/>
          <p:nvPr/>
        </p:nvSpPr>
        <p:spPr>
          <a:xfrm>
            <a:off x="7274177" y="1424057"/>
            <a:ext cx="952339" cy="564981"/>
          </a:xfrm>
          <a:prstGeom prst="can">
            <a:avLst/>
          </a:prstGeom>
          <a:solidFill>
            <a:schemeClr val="bg1">
              <a:lumMod val="8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5CEC28ED-18A0-D0DC-E607-8BCF21F38F43}"/>
              </a:ext>
            </a:extLst>
          </p:cNvPr>
          <p:cNvSpPr/>
          <p:nvPr/>
        </p:nvSpPr>
        <p:spPr>
          <a:xfrm>
            <a:off x="7533547" y="1500026"/>
            <a:ext cx="326690" cy="48262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柱 9">
            <a:extLst>
              <a:ext uri="{FF2B5EF4-FFF2-40B4-BE49-F238E27FC236}">
                <a16:creationId xmlns:a16="http://schemas.microsoft.com/office/drawing/2014/main" id="{65626FCA-BE91-4AC1-B465-B1DC8DD175BF}"/>
              </a:ext>
            </a:extLst>
          </p:cNvPr>
          <p:cNvSpPr/>
          <p:nvPr/>
        </p:nvSpPr>
        <p:spPr>
          <a:xfrm>
            <a:off x="7569415" y="720734"/>
            <a:ext cx="326690" cy="564982"/>
          </a:xfrm>
          <a:prstGeom prst="can">
            <a:avLst/>
          </a:prstGeom>
          <a:solidFill>
            <a:schemeClr val="tx1">
              <a:alpha val="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柱 10">
            <a:extLst>
              <a:ext uri="{FF2B5EF4-FFF2-40B4-BE49-F238E27FC236}">
                <a16:creationId xmlns:a16="http://schemas.microsoft.com/office/drawing/2014/main" id="{B173B8EE-B816-AD6E-67C7-713D0635AF00}"/>
              </a:ext>
            </a:extLst>
          </p:cNvPr>
          <p:cNvSpPr/>
          <p:nvPr/>
        </p:nvSpPr>
        <p:spPr>
          <a:xfrm>
            <a:off x="7505333" y="1422790"/>
            <a:ext cx="454854" cy="559865"/>
          </a:xfrm>
          <a:prstGeom prst="can">
            <a:avLst/>
          </a:prstGeom>
          <a:solidFill>
            <a:srgbClr val="FF0000">
              <a:alpha val="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6609415A-2895-EA6B-6559-DF03411EB00A}"/>
              </a:ext>
            </a:extLst>
          </p:cNvPr>
          <p:cNvSpPr/>
          <p:nvPr/>
        </p:nvSpPr>
        <p:spPr>
          <a:xfrm>
            <a:off x="7274175" y="789420"/>
            <a:ext cx="231158" cy="461529"/>
          </a:xfrm>
          <a:prstGeom prst="roundRect">
            <a:avLst/>
          </a:prstGeom>
          <a:gradFill flip="none" rotWithShape="1">
            <a:gsLst>
              <a:gs pos="0">
                <a:schemeClr val="accent2">
                  <a:shade val="30000"/>
                  <a:satMod val="115000"/>
                  <a:alpha val="96000"/>
                </a:schemeClr>
              </a:gs>
              <a:gs pos="0">
                <a:schemeClr val="accent2">
                  <a:shade val="67500"/>
                  <a:satMod val="115000"/>
                </a:schemeClr>
              </a:gs>
              <a:gs pos="7000">
                <a:schemeClr val="accent2">
                  <a:shade val="100000"/>
                  <a:satMod val="115000"/>
                </a:schemeClr>
              </a:gs>
            </a:gsLst>
            <a:lin ang="2700000" scaled="1"/>
            <a:tileRect/>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柱 12">
            <a:extLst>
              <a:ext uri="{FF2B5EF4-FFF2-40B4-BE49-F238E27FC236}">
                <a16:creationId xmlns:a16="http://schemas.microsoft.com/office/drawing/2014/main" id="{34DC5B4E-92D5-D859-4411-9A6DBB2DBEC9}"/>
              </a:ext>
            </a:extLst>
          </p:cNvPr>
          <p:cNvSpPr/>
          <p:nvPr/>
        </p:nvSpPr>
        <p:spPr>
          <a:xfrm>
            <a:off x="7094945" y="2416882"/>
            <a:ext cx="1310802" cy="461529"/>
          </a:xfrm>
          <a:prstGeom prst="can">
            <a:avLst/>
          </a:prstGeom>
          <a:solidFill>
            <a:schemeClr val="accent1">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柱 13">
            <a:extLst>
              <a:ext uri="{FF2B5EF4-FFF2-40B4-BE49-F238E27FC236}">
                <a16:creationId xmlns:a16="http://schemas.microsoft.com/office/drawing/2014/main" id="{967DD87A-2158-E0D9-98AF-E27C33977333}"/>
              </a:ext>
            </a:extLst>
          </p:cNvPr>
          <p:cNvSpPr/>
          <p:nvPr/>
        </p:nvSpPr>
        <p:spPr>
          <a:xfrm>
            <a:off x="7372783" y="2411334"/>
            <a:ext cx="719953" cy="448978"/>
          </a:xfrm>
          <a:prstGeom prst="can">
            <a:avLst/>
          </a:prstGeom>
          <a:solidFill>
            <a:srgbClr val="FF0000">
              <a:alpha val="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柱 14">
            <a:extLst>
              <a:ext uri="{FF2B5EF4-FFF2-40B4-BE49-F238E27FC236}">
                <a16:creationId xmlns:a16="http://schemas.microsoft.com/office/drawing/2014/main" id="{4319F2A3-DD53-C879-43F0-62635586E760}"/>
              </a:ext>
            </a:extLst>
          </p:cNvPr>
          <p:cNvSpPr/>
          <p:nvPr/>
        </p:nvSpPr>
        <p:spPr>
          <a:xfrm>
            <a:off x="6765615" y="4970149"/>
            <a:ext cx="1946742" cy="517594"/>
          </a:xfrm>
          <a:prstGeom prst="can">
            <a:avLst/>
          </a:prstGeom>
          <a:solidFill>
            <a:schemeClr val="accent6">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柱 15">
            <a:extLst>
              <a:ext uri="{FF2B5EF4-FFF2-40B4-BE49-F238E27FC236}">
                <a16:creationId xmlns:a16="http://schemas.microsoft.com/office/drawing/2014/main" id="{7FFF9917-2E3A-9A23-7093-571AC2CD74D0}"/>
              </a:ext>
            </a:extLst>
          </p:cNvPr>
          <p:cNvSpPr/>
          <p:nvPr/>
        </p:nvSpPr>
        <p:spPr>
          <a:xfrm>
            <a:off x="7094944" y="4978153"/>
            <a:ext cx="1310803" cy="457058"/>
          </a:xfrm>
          <a:prstGeom prst="can">
            <a:avLst/>
          </a:prstGeom>
          <a:solidFill>
            <a:srgbClr val="FF0000">
              <a:alpha val="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直方体 16">
            <a:extLst>
              <a:ext uri="{FF2B5EF4-FFF2-40B4-BE49-F238E27FC236}">
                <a16:creationId xmlns:a16="http://schemas.microsoft.com/office/drawing/2014/main" id="{4A1BFB9B-2989-E64D-7604-01F3FDB32F7D}"/>
              </a:ext>
            </a:extLst>
          </p:cNvPr>
          <p:cNvSpPr/>
          <p:nvPr/>
        </p:nvSpPr>
        <p:spPr>
          <a:xfrm>
            <a:off x="6867208" y="4629684"/>
            <a:ext cx="1770678" cy="216442"/>
          </a:xfrm>
          <a:prstGeom prst="cube">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柱 17">
            <a:extLst>
              <a:ext uri="{FF2B5EF4-FFF2-40B4-BE49-F238E27FC236}">
                <a16:creationId xmlns:a16="http://schemas.microsoft.com/office/drawing/2014/main" id="{59CAB423-9995-C1B3-8539-270EBF8F2272}"/>
              </a:ext>
            </a:extLst>
          </p:cNvPr>
          <p:cNvSpPr/>
          <p:nvPr/>
        </p:nvSpPr>
        <p:spPr>
          <a:xfrm>
            <a:off x="7204029" y="3031648"/>
            <a:ext cx="1079964" cy="216441"/>
          </a:xfrm>
          <a:prstGeom prst="can">
            <a:avLst/>
          </a:prstGeom>
          <a:solidFill>
            <a:srgbClr val="BF5711">
              <a:alpha val="76000"/>
            </a:srgb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柱 18">
            <a:extLst>
              <a:ext uri="{FF2B5EF4-FFF2-40B4-BE49-F238E27FC236}">
                <a16:creationId xmlns:a16="http://schemas.microsoft.com/office/drawing/2014/main" id="{46B88253-4996-132C-5EB7-10F4D6DDA64A}"/>
              </a:ext>
            </a:extLst>
          </p:cNvPr>
          <p:cNvSpPr/>
          <p:nvPr/>
        </p:nvSpPr>
        <p:spPr>
          <a:xfrm>
            <a:off x="7381396" y="3031727"/>
            <a:ext cx="711340" cy="193508"/>
          </a:xfrm>
          <a:prstGeom prst="can">
            <a:avLst/>
          </a:prstGeom>
          <a:solidFill>
            <a:srgbClr val="BF5711">
              <a:alpha val="76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柱 19">
            <a:extLst>
              <a:ext uri="{FF2B5EF4-FFF2-40B4-BE49-F238E27FC236}">
                <a16:creationId xmlns:a16="http://schemas.microsoft.com/office/drawing/2014/main" id="{76B09CF1-C1F4-2F01-5265-BFAE9414AAFF}"/>
              </a:ext>
            </a:extLst>
          </p:cNvPr>
          <p:cNvSpPr/>
          <p:nvPr/>
        </p:nvSpPr>
        <p:spPr>
          <a:xfrm>
            <a:off x="7204029" y="3334376"/>
            <a:ext cx="1079964" cy="216441"/>
          </a:xfrm>
          <a:prstGeom prst="can">
            <a:avLst/>
          </a:prstGeom>
          <a:solidFill>
            <a:srgbClr val="BF5711">
              <a:alpha val="76000"/>
            </a:srgb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柱 20">
            <a:extLst>
              <a:ext uri="{FF2B5EF4-FFF2-40B4-BE49-F238E27FC236}">
                <a16:creationId xmlns:a16="http://schemas.microsoft.com/office/drawing/2014/main" id="{1C19A9AB-16CD-BD08-0858-9FECD881332B}"/>
              </a:ext>
            </a:extLst>
          </p:cNvPr>
          <p:cNvSpPr/>
          <p:nvPr/>
        </p:nvSpPr>
        <p:spPr>
          <a:xfrm>
            <a:off x="7381396" y="3334456"/>
            <a:ext cx="711340" cy="187617"/>
          </a:xfrm>
          <a:prstGeom prst="can">
            <a:avLst/>
          </a:prstGeom>
          <a:solidFill>
            <a:srgbClr val="BF5711">
              <a:alpha val="76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E466576F-8120-DA14-2B16-D276770D2163}"/>
              </a:ext>
            </a:extLst>
          </p:cNvPr>
          <p:cNvSpPr/>
          <p:nvPr/>
        </p:nvSpPr>
        <p:spPr>
          <a:xfrm>
            <a:off x="8006680" y="784504"/>
            <a:ext cx="231158" cy="461529"/>
          </a:xfrm>
          <a:prstGeom prst="roundRect">
            <a:avLst/>
          </a:prstGeom>
          <a:gradFill flip="none" rotWithShape="1">
            <a:gsLst>
              <a:gs pos="0">
                <a:schemeClr val="accent2">
                  <a:shade val="30000"/>
                  <a:satMod val="115000"/>
                  <a:alpha val="96000"/>
                </a:schemeClr>
              </a:gs>
              <a:gs pos="0">
                <a:schemeClr val="accent2">
                  <a:shade val="67500"/>
                  <a:satMod val="115000"/>
                </a:schemeClr>
              </a:gs>
              <a:gs pos="7000">
                <a:schemeClr val="accent2">
                  <a:shade val="100000"/>
                  <a:satMod val="115000"/>
                </a:schemeClr>
              </a:gs>
            </a:gsLst>
            <a:lin ang="2700000" scaled="1"/>
            <a:tileRect/>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直方体 39"/>
          <p:cNvSpPr/>
          <p:nvPr/>
        </p:nvSpPr>
        <p:spPr>
          <a:xfrm>
            <a:off x="320758" y="6046580"/>
            <a:ext cx="4320000" cy="295835"/>
          </a:xfrm>
          <a:prstGeom prst="cub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a:off x="35611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4" name="二等辺三角形 23"/>
          <p:cNvSpPr/>
          <p:nvPr/>
        </p:nvSpPr>
        <p:spPr>
          <a:xfrm>
            <a:off x="53725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5" name="二等辺三角形 24"/>
          <p:cNvSpPr/>
          <p:nvPr/>
        </p:nvSpPr>
        <p:spPr>
          <a:xfrm>
            <a:off x="71330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6" name="二等辺三角形 25"/>
          <p:cNvSpPr/>
          <p:nvPr/>
        </p:nvSpPr>
        <p:spPr>
          <a:xfrm>
            <a:off x="89444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7" name="二等辺三角形 26"/>
          <p:cNvSpPr/>
          <p:nvPr/>
        </p:nvSpPr>
        <p:spPr>
          <a:xfrm>
            <a:off x="107049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8" name="二等辺三角形 27"/>
          <p:cNvSpPr/>
          <p:nvPr/>
        </p:nvSpPr>
        <p:spPr>
          <a:xfrm>
            <a:off x="125163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9" name="二等辺三角形 28"/>
          <p:cNvSpPr/>
          <p:nvPr/>
        </p:nvSpPr>
        <p:spPr>
          <a:xfrm>
            <a:off x="142768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0" name="二等辺三角形 29"/>
          <p:cNvSpPr/>
          <p:nvPr/>
        </p:nvSpPr>
        <p:spPr>
          <a:xfrm>
            <a:off x="160882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1" name="二等辺三角形 30"/>
          <p:cNvSpPr/>
          <p:nvPr/>
        </p:nvSpPr>
        <p:spPr>
          <a:xfrm>
            <a:off x="178487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2" name="二等辺三角形 31"/>
          <p:cNvSpPr/>
          <p:nvPr/>
        </p:nvSpPr>
        <p:spPr>
          <a:xfrm>
            <a:off x="196601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3" name="二等辺三角形 32"/>
          <p:cNvSpPr/>
          <p:nvPr/>
        </p:nvSpPr>
        <p:spPr>
          <a:xfrm>
            <a:off x="214206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4" name="二等辺三角形 33"/>
          <p:cNvSpPr/>
          <p:nvPr/>
        </p:nvSpPr>
        <p:spPr>
          <a:xfrm>
            <a:off x="232320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5" name="二等辺三角形 34"/>
          <p:cNvSpPr/>
          <p:nvPr/>
        </p:nvSpPr>
        <p:spPr>
          <a:xfrm>
            <a:off x="249925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6" name="二等辺三角形 35"/>
          <p:cNvSpPr/>
          <p:nvPr/>
        </p:nvSpPr>
        <p:spPr>
          <a:xfrm>
            <a:off x="268039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7" name="二等辺三角形 36"/>
          <p:cNvSpPr/>
          <p:nvPr/>
        </p:nvSpPr>
        <p:spPr>
          <a:xfrm>
            <a:off x="285644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8" name="二等辺三角形 37"/>
          <p:cNvSpPr/>
          <p:nvPr/>
        </p:nvSpPr>
        <p:spPr>
          <a:xfrm>
            <a:off x="303758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9" name="二等辺三角形 38"/>
          <p:cNvSpPr/>
          <p:nvPr/>
        </p:nvSpPr>
        <p:spPr>
          <a:xfrm>
            <a:off x="321363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1" name="二等辺三角形 40"/>
          <p:cNvSpPr/>
          <p:nvPr/>
        </p:nvSpPr>
        <p:spPr>
          <a:xfrm>
            <a:off x="339477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2" name="二等辺三角形 41"/>
          <p:cNvSpPr/>
          <p:nvPr/>
        </p:nvSpPr>
        <p:spPr>
          <a:xfrm>
            <a:off x="357082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3" name="二等辺三角形 42"/>
          <p:cNvSpPr/>
          <p:nvPr/>
        </p:nvSpPr>
        <p:spPr>
          <a:xfrm>
            <a:off x="375196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4" name="二等辺三角形 43"/>
          <p:cNvSpPr/>
          <p:nvPr/>
        </p:nvSpPr>
        <p:spPr>
          <a:xfrm>
            <a:off x="392801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5" name="二等辺三角形 44"/>
          <p:cNvSpPr/>
          <p:nvPr/>
        </p:nvSpPr>
        <p:spPr>
          <a:xfrm>
            <a:off x="410915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6" name="二等辺三角形 45"/>
          <p:cNvSpPr/>
          <p:nvPr/>
        </p:nvSpPr>
        <p:spPr>
          <a:xfrm>
            <a:off x="428520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7" name="二等辺三角形 46"/>
          <p:cNvSpPr/>
          <p:nvPr/>
        </p:nvSpPr>
        <p:spPr>
          <a:xfrm>
            <a:off x="4466345" y="5664731"/>
            <a:ext cx="142876" cy="500066"/>
          </a:xfrm>
          <a:prstGeom prst="triangl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8" name="正方形/長方形 47"/>
          <p:cNvSpPr/>
          <p:nvPr/>
        </p:nvSpPr>
        <p:spPr>
          <a:xfrm>
            <a:off x="320758" y="5464711"/>
            <a:ext cx="4320000" cy="103084"/>
          </a:xfrm>
          <a:prstGeom prst="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49" name="円柱 48">
            <a:extLst>
              <a:ext uri="{FF2B5EF4-FFF2-40B4-BE49-F238E27FC236}">
                <a16:creationId xmlns:a16="http://schemas.microsoft.com/office/drawing/2014/main" id="{EEF6EBA6-D824-7BE0-F995-F56BC1404FDE}"/>
              </a:ext>
            </a:extLst>
          </p:cNvPr>
          <p:cNvSpPr/>
          <p:nvPr/>
        </p:nvSpPr>
        <p:spPr>
          <a:xfrm>
            <a:off x="7094944" y="4187435"/>
            <a:ext cx="1310802" cy="316497"/>
          </a:xfrm>
          <a:prstGeom prst="can">
            <a:avLst/>
          </a:prstGeom>
          <a:solidFill>
            <a:schemeClr val="bg1">
              <a:lumMod val="65000"/>
              <a:alpha val="76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柱 49">
            <a:extLst>
              <a:ext uri="{FF2B5EF4-FFF2-40B4-BE49-F238E27FC236}">
                <a16:creationId xmlns:a16="http://schemas.microsoft.com/office/drawing/2014/main" id="{FAEABAB3-DC75-23B8-0832-35E523F613F7}"/>
              </a:ext>
            </a:extLst>
          </p:cNvPr>
          <p:cNvSpPr/>
          <p:nvPr/>
        </p:nvSpPr>
        <p:spPr>
          <a:xfrm>
            <a:off x="7309545" y="4197797"/>
            <a:ext cx="863386" cy="274348"/>
          </a:xfrm>
          <a:prstGeom prst="can">
            <a:avLst/>
          </a:prstGeom>
          <a:solidFill>
            <a:schemeClr val="bg1">
              <a:lumMod val="65000"/>
              <a:alpha val="76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FE86B26B-7BE0-218C-6453-59920EAAF609}"/>
              </a:ext>
            </a:extLst>
          </p:cNvPr>
          <p:cNvSpPr/>
          <p:nvPr/>
        </p:nvSpPr>
        <p:spPr>
          <a:xfrm>
            <a:off x="6765615" y="5894732"/>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00728F6-5DC0-F1EA-7D67-60B7DF1CDE80}"/>
              </a:ext>
            </a:extLst>
          </p:cNvPr>
          <p:cNvSpPr/>
          <p:nvPr/>
        </p:nvSpPr>
        <p:spPr>
          <a:xfrm>
            <a:off x="6628057" y="5737028"/>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D07ACECD-6DC9-296F-F338-75D26BC0A1EC}"/>
              </a:ext>
            </a:extLst>
          </p:cNvPr>
          <p:cNvSpPr/>
          <p:nvPr/>
        </p:nvSpPr>
        <p:spPr>
          <a:xfrm>
            <a:off x="8029245" y="5737028"/>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26917235-CD27-3E3F-DF05-7BA04AEE4B9B}"/>
              </a:ext>
            </a:extLst>
          </p:cNvPr>
          <p:cNvSpPr/>
          <p:nvPr/>
        </p:nvSpPr>
        <p:spPr>
          <a:xfrm>
            <a:off x="6869810" y="5973390"/>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E4B3B58E-FD51-207E-3A12-D1981BA82B0F}"/>
              </a:ext>
            </a:extLst>
          </p:cNvPr>
          <p:cNvSpPr/>
          <p:nvPr/>
        </p:nvSpPr>
        <p:spPr>
          <a:xfrm>
            <a:off x="7814663" y="5983223"/>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0D5EDEB4-2381-E580-1B28-46D42CAA57E1}"/>
              </a:ext>
            </a:extLst>
          </p:cNvPr>
          <p:cNvSpPr/>
          <p:nvPr/>
        </p:nvSpPr>
        <p:spPr>
          <a:xfrm>
            <a:off x="7906111" y="5894732"/>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E4C7ED8-D066-ECAD-63BC-F5F2A24B0A29}"/>
              </a:ext>
            </a:extLst>
          </p:cNvPr>
          <p:cNvSpPr/>
          <p:nvPr/>
        </p:nvSpPr>
        <p:spPr>
          <a:xfrm>
            <a:off x="7960187" y="5815880"/>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3AE996CB-0958-3FDD-67DE-E892FF4593ED}"/>
              </a:ext>
            </a:extLst>
          </p:cNvPr>
          <p:cNvSpPr/>
          <p:nvPr/>
        </p:nvSpPr>
        <p:spPr>
          <a:xfrm>
            <a:off x="6731203" y="5823301"/>
            <a:ext cx="806246" cy="7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2661F519-38F2-9CB7-5263-FA985DB757EE}"/>
              </a:ext>
            </a:extLst>
          </p:cNvPr>
          <p:cNvSpPr/>
          <p:nvPr/>
        </p:nvSpPr>
        <p:spPr>
          <a:xfrm>
            <a:off x="7229057" y="6137453"/>
            <a:ext cx="1008781" cy="559755"/>
          </a:xfrm>
          <a:custGeom>
            <a:avLst/>
            <a:gdLst>
              <a:gd name="connsiteX0" fmla="*/ 0 w 1641987"/>
              <a:gd name="connsiteY0" fmla="*/ 0 h 747251"/>
              <a:gd name="connsiteX1" fmla="*/ 255638 w 1641987"/>
              <a:gd name="connsiteY1" fmla="*/ 78658 h 747251"/>
              <a:gd name="connsiteX2" fmla="*/ 353961 w 1641987"/>
              <a:gd name="connsiteY2" fmla="*/ 235974 h 747251"/>
              <a:gd name="connsiteX3" fmla="*/ 452284 w 1641987"/>
              <a:gd name="connsiteY3" fmla="*/ 373625 h 747251"/>
              <a:gd name="connsiteX4" fmla="*/ 580103 w 1641987"/>
              <a:gd name="connsiteY4" fmla="*/ 393290 h 747251"/>
              <a:gd name="connsiteX5" fmla="*/ 648929 w 1641987"/>
              <a:gd name="connsiteY5" fmla="*/ 393290 h 747251"/>
              <a:gd name="connsiteX6" fmla="*/ 737419 w 1641987"/>
              <a:gd name="connsiteY6" fmla="*/ 344129 h 747251"/>
              <a:gd name="connsiteX7" fmla="*/ 845574 w 1641987"/>
              <a:gd name="connsiteY7" fmla="*/ 324464 h 747251"/>
              <a:gd name="connsiteX8" fmla="*/ 894735 w 1641987"/>
              <a:gd name="connsiteY8" fmla="*/ 393290 h 747251"/>
              <a:gd name="connsiteX9" fmla="*/ 963561 w 1641987"/>
              <a:gd name="connsiteY9" fmla="*/ 501445 h 747251"/>
              <a:gd name="connsiteX10" fmla="*/ 1061884 w 1641987"/>
              <a:gd name="connsiteY10" fmla="*/ 501445 h 747251"/>
              <a:gd name="connsiteX11" fmla="*/ 1160206 w 1641987"/>
              <a:gd name="connsiteY11" fmla="*/ 501445 h 747251"/>
              <a:gd name="connsiteX12" fmla="*/ 1209367 w 1641987"/>
              <a:gd name="connsiteY12" fmla="*/ 383458 h 747251"/>
              <a:gd name="connsiteX13" fmla="*/ 1327354 w 1641987"/>
              <a:gd name="connsiteY13" fmla="*/ 275303 h 747251"/>
              <a:gd name="connsiteX14" fmla="*/ 1376516 w 1641987"/>
              <a:gd name="connsiteY14" fmla="*/ 167148 h 747251"/>
              <a:gd name="connsiteX15" fmla="*/ 1435509 w 1641987"/>
              <a:gd name="connsiteY15" fmla="*/ 108154 h 747251"/>
              <a:gd name="connsiteX16" fmla="*/ 1524000 w 1641987"/>
              <a:gd name="connsiteY16" fmla="*/ 9832 h 747251"/>
              <a:gd name="connsiteX17" fmla="*/ 1632154 w 1641987"/>
              <a:gd name="connsiteY17" fmla="*/ 9832 h 747251"/>
              <a:gd name="connsiteX18" fmla="*/ 1632154 w 1641987"/>
              <a:gd name="connsiteY18" fmla="*/ 137651 h 747251"/>
              <a:gd name="connsiteX19" fmla="*/ 1641987 w 1641987"/>
              <a:gd name="connsiteY19" fmla="*/ 737419 h 747251"/>
              <a:gd name="connsiteX20" fmla="*/ 186813 w 1641987"/>
              <a:gd name="connsiteY20" fmla="*/ 747251 h 747251"/>
              <a:gd name="connsiteX21" fmla="*/ 58993 w 1641987"/>
              <a:gd name="connsiteY21" fmla="*/ 747251 h 747251"/>
              <a:gd name="connsiteX22" fmla="*/ 0 w 1641987"/>
              <a:gd name="connsiteY22" fmla="*/ 0 h 7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1987" h="747251">
                <a:moveTo>
                  <a:pt x="0" y="0"/>
                </a:moveTo>
                <a:lnTo>
                  <a:pt x="255638" y="78658"/>
                </a:lnTo>
                <a:lnTo>
                  <a:pt x="353961" y="235974"/>
                </a:lnTo>
                <a:lnTo>
                  <a:pt x="452284" y="373625"/>
                </a:lnTo>
                <a:lnTo>
                  <a:pt x="580103" y="393290"/>
                </a:lnTo>
                <a:lnTo>
                  <a:pt x="648929" y="393290"/>
                </a:lnTo>
                <a:lnTo>
                  <a:pt x="737419" y="344129"/>
                </a:lnTo>
                <a:lnTo>
                  <a:pt x="845574" y="324464"/>
                </a:lnTo>
                <a:lnTo>
                  <a:pt x="894735" y="393290"/>
                </a:lnTo>
                <a:lnTo>
                  <a:pt x="963561" y="501445"/>
                </a:lnTo>
                <a:lnTo>
                  <a:pt x="1061884" y="501445"/>
                </a:lnTo>
                <a:lnTo>
                  <a:pt x="1160206" y="501445"/>
                </a:lnTo>
                <a:lnTo>
                  <a:pt x="1209367" y="383458"/>
                </a:lnTo>
                <a:lnTo>
                  <a:pt x="1327354" y="275303"/>
                </a:lnTo>
                <a:lnTo>
                  <a:pt x="1376516" y="167148"/>
                </a:lnTo>
                <a:lnTo>
                  <a:pt x="1435509" y="108154"/>
                </a:lnTo>
                <a:lnTo>
                  <a:pt x="1524000" y="9832"/>
                </a:lnTo>
                <a:lnTo>
                  <a:pt x="1632154" y="9832"/>
                </a:lnTo>
                <a:lnTo>
                  <a:pt x="1632154" y="137651"/>
                </a:lnTo>
                <a:lnTo>
                  <a:pt x="1641987" y="737419"/>
                </a:lnTo>
                <a:lnTo>
                  <a:pt x="186813" y="747251"/>
                </a:lnTo>
                <a:lnTo>
                  <a:pt x="58993" y="747251"/>
                </a:lnTo>
                <a:lnTo>
                  <a:pt x="0" y="0"/>
                </a:lnTo>
                <a:close/>
              </a:path>
            </a:pathLst>
          </a:cu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8974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4880A-740B-76BC-A0C4-1929171F9CE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27CA32-1F2B-0770-3FBE-40E3726BEF1B}"/>
              </a:ext>
            </a:extLst>
          </p:cNvPr>
          <p:cNvSpPr txBox="1"/>
          <p:nvPr/>
        </p:nvSpPr>
        <p:spPr>
          <a:xfrm>
            <a:off x="379440" y="5129586"/>
            <a:ext cx="6326008" cy="1383712"/>
          </a:xfrm>
          <a:prstGeom prst="rect">
            <a:avLst/>
          </a:prstGeom>
          <a:noFill/>
        </p:spPr>
        <p:txBody>
          <a:bodyPr wrap="square" rtlCol="0">
            <a:spAutoFit/>
          </a:bodyPr>
          <a:lstStyle/>
          <a:p>
            <a:pPr marL="342900" indent="-342900">
              <a:lnSpc>
                <a:spcPts val="3400"/>
              </a:lnSpc>
              <a:buClr>
                <a:schemeClr val="accent1"/>
              </a:buClr>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照射方式　 ：</a:t>
            </a:r>
            <a:r>
              <a:rPr lang="ja-JP" altLang="en-US" sz="2400" dirty="0">
                <a:solidFill>
                  <a:schemeClr val="accent1"/>
                </a:solidFill>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拡大散乱体法</a:t>
            </a:r>
            <a:r>
              <a:rPr lang="en-US" altLang="ja-JP" sz="2400" dirty="0">
                <a:latin typeface="メイリオ" panose="020B0604030504040204" pitchFamily="50" charset="-128"/>
                <a:ea typeface="メイリオ" panose="020B0604030504040204" pitchFamily="50" charset="-128"/>
              </a:rPr>
              <a:t>(Wobbler</a:t>
            </a:r>
            <a:r>
              <a:rPr lang="ja-JP" altLang="en-US" sz="2400" dirty="0">
                <a:latin typeface="メイリオ" panose="020B0604030504040204" pitchFamily="50" charset="-128"/>
                <a:ea typeface="メイリオ" panose="020B0604030504040204" pitchFamily="50" charset="-128"/>
              </a:rPr>
              <a:t>法</a:t>
            </a:r>
            <a:r>
              <a:rPr lang="en-US" altLang="ja-JP" sz="2400" dirty="0">
                <a:latin typeface="メイリオ" panose="020B0604030504040204" pitchFamily="50" charset="-128"/>
                <a:ea typeface="メイリオ" panose="020B0604030504040204" pitchFamily="50" charset="-128"/>
              </a:rPr>
              <a:t>)</a:t>
            </a:r>
          </a:p>
          <a:p>
            <a:pPr marL="342900" indent="-342900">
              <a:lnSpc>
                <a:spcPts val="3400"/>
              </a:lnSpc>
              <a:buClr>
                <a:schemeClr val="accent1"/>
              </a:buClr>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エネルギー ：</a:t>
            </a:r>
            <a:r>
              <a:rPr lang="ja-JP" altLang="en-US" sz="2400" dirty="0">
                <a:solidFill>
                  <a:schemeClr val="accent1"/>
                </a:solidFill>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120,150, 210 MeV</a:t>
            </a:r>
          </a:p>
          <a:p>
            <a:pPr marL="342900" indent="-342900">
              <a:lnSpc>
                <a:spcPts val="3400"/>
              </a:lnSpc>
              <a:buClr>
                <a:schemeClr val="accent1"/>
              </a:buClr>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最大線量率 ：</a:t>
            </a:r>
            <a:r>
              <a:rPr lang="ja-JP" altLang="en-US" sz="2400" dirty="0">
                <a:solidFill>
                  <a:schemeClr val="accent1"/>
                </a:solidFill>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2 Gy</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/min</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43F79CFC-271A-B132-4B81-57898C6BCD6D}"/>
              </a:ext>
            </a:extLst>
          </p:cNvPr>
          <p:cNvPicPr>
            <a:picLocks noChangeAspect="1"/>
          </p:cNvPicPr>
          <p:nvPr/>
        </p:nvPicPr>
        <p:blipFill>
          <a:blip r:embed="rId3" cstate="hqprint">
            <a:extLst>
              <a:ext uri="{28A0092B-C50C-407E-A947-70E740481C1C}">
                <a14:useLocalDpi xmlns:a14="http://schemas.microsoft.com/office/drawing/2010/main" val="0"/>
              </a:ext>
            </a:extLst>
          </a:blip>
          <a:srcRect l="9276" r="12688" b="6689"/>
          <a:stretch/>
        </p:blipFill>
        <p:spPr>
          <a:xfrm rot="5400000">
            <a:off x="2464631" y="1799042"/>
            <a:ext cx="3257294" cy="2921157"/>
          </a:xfrm>
          <a:prstGeom prst="rect">
            <a:avLst/>
          </a:prstGeom>
          <a:ln>
            <a:solidFill>
              <a:schemeClr val="tx1"/>
            </a:solidFill>
          </a:ln>
        </p:spPr>
      </p:pic>
      <p:pic>
        <p:nvPicPr>
          <p:cNvPr id="8" name="図 7">
            <a:extLst>
              <a:ext uri="{FF2B5EF4-FFF2-40B4-BE49-F238E27FC236}">
                <a16:creationId xmlns:a16="http://schemas.microsoft.com/office/drawing/2014/main" id="{C94BB0BD-C107-AB73-39DC-46C0B61D692A}"/>
              </a:ext>
            </a:extLst>
          </p:cNvPr>
          <p:cNvPicPr>
            <a:picLocks noChangeAspect="1"/>
          </p:cNvPicPr>
          <p:nvPr/>
        </p:nvPicPr>
        <p:blipFill>
          <a:blip r:embed="rId4" cstate="hqprint">
            <a:extLst>
              <a:ext uri="{28A0092B-C50C-407E-A947-70E740481C1C}">
                <a14:useLocalDpi xmlns:a14="http://schemas.microsoft.com/office/drawing/2010/main" val="0"/>
              </a:ext>
            </a:extLst>
          </a:blip>
          <a:srcRect l="14656" t="15765" r="16135" b="9825"/>
          <a:stretch/>
        </p:blipFill>
        <p:spPr>
          <a:xfrm>
            <a:off x="5945988" y="1630973"/>
            <a:ext cx="3826933" cy="3257295"/>
          </a:xfrm>
          <a:prstGeom prst="rect">
            <a:avLst/>
          </a:prstGeom>
          <a:ln>
            <a:solidFill>
              <a:schemeClr val="tx1"/>
            </a:solidFill>
          </a:ln>
        </p:spPr>
      </p:pic>
      <p:sp>
        <p:nvSpPr>
          <p:cNvPr id="7" name="テキスト ボックス 6">
            <a:extLst>
              <a:ext uri="{FF2B5EF4-FFF2-40B4-BE49-F238E27FC236}">
                <a16:creationId xmlns:a16="http://schemas.microsoft.com/office/drawing/2014/main" id="{04F7F8D1-7573-1C10-8647-AC34D5FD1167}"/>
              </a:ext>
            </a:extLst>
          </p:cNvPr>
          <p:cNvSpPr txBox="1"/>
          <p:nvPr/>
        </p:nvSpPr>
        <p:spPr>
          <a:xfrm>
            <a:off x="1373988" y="839018"/>
            <a:ext cx="9144000" cy="584775"/>
          </a:xfrm>
          <a:prstGeom prst="rect">
            <a:avLst/>
          </a:prstGeom>
          <a:noFill/>
        </p:spPr>
        <p:txBody>
          <a:bodyPr wrap="square">
            <a:spAutoFit/>
          </a:bodyPr>
          <a:lstStyle/>
          <a:p>
            <a:pPr algn="ctr"/>
            <a:r>
              <a:rPr kumimoji="1" lang="ja-JP" altLang="en-US" sz="3200" b="1" dirty="0">
                <a:solidFill>
                  <a:srgbClr val="C00000"/>
                </a:solidFill>
                <a:latin typeface="メイリオ" panose="020B0604030504040204" pitchFamily="50" charset="-128"/>
                <a:ea typeface="メイリオ" panose="020B0604030504040204" pitchFamily="50" charset="-128"/>
              </a:rPr>
              <a:t>日立（旧三菱社製）</a:t>
            </a:r>
            <a:r>
              <a:rPr kumimoji="1" lang="en-US" altLang="ja-JP" sz="3200" b="1" dirty="0">
                <a:solidFill>
                  <a:srgbClr val="C00000"/>
                </a:solidFill>
                <a:latin typeface="メイリオ" panose="020B0604030504040204" pitchFamily="50" charset="-128"/>
                <a:ea typeface="メイリオ" panose="020B0604030504040204" pitchFamily="50" charset="-128"/>
              </a:rPr>
              <a:t>360°</a:t>
            </a:r>
            <a:r>
              <a:rPr kumimoji="1" lang="ja-JP" altLang="en-US" sz="3200" b="1" dirty="0">
                <a:solidFill>
                  <a:srgbClr val="C00000"/>
                </a:solidFill>
                <a:latin typeface="メイリオ" panose="020B0604030504040204" pitchFamily="50" charset="-128"/>
                <a:ea typeface="メイリオ" panose="020B0604030504040204" pitchFamily="50" charset="-128"/>
              </a:rPr>
              <a:t>回転ガントリー</a:t>
            </a:r>
            <a:endParaRPr lang="en-US" altLang="ja-JP" sz="3200" b="1" dirty="0">
              <a:solidFill>
                <a:srgbClr val="C0000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D3478A60-27EA-D74B-F440-76119BECAEAF}"/>
              </a:ext>
            </a:extLst>
          </p:cNvPr>
          <p:cNvSpPr txBox="1"/>
          <p:nvPr/>
        </p:nvSpPr>
        <p:spPr>
          <a:xfrm>
            <a:off x="6558844" y="5129586"/>
            <a:ext cx="5253716" cy="947695"/>
          </a:xfrm>
          <a:prstGeom prst="rect">
            <a:avLst/>
          </a:prstGeom>
          <a:noFill/>
        </p:spPr>
        <p:txBody>
          <a:bodyPr wrap="square" rtlCol="0">
            <a:spAutoFit/>
          </a:bodyPr>
          <a:lstStyle/>
          <a:p>
            <a:pPr marL="342900" indent="-342900">
              <a:lnSpc>
                <a:spcPts val="3400"/>
              </a:lnSpc>
              <a:buClr>
                <a:schemeClr val="accent1"/>
              </a:buClr>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最大照射野　 ：</a:t>
            </a:r>
            <a:r>
              <a:rPr lang="ja-JP" altLang="en-US" sz="2400" dirty="0">
                <a:solidFill>
                  <a:schemeClr val="accent1"/>
                </a:solidFill>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15×15</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cm²</a:t>
            </a:r>
          </a:p>
          <a:p>
            <a:pPr marL="342900" indent="-342900">
              <a:lnSpc>
                <a:spcPts val="3400"/>
              </a:lnSpc>
              <a:buClr>
                <a:schemeClr val="accent1"/>
              </a:buClr>
              <a:buFont typeface="Wingdings" panose="05000000000000000000" pitchFamily="2" charset="2"/>
              <a:buChar char="l"/>
            </a:pPr>
            <a:r>
              <a:rPr lang="ja-JP" altLang="en-US" sz="2400" dirty="0">
                <a:latin typeface="メイリオ" panose="020B0604030504040204" pitchFamily="50" charset="-128"/>
                <a:ea typeface="メイリオ" panose="020B0604030504040204" pitchFamily="50" charset="-128"/>
              </a:rPr>
              <a:t>照合システム ： </a:t>
            </a:r>
            <a:r>
              <a:rPr lang="ja-JP" altLang="en-US" sz="2400" dirty="0">
                <a:solidFill>
                  <a:schemeClr val="accent1"/>
                </a:solidFill>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I.I </a:t>
            </a:r>
            <a:r>
              <a:rPr lang="ja-JP" altLang="en-US" sz="2400" dirty="0">
                <a:latin typeface="メイリオ" panose="020B0604030504040204" pitchFamily="50" charset="-128"/>
                <a:ea typeface="メイリオ" panose="020B0604030504040204" pitchFamily="50" charset="-128"/>
              </a:rPr>
              <a:t>管</a:t>
            </a:r>
            <a:endParaRPr lang="en-US" altLang="ja-JP" sz="2400" dirty="0">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723477EC-76C6-252E-C988-6DD47D60881B}"/>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1" name="正方形/長方形 9">
            <a:extLst>
              <a:ext uri="{FF2B5EF4-FFF2-40B4-BE49-F238E27FC236}">
                <a16:creationId xmlns:a16="http://schemas.microsoft.com/office/drawing/2014/main" id="{CEDA9B54-1315-6D9F-F944-02B109AC12F2}"/>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480B35A-6F90-508C-96BD-9B34EF32CA34}"/>
              </a:ext>
            </a:extLst>
          </p:cNvPr>
          <p:cNvSpPr txBox="1"/>
          <p:nvPr/>
        </p:nvSpPr>
        <p:spPr>
          <a:xfrm>
            <a:off x="0" y="84667"/>
            <a:ext cx="6096000" cy="524553"/>
          </a:xfrm>
          <a:prstGeom prst="rect">
            <a:avLst/>
          </a:prstGeom>
          <a:noFill/>
        </p:spPr>
        <p:txBody>
          <a:bodyPr wrap="square" tIns="108000">
            <a:sp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当施設について　</a:t>
            </a:r>
            <a:r>
              <a:rPr lang="ja-JP" altLang="en-US" sz="2400" dirty="0">
                <a:solidFill>
                  <a:schemeClr val="bg1"/>
                </a:solidFill>
                <a:latin typeface="メイリオ" panose="020B0604030504040204" pitchFamily="50" charset="-128"/>
                <a:ea typeface="メイリオ" panose="020B0604030504040204" pitchFamily="50" charset="-128"/>
              </a:rPr>
              <a:t>～</a:t>
            </a:r>
            <a:r>
              <a:rPr kumimoji="1" lang="ja-JP" altLang="en-US" sz="2400" dirty="0">
                <a:solidFill>
                  <a:schemeClr val="bg1"/>
                </a:solidFill>
                <a:latin typeface="メイリオ" panose="020B0604030504040204" pitchFamily="50" charset="-128"/>
                <a:ea typeface="メイリオ" panose="020B0604030504040204" pitchFamily="50" charset="-128"/>
              </a:rPr>
              <a:t>陽子線治療装置～</a:t>
            </a:r>
          </a:p>
        </p:txBody>
      </p:sp>
    </p:spTree>
    <p:extLst>
      <p:ext uri="{BB962C8B-B14F-4D97-AF65-F5344CB8AC3E}">
        <p14:creationId xmlns:p14="http://schemas.microsoft.com/office/powerpoint/2010/main" val="4803784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42AD4-8EB8-FEB7-CA14-EDCE72126BF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2C43A73-A587-E6C8-9E8A-79341D674E0D}"/>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t>　小</a:t>
            </a:r>
            <a:r>
              <a:rPr kumimoji="1" lang="ja-JP" altLang="en-US" sz="2400" b="1" dirty="0"/>
              <a:t>照射野での再現性について</a:t>
            </a:r>
            <a:endParaRPr kumimoji="1" lang="en-US" altLang="ja-JP" sz="2400" b="1" dirty="0"/>
          </a:p>
        </p:txBody>
      </p:sp>
      <p:graphicFrame>
        <p:nvGraphicFramePr>
          <p:cNvPr id="2" name="表 1">
            <a:extLst>
              <a:ext uri="{FF2B5EF4-FFF2-40B4-BE49-F238E27FC236}">
                <a16:creationId xmlns:a16="http://schemas.microsoft.com/office/drawing/2014/main" id="{65CEBE31-9D86-14D9-4CC9-0FC08FD6E280}"/>
              </a:ext>
            </a:extLst>
          </p:cNvPr>
          <p:cNvGraphicFramePr>
            <a:graphicFrameLocks noGrp="1"/>
          </p:cNvGraphicFramePr>
          <p:nvPr>
            <p:extLst>
              <p:ext uri="{D42A27DB-BD31-4B8C-83A1-F6EECF244321}">
                <p14:modId xmlns:p14="http://schemas.microsoft.com/office/powerpoint/2010/main" val="1309101089"/>
              </p:ext>
            </p:extLst>
          </p:nvPr>
        </p:nvGraphicFramePr>
        <p:xfrm>
          <a:off x="2021763" y="1889952"/>
          <a:ext cx="7765703" cy="4451198"/>
        </p:xfrm>
        <a:graphic>
          <a:graphicData uri="http://schemas.openxmlformats.org/drawingml/2006/table">
            <a:tbl>
              <a:tblPr firstRow="1" bandRow="1">
                <a:tableStyleId>{5C22544A-7EE6-4342-B048-85BDC9FD1C3A}</a:tableStyleId>
              </a:tblPr>
              <a:tblGrid>
                <a:gridCol w="1389214">
                  <a:extLst>
                    <a:ext uri="{9D8B030D-6E8A-4147-A177-3AD203B41FA5}">
                      <a16:colId xmlns:a16="http://schemas.microsoft.com/office/drawing/2014/main" val="2328441494"/>
                    </a:ext>
                  </a:extLst>
                </a:gridCol>
                <a:gridCol w="1389214">
                  <a:extLst>
                    <a:ext uri="{9D8B030D-6E8A-4147-A177-3AD203B41FA5}">
                      <a16:colId xmlns:a16="http://schemas.microsoft.com/office/drawing/2014/main" val="2740313644"/>
                    </a:ext>
                  </a:extLst>
                </a:gridCol>
                <a:gridCol w="1867112">
                  <a:extLst>
                    <a:ext uri="{9D8B030D-6E8A-4147-A177-3AD203B41FA5}">
                      <a16:colId xmlns:a16="http://schemas.microsoft.com/office/drawing/2014/main" val="2795872385"/>
                    </a:ext>
                  </a:extLst>
                </a:gridCol>
                <a:gridCol w="1867112">
                  <a:extLst>
                    <a:ext uri="{9D8B030D-6E8A-4147-A177-3AD203B41FA5}">
                      <a16:colId xmlns:a16="http://schemas.microsoft.com/office/drawing/2014/main" val="3442276803"/>
                    </a:ext>
                  </a:extLst>
                </a:gridCol>
                <a:gridCol w="1253051">
                  <a:extLst>
                    <a:ext uri="{9D8B030D-6E8A-4147-A177-3AD203B41FA5}">
                      <a16:colId xmlns:a16="http://schemas.microsoft.com/office/drawing/2014/main" val="453600520"/>
                    </a:ext>
                  </a:extLst>
                </a:gridCol>
              </a:tblGrid>
              <a:tr h="578324">
                <a:tc>
                  <a:txBody>
                    <a:bodyPr/>
                    <a:lstStyle/>
                    <a:p>
                      <a:pPr algn="ctr"/>
                      <a:r>
                        <a:rPr kumimoji="1" lang="en-US" altLang="ja-JP" sz="1800" dirty="0"/>
                        <a:t>SOBP</a:t>
                      </a:r>
                      <a:r>
                        <a:rPr kumimoji="1" lang="ja-JP" altLang="en-US" sz="1800" dirty="0"/>
                        <a:t> </a:t>
                      </a:r>
                      <a:r>
                        <a:rPr kumimoji="1" lang="en-US" altLang="ja-JP" sz="1800" dirty="0"/>
                        <a:t>size(mm)</a:t>
                      </a:r>
                      <a:endParaRPr kumimoji="1" lang="ja-JP" altLang="en-US" sz="1800" dirty="0"/>
                    </a:p>
                  </a:txBody>
                  <a:tcPr marL="104565" marR="104565" marT="52283" marB="52283" anchor="ctr"/>
                </a:tc>
                <a:tc>
                  <a:txBody>
                    <a:bodyPr/>
                    <a:lstStyle/>
                    <a:p>
                      <a:pPr algn="ctr"/>
                      <a:r>
                        <a:rPr kumimoji="1" lang="en-US" altLang="ja-JP" sz="1800" dirty="0"/>
                        <a:t>Wobbler size(mm)</a:t>
                      </a:r>
                      <a:endParaRPr kumimoji="1" lang="ja-JP" altLang="en-US" sz="1800" dirty="0"/>
                    </a:p>
                  </a:txBody>
                  <a:tcPr marL="104565" marR="104565" marT="52283" marB="52283" anchor="ctr"/>
                </a:tc>
                <a:tc>
                  <a:txBody>
                    <a:bodyPr/>
                    <a:lstStyle/>
                    <a:p>
                      <a:pPr algn="ctr"/>
                      <a:r>
                        <a:rPr kumimoji="1" lang="en-US" altLang="ja-JP" sz="2100" dirty="0"/>
                        <a:t>Range shifter(mm)</a:t>
                      </a:r>
                      <a:endParaRPr kumimoji="1" lang="ja-JP" altLang="en-US" sz="2100" dirty="0"/>
                    </a:p>
                  </a:txBody>
                  <a:tcPr marL="104565" marR="104565" marT="52283" marB="52283" anchor="ctr"/>
                </a:tc>
                <a:tc>
                  <a:txBody>
                    <a:bodyPr/>
                    <a:lstStyle/>
                    <a:p>
                      <a:pPr algn="ctr"/>
                      <a:r>
                        <a:rPr kumimoji="1" lang="en-US" altLang="ja-JP" sz="2100" dirty="0"/>
                        <a:t>Field size(cm²)</a:t>
                      </a:r>
                      <a:endParaRPr kumimoji="1" lang="ja-JP" altLang="en-US" sz="2100" dirty="0"/>
                    </a:p>
                  </a:txBody>
                  <a:tcPr marL="104565" marR="104565" marT="52283" marB="52283" anchor="ctr"/>
                </a:tc>
                <a:tc>
                  <a:txBody>
                    <a:bodyPr/>
                    <a:lstStyle/>
                    <a:p>
                      <a:pPr algn="ctr"/>
                      <a:r>
                        <a:rPr kumimoji="1" lang="en-US" altLang="ja-JP" sz="2300" b="1" dirty="0"/>
                        <a:t>Iso</a:t>
                      </a:r>
                      <a:endParaRPr kumimoji="1" lang="ja-JP" altLang="en-US" sz="2100" dirty="0"/>
                    </a:p>
                  </a:txBody>
                  <a:tcPr marL="104565" marR="104565" marT="52283" marB="52283" anchor="ctr"/>
                </a:tc>
                <a:extLst>
                  <a:ext uri="{0D108BD9-81ED-4DB2-BD59-A6C34878D82A}">
                    <a16:rowId xmlns:a16="http://schemas.microsoft.com/office/drawing/2014/main" val="1497827837"/>
                  </a:ext>
                </a:extLst>
              </a:tr>
              <a:tr h="463319">
                <a:tc rowSpan="2">
                  <a:txBody>
                    <a:bodyPr/>
                    <a:lstStyle/>
                    <a:p>
                      <a:pPr algn="ctr"/>
                      <a:r>
                        <a:rPr kumimoji="1" lang="en-US" altLang="ja-JP" sz="2300" dirty="0"/>
                        <a:t>50</a:t>
                      </a:r>
                      <a:endParaRPr kumimoji="1" lang="ja-JP" altLang="en-US" sz="2300" dirty="0"/>
                    </a:p>
                  </a:txBody>
                  <a:tcPr marL="104565" marR="104565" marT="52283" marB="52283" anchor="ctr"/>
                </a:tc>
                <a:tc rowSpan="2">
                  <a:txBody>
                    <a:bodyPr/>
                    <a:lstStyle/>
                    <a:p>
                      <a:pPr algn="ctr"/>
                      <a:endParaRPr kumimoji="1" lang="ja-JP" altLang="en-US" sz="2300" dirty="0"/>
                    </a:p>
                  </a:txBody>
                  <a:tcPr marL="104565" marR="104565" marT="52283" marB="52283" anchor="ctr"/>
                </a:tc>
                <a:tc>
                  <a:txBody>
                    <a:bodyPr/>
                    <a:lstStyle/>
                    <a:p>
                      <a:pPr algn="ctr"/>
                      <a:endParaRPr kumimoji="1" lang="en-US" altLang="ja-JP" sz="2300" dirty="0"/>
                    </a:p>
                  </a:txBody>
                  <a:tcPr marL="104565" marR="104565" marT="52283" marB="52283"/>
                </a:tc>
                <a:tc>
                  <a:txBody>
                    <a:bodyPr/>
                    <a:lstStyle/>
                    <a:p>
                      <a:pPr algn="ctr"/>
                      <a:endParaRPr kumimoji="1" lang="en-US" altLang="ja-JP" sz="2300" dirty="0"/>
                    </a:p>
                  </a:txBody>
                  <a:tcPr marL="104565" marR="104565" marT="52283" marB="52283"/>
                </a:tc>
                <a:tc>
                  <a:txBody>
                    <a:bodyPr/>
                    <a:lstStyle/>
                    <a:p>
                      <a:pPr algn="ctr"/>
                      <a:endParaRPr kumimoji="1" lang="ja-JP" altLang="en-US" sz="2100" dirty="0"/>
                    </a:p>
                  </a:txBody>
                  <a:tcPr marL="104565" marR="104565" marT="52283" marB="52283"/>
                </a:tc>
                <a:extLst>
                  <a:ext uri="{0D108BD9-81ED-4DB2-BD59-A6C34878D82A}">
                    <a16:rowId xmlns:a16="http://schemas.microsoft.com/office/drawing/2014/main" val="2352564630"/>
                  </a:ext>
                </a:extLst>
              </a:tr>
              <a:tr h="463319">
                <a:tc vMerge="1">
                  <a:txBody>
                    <a:bodyPr/>
                    <a:lstStyle/>
                    <a:p>
                      <a:pPr algn="ctr"/>
                      <a:endParaRPr kumimoji="1" lang="ja-JP" altLang="en-US" sz="2700" dirty="0"/>
                    </a:p>
                  </a:txBody>
                  <a:tcPr marL="121092" marR="121092" marT="60547" marB="60547"/>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algn="ctr"/>
                      <a:endParaRPr kumimoji="1" lang="ja-JP" altLang="en-US" sz="2100" dirty="0"/>
                    </a:p>
                  </a:txBody>
                  <a:tcPr marL="104565" marR="104565" marT="52283" marB="52283"/>
                </a:tc>
                <a:extLst>
                  <a:ext uri="{0D108BD9-81ED-4DB2-BD59-A6C34878D82A}">
                    <a16:rowId xmlns:a16="http://schemas.microsoft.com/office/drawing/2014/main" val="2565654319"/>
                  </a:ext>
                </a:extLst>
              </a:tr>
              <a:tr h="46331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60</a:t>
                      </a:r>
                      <a:endParaRPr kumimoji="1" lang="ja-JP" altLang="en-US" sz="2300" dirty="0"/>
                    </a:p>
                  </a:txBody>
                  <a:tcPr marL="104565" marR="104565" marT="52283" marB="52283"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300" dirty="0"/>
                    </a:p>
                  </a:txBody>
                  <a:tcPr marL="104565" marR="104565" marT="52283" marB="52283" anchor="ctr"/>
                </a:tc>
                <a:tc>
                  <a:txBody>
                    <a:bodyPr/>
                    <a:lstStyle/>
                    <a:p>
                      <a:pPr algn="ctr"/>
                      <a:endParaRPr kumimoji="1" lang="en-US" altLang="ja-JP" sz="2300" dirty="0"/>
                    </a:p>
                  </a:txBody>
                  <a:tcPr marL="104565" marR="104565" marT="52283" marB="52283"/>
                </a:tc>
                <a:tc>
                  <a:txBody>
                    <a:bodyPr/>
                    <a:lstStyle/>
                    <a:p>
                      <a:pPr algn="ctr"/>
                      <a:endParaRPr kumimoji="1" lang="en-US" altLang="ja-JP" sz="2300" dirty="0"/>
                    </a:p>
                  </a:txBody>
                  <a:tcPr marL="104565" marR="104565" marT="52283" marB="52283"/>
                </a:tc>
                <a:tc>
                  <a:txBody>
                    <a:bodyPr/>
                    <a:lstStyle/>
                    <a:p>
                      <a:pPr algn="ctr"/>
                      <a:endParaRPr kumimoji="1" lang="en-US" altLang="ja-JP" sz="2100" dirty="0"/>
                    </a:p>
                  </a:txBody>
                  <a:tcPr marL="104565" marR="104565" marT="52283" marB="52283"/>
                </a:tc>
                <a:extLst>
                  <a:ext uri="{0D108BD9-81ED-4DB2-BD59-A6C34878D82A}">
                    <a16:rowId xmlns:a16="http://schemas.microsoft.com/office/drawing/2014/main" val="1808396597"/>
                  </a:ext>
                </a:extLst>
              </a:tr>
              <a:tr h="46331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700" dirty="0"/>
                    </a:p>
                  </a:txBody>
                  <a:tcPr marL="121092" marR="121092" marT="60547" marB="60547"/>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algn="ctr"/>
                      <a:endParaRPr kumimoji="1" lang="ja-JP" altLang="en-US" sz="2100" dirty="0"/>
                    </a:p>
                  </a:txBody>
                  <a:tcPr marL="104565" marR="104565" marT="52283" marB="52283"/>
                </a:tc>
                <a:extLst>
                  <a:ext uri="{0D108BD9-81ED-4DB2-BD59-A6C34878D82A}">
                    <a16:rowId xmlns:a16="http://schemas.microsoft.com/office/drawing/2014/main" val="982045387"/>
                  </a:ext>
                </a:extLst>
              </a:tr>
              <a:tr h="46331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70</a:t>
                      </a:r>
                      <a:endParaRPr kumimoji="1" lang="ja-JP" altLang="en-US" sz="2300" dirty="0"/>
                    </a:p>
                  </a:txBody>
                  <a:tcPr marL="104565" marR="104565" marT="52283" marB="52283"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300" dirty="0"/>
                    </a:p>
                  </a:txBody>
                  <a:tcPr marL="104565" marR="104565" marT="52283" marB="52283" anchor="ctr"/>
                </a:tc>
                <a:tc>
                  <a:txBody>
                    <a:bodyPr/>
                    <a:lstStyle/>
                    <a:p>
                      <a:pPr algn="ctr"/>
                      <a:endParaRPr kumimoji="1" lang="en-US" altLang="ja-JP" sz="2300" dirty="0"/>
                    </a:p>
                  </a:txBody>
                  <a:tcPr marL="104565" marR="104565" marT="52283" marB="52283"/>
                </a:tc>
                <a:tc>
                  <a:txBody>
                    <a:bodyPr/>
                    <a:lstStyle/>
                    <a:p>
                      <a:pPr algn="ctr"/>
                      <a:endParaRPr kumimoji="1" lang="en-US" altLang="ja-JP" sz="2300" dirty="0"/>
                    </a:p>
                  </a:txBody>
                  <a:tcPr marL="104565" marR="104565" marT="52283" marB="52283"/>
                </a:tc>
                <a:tc>
                  <a:txBody>
                    <a:bodyPr/>
                    <a:lstStyle/>
                    <a:p>
                      <a:pPr algn="ctr"/>
                      <a:endParaRPr kumimoji="1" lang="ja-JP" altLang="en-US" sz="2100" dirty="0"/>
                    </a:p>
                  </a:txBody>
                  <a:tcPr marL="104565" marR="104565" marT="52283" marB="52283"/>
                </a:tc>
                <a:extLst>
                  <a:ext uri="{0D108BD9-81ED-4DB2-BD59-A6C34878D82A}">
                    <a16:rowId xmlns:a16="http://schemas.microsoft.com/office/drawing/2014/main" val="3229650161"/>
                  </a:ext>
                </a:extLst>
              </a:tr>
              <a:tr h="46331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700" dirty="0"/>
                    </a:p>
                  </a:txBody>
                  <a:tcPr marL="121092" marR="121092" marT="60547" marB="60547"/>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algn="ctr"/>
                      <a:endParaRPr kumimoji="1" lang="ja-JP" altLang="en-US" sz="2100" dirty="0"/>
                    </a:p>
                  </a:txBody>
                  <a:tcPr marL="104565" marR="104565" marT="52283" marB="52283"/>
                </a:tc>
                <a:extLst>
                  <a:ext uri="{0D108BD9-81ED-4DB2-BD59-A6C34878D82A}">
                    <a16:rowId xmlns:a16="http://schemas.microsoft.com/office/drawing/2014/main" val="1529421978"/>
                  </a:ext>
                </a:extLst>
              </a:tr>
              <a:tr h="46331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300" dirty="0"/>
                        <a:t>80</a:t>
                      </a:r>
                      <a:endParaRPr kumimoji="1" lang="ja-JP" altLang="en-US" sz="2300" dirty="0"/>
                    </a:p>
                  </a:txBody>
                  <a:tcPr marL="104565" marR="104565" marT="52283" marB="52283"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300" dirty="0"/>
                    </a:p>
                  </a:txBody>
                  <a:tcPr marL="104565" marR="104565" marT="52283" marB="52283" anchor="ctr"/>
                </a:tc>
                <a:tc>
                  <a:txBody>
                    <a:bodyPr/>
                    <a:lstStyle/>
                    <a:p>
                      <a:pPr algn="ctr"/>
                      <a:endParaRPr kumimoji="1" lang="en-US" altLang="ja-JP" sz="2300" dirty="0"/>
                    </a:p>
                  </a:txBody>
                  <a:tcPr marL="104565" marR="104565" marT="52283" marB="52283"/>
                </a:tc>
                <a:tc>
                  <a:txBody>
                    <a:bodyPr/>
                    <a:lstStyle/>
                    <a:p>
                      <a:pPr algn="ctr"/>
                      <a:endParaRPr kumimoji="1" lang="en-US" altLang="ja-JP" sz="2300" dirty="0"/>
                    </a:p>
                  </a:txBody>
                  <a:tcPr marL="104565" marR="104565" marT="52283" marB="52283"/>
                </a:tc>
                <a:tc>
                  <a:txBody>
                    <a:bodyPr/>
                    <a:lstStyle/>
                    <a:p>
                      <a:pPr algn="ctr"/>
                      <a:endParaRPr kumimoji="1" lang="ja-JP" altLang="en-US" sz="2100" dirty="0"/>
                    </a:p>
                  </a:txBody>
                  <a:tcPr marL="104565" marR="104565" marT="52283" marB="52283"/>
                </a:tc>
                <a:extLst>
                  <a:ext uri="{0D108BD9-81ED-4DB2-BD59-A6C34878D82A}">
                    <a16:rowId xmlns:a16="http://schemas.microsoft.com/office/drawing/2014/main" val="636860855"/>
                  </a:ext>
                </a:extLst>
              </a:tr>
              <a:tr h="46331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700" dirty="0"/>
                    </a:p>
                  </a:txBody>
                  <a:tcPr marL="121092" marR="121092" marT="60547" marB="60547"/>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300" dirty="0"/>
                    </a:p>
                  </a:txBody>
                  <a:tcPr marL="104565" marR="104565" marT="52283" marB="52283"/>
                </a:tc>
                <a:tc>
                  <a:txBody>
                    <a:bodyPr/>
                    <a:lstStyle/>
                    <a:p>
                      <a:pPr algn="ctr"/>
                      <a:endParaRPr kumimoji="1" lang="ja-JP" altLang="en-US" sz="2100" dirty="0"/>
                    </a:p>
                  </a:txBody>
                  <a:tcPr marL="104565" marR="104565" marT="52283" marB="52283"/>
                </a:tc>
                <a:extLst>
                  <a:ext uri="{0D108BD9-81ED-4DB2-BD59-A6C34878D82A}">
                    <a16:rowId xmlns:a16="http://schemas.microsoft.com/office/drawing/2014/main" val="2692786937"/>
                  </a:ext>
                </a:extLst>
              </a:tr>
            </a:tbl>
          </a:graphicData>
        </a:graphic>
      </p:graphicFrame>
      <p:sp>
        <p:nvSpPr>
          <p:cNvPr id="5" name="正方形/長方形 4">
            <a:extLst>
              <a:ext uri="{FF2B5EF4-FFF2-40B4-BE49-F238E27FC236}">
                <a16:creationId xmlns:a16="http://schemas.microsoft.com/office/drawing/2014/main" id="{FF5432BD-5519-4ABC-387A-79E496D12600}"/>
              </a:ext>
            </a:extLst>
          </p:cNvPr>
          <p:cNvSpPr/>
          <p:nvPr/>
        </p:nvSpPr>
        <p:spPr>
          <a:xfrm>
            <a:off x="8517467" y="2631439"/>
            <a:ext cx="1269999" cy="3692777"/>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C33F2B0-7710-ECD3-9973-B62574102B64}"/>
              </a:ext>
            </a:extLst>
          </p:cNvPr>
          <p:cNvSpPr txBox="1"/>
          <p:nvPr/>
        </p:nvSpPr>
        <p:spPr>
          <a:xfrm>
            <a:off x="7219858" y="801362"/>
            <a:ext cx="4784624" cy="461665"/>
          </a:xfrm>
          <a:prstGeom prst="rect">
            <a:avLst/>
          </a:prstGeom>
          <a:noFill/>
          <a:ln w="19050">
            <a:solidFill>
              <a:srgbClr val="FF0000"/>
            </a:solidFill>
          </a:ln>
        </p:spPr>
        <p:txBody>
          <a:bodyPr wrap="square" rtlCol="0">
            <a:spAutoFit/>
          </a:bodyPr>
          <a:lstStyle/>
          <a:p>
            <a:pPr algn="ctr"/>
            <a:r>
              <a:rPr kumimoji="1" lang="en-US" altLang="ja-JP" sz="2400" dirty="0"/>
              <a:t>Gamma pass</a:t>
            </a:r>
            <a:r>
              <a:rPr kumimoji="1" lang="ja-JP" altLang="en-US" sz="2400" dirty="0"/>
              <a:t> </a:t>
            </a:r>
            <a:r>
              <a:rPr kumimoji="1" lang="en-US" altLang="ja-JP" sz="2400" dirty="0"/>
              <a:t>rate </a:t>
            </a:r>
            <a:r>
              <a:rPr kumimoji="1" lang="ja-JP" altLang="en-US" sz="2400" dirty="0"/>
              <a:t>： </a:t>
            </a:r>
            <a:r>
              <a:rPr kumimoji="1" lang="en-US" altLang="ja-JP" sz="2400" dirty="0"/>
              <a:t>3mm / 3%</a:t>
            </a:r>
            <a:endParaRPr kumimoji="1" lang="ja-JP" altLang="en-US" sz="2400" dirty="0"/>
          </a:p>
        </p:txBody>
      </p:sp>
    </p:spTree>
    <p:extLst>
      <p:ext uri="{BB962C8B-B14F-4D97-AF65-F5344CB8AC3E}">
        <p14:creationId xmlns:p14="http://schemas.microsoft.com/office/powerpoint/2010/main" val="748431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直線コネクタ 97">
            <a:extLst>
              <a:ext uri="{FF2B5EF4-FFF2-40B4-BE49-F238E27FC236}">
                <a16:creationId xmlns:a16="http://schemas.microsoft.com/office/drawing/2014/main" id="{21896D65-C518-3430-CB65-2B9B0D64BA5F}"/>
              </a:ext>
            </a:extLst>
          </p:cNvPr>
          <p:cNvCxnSpPr>
            <a:cxnSpLocks/>
          </p:cNvCxnSpPr>
          <p:nvPr/>
        </p:nvCxnSpPr>
        <p:spPr>
          <a:xfrm flipH="1">
            <a:off x="2498072" y="5255928"/>
            <a:ext cx="1" cy="1106897"/>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C4B84D62-F2DE-D1EC-D163-C506B8A60C38}"/>
              </a:ext>
            </a:extLst>
          </p:cNvPr>
          <p:cNvCxnSpPr>
            <a:cxnSpLocks/>
          </p:cNvCxnSpPr>
          <p:nvPr/>
        </p:nvCxnSpPr>
        <p:spPr>
          <a:xfrm>
            <a:off x="2498072" y="6341245"/>
            <a:ext cx="100221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01" name="フリーフォーム: 図形 100">
            <a:extLst>
              <a:ext uri="{FF2B5EF4-FFF2-40B4-BE49-F238E27FC236}">
                <a16:creationId xmlns:a16="http://schemas.microsoft.com/office/drawing/2014/main" id="{2CE51672-1E8B-6E2E-9A69-77B568B2600D}"/>
              </a:ext>
            </a:extLst>
          </p:cNvPr>
          <p:cNvSpPr/>
          <p:nvPr/>
        </p:nvSpPr>
        <p:spPr>
          <a:xfrm>
            <a:off x="2564163" y="5207855"/>
            <a:ext cx="857748" cy="1056647"/>
          </a:xfrm>
          <a:custGeom>
            <a:avLst/>
            <a:gdLst>
              <a:gd name="connsiteX0" fmla="*/ 0 w 678425"/>
              <a:gd name="connsiteY0" fmla="*/ 53693 h 840273"/>
              <a:gd name="connsiteX1" fmla="*/ 501445 w 678425"/>
              <a:gd name="connsiteY1" fmla="*/ 83189 h 840273"/>
              <a:gd name="connsiteX2" fmla="*/ 678425 w 678425"/>
              <a:gd name="connsiteY2" fmla="*/ 840273 h 840273"/>
              <a:gd name="connsiteX3" fmla="*/ 678425 w 678425"/>
              <a:gd name="connsiteY3" fmla="*/ 840273 h 840273"/>
            </a:gdLst>
            <a:ahLst/>
            <a:cxnLst>
              <a:cxn ang="0">
                <a:pos x="connsiteX0" y="connsiteY0"/>
              </a:cxn>
              <a:cxn ang="0">
                <a:pos x="connsiteX1" y="connsiteY1"/>
              </a:cxn>
              <a:cxn ang="0">
                <a:pos x="connsiteX2" y="connsiteY2"/>
              </a:cxn>
              <a:cxn ang="0">
                <a:pos x="connsiteX3" y="connsiteY3"/>
              </a:cxn>
            </a:cxnLst>
            <a:rect l="l" t="t" r="r" b="b"/>
            <a:pathLst>
              <a:path w="678425" h="840273">
                <a:moveTo>
                  <a:pt x="0" y="53693"/>
                </a:moveTo>
                <a:cubicBezTo>
                  <a:pt x="194187" y="2892"/>
                  <a:pt x="388374" y="-47908"/>
                  <a:pt x="501445" y="83189"/>
                </a:cubicBezTo>
                <a:cubicBezTo>
                  <a:pt x="614516" y="214286"/>
                  <a:pt x="678425" y="840273"/>
                  <a:pt x="678425" y="840273"/>
                </a:cubicBezTo>
                <a:lnTo>
                  <a:pt x="678425" y="840273"/>
                </a:lnTo>
              </a:path>
            </a:pathLst>
          </a:cu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8383F69B-5E7A-E7A6-99F1-0771A4240C78}"/>
              </a:ext>
            </a:extLst>
          </p:cNvPr>
          <p:cNvSpPr/>
          <p:nvPr/>
        </p:nvSpPr>
        <p:spPr>
          <a:xfrm>
            <a:off x="2576774" y="5317137"/>
            <a:ext cx="699087" cy="957197"/>
          </a:xfrm>
          <a:custGeom>
            <a:avLst/>
            <a:gdLst>
              <a:gd name="connsiteX0" fmla="*/ 7052 w 552934"/>
              <a:gd name="connsiteY0" fmla="*/ 0 h 757083"/>
              <a:gd name="connsiteX1" fmla="*/ 26717 w 552934"/>
              <a:gd name="connsiteY1" fmla="*/ 639096 h 757083"/>
              <a:gd name="connsiteX2" fmla="*/ 223362 w 552934"/>
              <a:gd name="connsiteY2" fmla="*/ 747251 h 757083"/>
              <a:gd name="connsiteX3" fmla="*/ 508497 w 552934"/>
              <a:gd name="connsiteY3" fmla="*/ 747251 h 757083"/>
              <a:gd name="connsiteX4" fmla="*/ 547826 w 552934"/>
              <a:gd name="connsiteY4" fmla="*/ 757083 h 75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934" h="757083">
                <a:moveTo>
                  <a:pt x="7052" y="0"/>
                </a:moveTo>
                <a:cubicBezTo>
                  <a:pt x="-1142" y="257277"/>
                  <a:pt x="-9335" y="514554"/>
                  <a:pt x="26717" y="639096"/>
                </a:cubicBezTo>
                <a:cubicBezTo>
                  <a:pt x="62769" y="763638"/>
                  <a:pt x="143065" y="729225"/>
                  <a:pt x="223362" y="747251"/>
                </a:cubicBezTo>
                <a:cubicBezTo>
                  <a:pt x="303659" y="765277"/>
                  <a:pt x="508497" y="747251"/>
                  <a:pt x="508497" y="747251"/>
                </a:cubicBezTo>
                <a:cubicBezTo>
                  <a:pt x="562574" y="748890"/>
                  <a:pt x="555200" y="752986"/>
                  <a:pt x="547826" y="757083"/>
                </a:cubicBezTo>
              </a:path>
            </a:pathLst>
          </a:cu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 name="図 104">
            <a:extLst>
              <a:ext uri="{FF2B5EF4-FFF2-40B4-BE49-F238E27FC236}">
                <a16:creationId xmlns:a16="http://schemas.microsoft.com/office/drawing/2014/main" id="{7684B6A7-EDF2-DA95-82BD-D6BFE0768409}"/>
              </a:ext>
            </a:extLst>
          </p:cNvPr>
          <p:cNvPicPr>
            <a:picLocks noChangeAspect="1"/>
          </p:cNvPicPr>
          <p:nvPr/>
        </p:nvPicPr>
        <p:blipFill>
          <a:blip r:embed="rId2"/>
          <a:stretch>
            <a:fillRect/>
          </a:stretch>
        </p:blipFill>
        <p:spPr>
          <a:xfrm>
            <a:off x="3817794" y="5368442"/>
            <a:ext cx="957155" cy="1054699"/>
          </a:xfrm>
          <a:prstGeom prst="rect">
            <a:avLst/>
          </a:prstGeom>
        </p:spPr>
      </p:pic>
      <p:sp>
        <p:nvSpPr>
          <p:cNvPr id="106" name="フリーフォーム: 図形 105">
            <a:extLst>
              <a:ext uri="{FF2B5EF4-FFF2-40B4-BE49-F238E27FC236}">
                <a16:creationId xmlns:a16="http://schemas.microsoft.com/office/drawing/2014/main" id="{4D4D9659-61EA-47AE-E049-28117077C9B7}"/>
              </a:ext>
            </a:extLst>
          </p:cNvPr>
          <p:cNvSpPr/>
          <p:nvPr/>
        </p:nvSpPr>
        <p:spPr>
          <a:xfrm>
            <a:off x="2576775" y="5267975"/>
            <a:ext cx="764570" cy="957197"/>
          </a:xfrm>
          <a:custGeom>
            <a:avLst/>
            <a:gdLst>
              <a:gd name="connsiteX0" fmla="*/ 0 w 678425"/>
              <a:gd name="connsiteY0" fmla="*/ 53693 h 840273"/>
              <a:gd name="connsiteX1" fmla="*/ 501445 w 678425"/>
              <a:gd name="connsiteY1" fmla="*/ 83189 h 840273"/>
              <a:gd name="connsiteX2" fmla="*/ 678425 w 678425"/>
              <a:gd name="connsiteY2" fmla="*/ 840273 h 840273"/>
              <a:gd name="connsiteX3" fmla="*/ 678425 w 678425"/>
              <a:gd name="connsiteY3" fmla="*/ 840273 h 840273"/>
            </a:gdLst>
            <a:ahLst/>
            <a:cxnLst>
              <a:cxn ang="0">
                <a:pos x="connsiteX0" y="connsiteY0"/>
              </a:cxn>
              <a:cxn ang="0">
                <a:pos x="connsiteX1" y="connsiteY1"/>
              </a:cxn>
              <a:cxn ang="0">
                <a:pos x="connsiteX2" y="connsiteY2"/>
              </a:cxn>
              <a:cxn ang="0">
                <a:pos x="connsiteX3" y="connsiteY3"/>
              </a:cxn>
            </a:cxnLst>
            <a:rect l="l" t="t" r="r" b="b"/>
            <a:pathLst>
              <a:path w="678425" h="840273">
                <a:moveTo>
                  <a:pt x="0" y="53693"/>
                </a:moveTo>
                <a:cubicBezTo>
                  <a:pt x="194187" y="2892"/>
                  <a:pt x="388374" y="-47908"/>
                  <a:pt x="501445" y="83189"/>
                </a:cubicBezTo>
                <a:cubicBezTo>
                  <a:pt x="614516" y="214286"/>
                  <a:pt x="678425" y="840273"/>
                  <a:pt x="678425" y="840273"/>
                </a:cubicBezTo>
                <a:lnTo>
                  <a:pt x="678425" y="840273"/>
                </a:lnTo>
              </a:path>
            </a:pathLst>
          </a:custGeom>
          <a:noFill/>
          <a:ln w="38100">
            <a:solidFill>
              <a:srgbClr val="FFC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2E1BF95B-F4CD-C897-9897-90E07FE386AB}"/>
              </a:ext>
            </a:extLst>
          </p:cNvPr>
          <p:cNvSpPr/>
          <p:nvPr/>
        </p:nvSpPr>
        <p:spPr>
          <a:xfrm rot="21185544">
            <a:off x="2634061" y="5291745"/>
            <a:ext cx="555430" cy="956333"/>
          </a:xfrm>
          <a:custGeom>
            <a:avLst/>
            <a:gdLst>
              <a:gd name="connsiteX0" fmla="*/ 7052 w 552934"/>
              <a:gd name="connsiteY0" fmla="*/ 0 h 757083"/>
              <a:gd name="connsiteX1" fmla="*/ 26717 w 552934"/>
              <a:gd name="connsiteY1" fmla="*/ 639096 h 757083"/>
              <a:gd name="connsiteX2" fmla="*/ 223362 w 552934"/>
              <a:gd name="connsiteY2" fmla="*/ 747251 h 757083"/>
              <a:gd name="connsiteX3" fmla="*/ 508497 w 552934"/>
              <a:gd name="connsiteY3" fmla="*/ 747251 h 757083"/>
              <a:gd name="connsiteX4" fmla="*/ 547826 w 552934"/>
              <a:gd name="connsiteY4" fmla="*/ 757083 h 75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934" h="757083">
                <a:moveTo>
                  <a:pt x="7052" y="0"/>
                </a:moveTo>
                <a:cubicBezTo>
                  <a:pt x="-1142" y="257277"/>
                  <a:pt x="-9335" y="514554"/>
                  <a:pt x="26717" y="639096"/>
                </a:cubicBezTo>
                <a:cubicBezTo>
                  <a:pt x="62769" y="763638"/>
                  <a:pt x="143065" y="729225"/>
                  <a:pt x="223362" y="747251"/>
                </a:cubicBezTo>
                <a:cubicBezTo>
                  <a:pt x="303659" y="765277"/>
                  <a:pt x="508497" y="747251"/>
                  <a:pt x="508497" y="747251"/>
                </a:cubicBezTo>
                <a:cubicBezTo>
                  <a:pt x="562574" y="748890"/>
                  <a:pt x="555200" y="752986"/>
                  <a:pt x="547826" y="757083"/>
                </a:cubicBez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403240F1-78C7-3F4D-5270-11CEC581B940}"/>
              </a:ext>
            </a:extLst>
          </p:cNvPr>
          <p:cNvSpPr/>
          <p:nvPr/>
        </p:nvSpPr>
        <p:spPr>
          <a:xfrm>
            <a:off x="5588501" y="5267975"/>
            <a:ext cx="1492475" cy="1006359"/>
          </a:xfrm>
          <a:prstGeom prst="ellipse">
            <a:avLst/>
          </a:prstGeom>
          <a:solidFill>
            <a:srgbClr val="FAD9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ローチャート: 記憶データ 123">
            <a:extLst>
              <a:ext uri="{FF2B5EF4-FFF2-40B4-BE49-F238E27FC236}">
                <a16:creationId xmlns:a16="http://schemas.microsoft.com/office/drawing/2014/main" id="{B55D4B02-76B1-29F0-FEE2-48824EB687BC}"/>
              </a:ext>
            </a:extLst>
          </p:cNvPr>
          <p:cNvSpPr/>
          <p:nvPr/>
        </p:nvSpPr>
        <p:spPr>
          <a:xfrm rot="10800000">
            <a:off x="5853228" y="5576433"/>
            <a:ext cx="1690366" cy="372295"/>
          </a:xfrm>
          <a:prstGeom prst="flowChartOnlineStorage">
            <a:avLst/>
          </a:prstGeom>
          <a:gradFill flip="none" rotWithShape="1">
            <a:gsLst>
              <a:gs pos="78000">
                <a:srgbClr val="FF5050"/>
              </a:gs>
              <a:gs pos="22000">
                <a:schemeClr val="accent2">
                  <a:tint val="44500"/>
                  <a:satMod val="160000"/>
                </a:schemeClr>
              </a:gs>
              <a:gs pos="43000">
                <a:schemeClr val="accent2">
                  <a:tint val="23500"/>
                  <a:satMod val="160000"/>
                </a:schemeClr>
              </a:gs>
            </a:gsLst>
            <a:lin ang="0" scaled="1"/>
            <a:tileRect/>
          </a:gra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F2A3455B-EF04-BD7C-A3C3-1AD8A4BA4B59}"/>
              </a:ext>
            </a:extLst>
          </p:cNvPr>
          <p:cNvSpPr/>
          <p:nvPr/>
        </p:nvSpPr>
        <p:spPr>
          <a:xfrm>
            <a:off x="6167589" y="5610897"/>
            <a:ext cx="334297" cy="318028"/>
          </a:xfrm>
          <a:prstGeom prst="ellipse">
            <a:avLst/>
          </a:prstGeom>
          <a:solidFill>
            <a:schemeClr val="bg1">
              <a:lumMod val="9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六角形 125">
            <a:extLst>
              <a:ext uri="{FF2B5EF4-FFF2-40B4-BE49-F238E27FC236}">
                <a16:creationId xmlns:a16="http://schemas.microsoft.com/office/drawing/2014/main" id="{8E859214-03A1-8FDF-C725-DA78D25E0CF2}"/>
              </a:ext>
            </a:extLst>
          </p:cNvPr>
          <p:cNvSpPr/>
          <p:nvPr/>
        </p:nvSpPr>
        <p:spPr>
          <a:xfrm>
            <a:off x="5685944" y="5655843"/>
            <a:ext cx="324464" cy="239948"/>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a:extLst>
              <a:ext uri="{FF2B5EF4-FFF2-40B4-BE49-F238E27FC236}">
                <a16:creationId xmlns:a16="http://schemas.microsoft.com/office/drawing/2014/main" id="{9D85EC4B-DF77-C5A9-4F96-30402F059A2D}"/>
              </a:ext>
            </a:extLst>
          </p:cNvPr>
          <p:cNvSpPr/>
          <p:nvPr/>
        </p:nvSpPr>
        <p:spPr>
          <a:xfrm>
            <a:off x="5797668" y="5724668"/>
            <a:ext cx="94887" cy="10673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六角形 128">
            <a:extLst>
              <a:ext uri="{FF2B5EF4-FFF2-40B4-BE49-F238E27FC236}">
                <a16:creationId xmlns:a16="http://schemas.microsoft.com/office/drawing/2014/main" id="{8681CE6C-C807-3F58-365F-C7C38648A21D}"/>
              </a:ext>
            </a:extLst>
          </p:cNvPr>
          <p:cNvSpPr/>
          <p:nvPr/>
        </p:nvSpPr>
        <p:spPr>
          <a:xfrm>
            <a:off x="6643902" y="5655843"/>
            <a:ext cx="324464" cy="239948"/>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楕円 127">
            <a:extLst>
              <a:ext uri="{FF2B5EF4-FFF2-40B4-BE49-F238E27FC236}">
                <a16:creationId xmlns:a16="http://schemas.microsoft.com/office/drawing/2014/main" id="{983F8DF2-08D6-6E76-1201-1D68329F8DBF}"/>
              </a:ext>
            </a:extLst>
          </p:cNvPr>
          <p:cNvSpPr/>
          <p:nvPr/>
        </p:nvSpPr>
        <p:spPr>
          <a:xfrm>
            <a:off x="6759924" y="5731397"/>
            <a:ext cx="86193" cy="101697"/>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15D7A35C-7E16-AF99-492A-E84BDA6C996D}"/>
              </a:ext>
            </a:extLst>
          </p:cNvPr>
          <p:cNvSpPr/>
          <p:nvPr/>
        </p:nvSpPr>
        <p:spPr>
          <a:xfrm>
            <a:off x="8120957" y="5274579"/>
            <a:ext cx="1492475" cy="1006359"/>
          </a:xfrm>
          <a:prstGeom prst="ellipse">
            <a:avLst/>
          </a:prstGeom>
          <a:solidFill>
            <a:srgbClr val="FAD9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六角形 4">
            <a:extLst>
              <a:ext uri="{FF2B5EF4-FFF2-40B4-BE49-F238E27FC236}">
                <a16:creationId xmlns:a16="http://schemas.microsoft.com/office/drawing/2014/main" id="{E76F2BE5-6402-7B83-6DBD-234A70065611}"/>
              </a:ext>
            </a:extLst>
          </p:cNvPr>
          <p:cNvSpPr/>
          <p:nvPr/>
        </p:nvSpPr>
        <p:spPr>
          <a:xfrm>
            <a:off x="8213487" y="5657786"/>
            <a:ext cx="324464" cy="239948"/>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45D3C085-642A-3F16-7559-6563BE1BAF68}"/>
              </a:ext>
            </a:extLst>
          </p:cNvPr>
          <p:cNvSpPr/>
          <p:nvPr/>
        </p:nvSpPr>
        <p:spPr>
          <a:xfrm>
            <a:off x="8325211" y="5726611"/>
            <a:ext cx="94887" cy="10673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六角形 6">
            <a:extLst>
              <a:ext uri="{FF2B5EF4-FFF2-40B4-BE49-F238E27FC236}">
                <a16:creationId xmlns:a16="http://schemas.microsoft.com/office/drawing/2014/main" id="{9962AA94-AF82-9C39-E4B4-FA3895875A18}"/>
              </a:ext>
            </a:extLst>
          </p:cNvPr>
          <p:cNvSpPr/>
          <p:nvPr/>
        </p:nvSpPr>
        <p:spPr>
          <a:xfrm>
            <a:off x="9200935" y="5657785"/>
            <a:ext cx="324464" cy="239948"/>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FEB1FF21-FF9F-590A-C6E3-CB74DEE16955}"/>
              </a:ext>
            </a:extLst>
          </p:cNvPr>
          <p:cNvSpPr/>
          <p:nvPr/>
        </p:nvSpPr>
        <p:spPr>
          <a:xfrm>
            <a:off x="9316957" y="5733339"/>
            <a:ext cx="86193" cy="101697"/>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記憶データ 9">
            <a:extLst>
              <a:ext uri="{FF2B5EF4-FFF2-40B4-BE49-F238E27FC236}">
                <a16:creationId xmlns:a16="http://schemas.microsoft.com/office/drawing/2014/main" id="{D24348CA-83E2-03CD-969E-163E41466162}"/>
              </a:ext>
            </a:extLst>
          </p:cNvPr>
          <p:cNvSpPr/>
          <p:nvPr/>
        </p:nvSpPr>
        <p:spPr>
          <a:xfrm rot="10800000">
            <a:off x="8325211" y="5591610"/>
            <a:ext cx="1836929" cy="372295"/>
          </a:xfrm>
          <a:prstGeom prst="flowChartOnlineStorage">
            <a:avLst/>
          </a:prstGeom>
          <a:gradFill flip="none" rotWithShape="1">
            <a:gsLst>
              <a:gs pos="94000">
                <a:srgbClr val="FF0000"/>
              </a:gs>
              <a:gs pos="54000">
                <a:srgbClr val="F98073"/>
              </a:gs>
              <a:gs pos="0">
                <a:schemeClr val="accent2">
                  <a:tint val="23500"/>
                  <a:satMod val="160000"/>
                  <a:alpha val="0"/>
                </a:schemeClr>
              </a:gs>
            </a:gsLst>
            <a:lin ang="0" scaled="1"/>
            <a:tileRect/>
          </a:gra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6922AA76-F9CB-54EA-7B21-4B1943D9DA00}"/>
              </a:ext>
            </a:extLst>
          </p:cNvPr>
          <p:cNvSpPr/>
          <p:nvPr/>
        </p:nvSpPr>
        <p:spPr>
          <a:xfrm>
            <a:off x="8703028" y="5625173"/>
            <a:ext cx="334297" cy="318028"/>
          </a:xfrm>
          <a:prstGeom prst="ellipse">
            <a:avLst/>
          </a:prstGeom>
          <a:solidFill>
            <a:schemeClr val="bg1">
              <a:lumMod val="9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直方体 38">
            <a:extLst>
              <a:ext uri="{FF2B5EF4-FFF2-40B4-BE49-F238E27FC236}">
                <a16:creationId xmlns:a16="http://schemas.microsoft.com/office/drawing/2014/main" id="{D863B585-509B-6BE3-627F-AA54A4DC3383}"/>
              </a:ext>
            </a:extLst>
          </p:cNvPr>
          <p:cNvSpPr/>
          <p:nvPr/>
        </p:nvSpPr>
        <p:spPr>
          <a:xfrm>
            <a:off x="1183131" y="2960937"/>
            <a:ext cx="2049893" cy="1519093"/>
          </a:xfrm>
          <a:prstGeom prst="cube">
            <a:avLst/>
          </a:prstGeom>
          <a:solidFill>
            <a:schemeClr val="accent1">
              <a:lumMod val="40000"/>
              <a:lumOff val="6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手作業 41">
            <a:extLst>
              <a:ext uri="{FF2B5EF4-FFF2-40B4-BE49-F238E27FC236}">
                <a16:creationId xmlns:a16="http://schemas.microsoft.com/office/drawing/2014/main" id="{8E133EF1-2519-909A-A767-0CE07AF6BB5C}"/>
              </a:ext>
            </a:extLst>
          </p:cNvPr>
          <p:cNvSpPr/>
          <p:nvPr/>
        </p:nvSpPr>
        <p:spPr>
          <a:xfrm>
            <a:off x="1832858" y="2038638"/>
            <a:ext cx="633984" cy="2061448"/>
          </a:xfrm>
          <a:prstGeom prst="flowChartManualOperation">
            <a:avLst/>
          </a:prstGeom>
          <a:gradFill flip="none" rotWithShape="1">
            <a:gsLst>
              <a:gs pos="0">
                <a:schemeClr val="accent4">
                  <a:lumMod val="20000"/>
                  <a:lumOff val="80000"/>
                </a:schemeClr>
              </a:gs>
              <a:gs pos="50000">
                <a:schemeClr val="accent4">
                  <a:tint val="44500"/>
                  <a:satMod val="160000"/>
                </a:schemeClr>
              </a:gs>
              <a:gs pos="100000">
                <a:schemeClr val="accent4">
                  <a:lumMod val="60000"/>
                  <a:lumOff val="40000"/>
                </a:schemeClr>
              </a:gs>
            </a:gsLst>
            <a:lin ang="5400000" scaled="1"/>
            <a:tileRect/>
          </a:gra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DD7BB39E-FD5B-D339-4012-AD1C70C177A7}"/>
              </a:ext>
            </a:extLst>
          </p:cNvPr>
          <p:cNvSpPr/>
          <p:nvPr/>
        </p:nvSpPr>
        <p:spPr>
          <a:xfrm>
            <a:off x="222727" y="2598458"/>
            <a:ext cx="1927123" cy="2004131"/>
          </a:xfrm>
          <a:custGeom>
            <a:avLst/>
            <a:gdLst>
              <a:gd name="connsiteX0" fmla="*/ 0 w 1927123"/>
              <a:gd name="connsiteY0" fmla="*/ 1727562 h 1727562"/>
              <a:gd name="connsiteX1" fmla="*/ 196646 w 1927123"/>
              <a:gd name="connsiteY1" fmla="*/ 960646 h 1727562"/>
              <a:gd name="connsiteX2" fmla="*/ 462117 w 1927123"/>
              <a:gd name="connsiteY2" fmla="*/ 380543 h 1727562"/>
              <a:gd name="connsiteX3" fmla="*/ 806246 w 1927123"/>
              <a:gd name="connsiteY3" fmla="*/ 16749 h 1727562"/>
              <a:gd name="connsiteX4" fmla="*/ 1071717 w 1927123"/>
              <a:gd name="connsiteY4" fmla="*/ 95407 h 1727562"/>
              <a:gd name="connsiteX5" fmla="*/ 1248697 w 1927123"/>
              <a:gd name="connsiteY5" fmla="*/ 400207 h 1727562"/>
              <a:gd name="connsiteX6" fmla="*/ 1406013 w 1927123"/>
              <a:gd name="connsiteY6" fmla="*/ 655846 h 1727562"/>
              <a:gd name="connsiteX7" fmla="*/ 1661652 w 1927123"/>
              <a:gd name="connsiteY7" fmla="*/ 842659 h 1727562"/>
              <a:gd name="connsiteX8" fmla="*/ 1868130 w 1927123"/>
              <a:gd name="connsiteY8" fmla="*/ 911485 h 1727562"/>
              <a:gd name="connsiteX9" fmla="*/ 1927123 w 1927123"/>
              <a:gd name="connsiteY9" fmla="*/ 921317 h 17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7123" h="1727562">
                <a:moveTo>
                  <a:pt x="0" y="1727562"/>
                </a:moveTo>
                <a:cubicBezTo>
                  <a:pt x="59813" y="1456355"/>
                  <a:pt x="119627" y="1185149"/>
                  <a:pt x="196646" y="960646"/>
                </a:cubicBezTo>
                <a:cubicBezTo>
                  <a:pt x="273665" y="736143"/>
                  <a:pt x="360517" y="537859"/>
                  <a:pt x="462117" y="380543"/>
                </a:cubicBezTo>
                <a:cubicBezTo>
                  <a:pt x="563717" y="223227"/>
                  <a:pt x="704646" y="64272"/>
                  <a:pt x="806246" y="16749"/>
                </a:cubicBezTo>
                <a:cubicBezTo>
                  <a:pt x="907846" y="-30774"/>
                  <a:pt x="997975" y="31497"/>
                  <a:pt x="1071717" y="95407"/>
                </a:cubicBezTo>
                <a:cubicBezTo>
                  <a:pt x="1145459" y="159317"/>
                  <a:pt x="1192981" y="306800"/>
                  <a:pt x="1248697" y="400207"/>
                </a:cubicBezTo>
                <a:cubicBezTo>
                  <a:pt x="1304413" y="493613"/>
                  <a:pt x="1337187" y="582104"/>
                  <a:pt x="1406013" y="655846"/>
                </a:cubicBezTo>
                <a:cubicBezTo>
                  <a:pt x="1474839" y="729588"/>
                  <a:pt x="1584633" y="800053"/>
                  <a:pt x="1661652" y="842659"/>
                </a:cubicBezTo>
                <a:cubicBezTo>
                  <a:pt x="1738671" y="885265"/>
                  <a:pt x="1823885" y="898375"/>
                  <a:pt x="1868130" y="911485"/>
                </a:cubicBezTo>
                <a:cubicBezTo>
                  <a:pt x="1912375" y="924595"/>
                  <a:pt x="1919749" y="922956"/>
                  <a:pt x="1927123" y="921317"/>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柱 60">
            <a:extLst>
              <a:ext uri="{FF2B5EF4-FFF2-40B4-BE49-F238E27FC236}">
                <a16:creationId xmlns:a16="http://schemas.microsoft.com/office/drawing/2014/main" id="{D803C120-276B-B7D0-5869-143745F9E3F7}"/>
              </a:ext>
            </a:extLst>
          </p:cNvPr>
          <p:cNvSpPr/>
          <p:nvPr/>
        </p:nvSpPr>
        <p:spPr>
          <a:xfrm>
            <a:off x="2024461" y="3590691"/>
            <a:ext cx="250777" cy="109165"/>
          </a:xfrm>
          <a:prstGeom prst="can">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a:extLst>
              <a:ext uri="{FF2B5EF4-FFF2-40B4-BE49-F238E27FC236}">
                <a16:creationId xmlns:a16="http://schemas.microsoft.com/office/drawing/2014/main" id="{AD080F8D-9977-3720-409F-0FF0E07F25D9}"/>
              </a:ext>
            </a:extLst>
          </p:cNvPr>
          <p:cNvCxnSpPr>
            <a:cxnSpLocks/>
          </p:cNvCxnSpPr>
          <p:nvPr/>
        </p:nvCxnSpPr>
        <p:spPr>
          <a:xfrm>
            <a:off x="2139759" y="3041178"/>
            <a:ext cx="10091" cy="10041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F1FEBF06-1C19-DA41-E782-EC116A605277}"/>
              </a:ext>
            </a:extLst>
          </p:cNvPr>
          <p:cNvCxnSpPr>
            <a:cxnSpLocks/>
          </p:cNvCxnSpPr>
          <p:nvPr/>
        </p:nvCxnSpPr>
        <p:spPr>
          <a:xfrm>
            <a:off x="1527832" y="3651514"/>
            <a:ext cx="120419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3" name="円柱 62">
            <a:extLst>
              <a:ext uri="{FF2B5EF4-FFF2-40B4-BE49-F238E27FC236}">
                <a16:creationId xmlns:a16="http://schemas.microsoft.com/office/drawing/2014/main" id="{8F4FE75F-1B4F-1291-2C54-925B7BD8C3BA}"/>
              </a:ext>
            </a:extLst>
          </p:cNvPr>
          <p:cNvSpPr/>
          <p:nvPr/>
        </p:nvSpPr>
        <p:spPr>
          <a:xfrm>
            <a:off x="1499681" y="1603291"/>
            <a:ext cx="1300336" cy="532023"/>
          </a:xfrm>
          <a:prstGeom prst="can">
            <a:avLst/>
          </a:prstGeom>
          <a:gradFill flip="none" rotWithShape="1">
            <a:gsLst>
              <a:gs pos="22000">
                <a:schemeClr val="bg2">
                  <a:shade val="30000"/>
                  <a:satMod val="115000"/>
                  <a:lumMod val="0"/>
                  <a:lumOff val="100000"/>
                </a:schemeClr>
              </a:gs>
              <a:gs pos="50000">
                <a:schemeClr val="bg2">
                  <a:lumMod val="90000"/>
                  <a:shade val="67500"/>
                  <a:satMod val="115000"/>
                </a:schemeClr>
              </a:gs>
              <a:gs pos="100000">
                <a:schemeClr val="bg2">
                  <a:lumMod val="90000"/>
                  <a:shade val="100000"/>
                  <a:satMod val="115000"/>
                </a:schemeClr>
              </a:gs>
            </a:gsLst>
            <a:lin ang="2700000" scaled="1"/>
            <a:tileRect/>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14BF1538-C45B-3F44-2D0C-7CC21E70B2AB}"/>
              </a:ext>
            </a:extLst>
          </p:cNvPr>
          <p:cNvSpPr/>
          <p:nvPr/>
        </p:nvSpPr>
        <p:spPr>
          <a:xfrm>
            <a:off x="1148692" y="896915"/>
            <a:ext cx="1981017" cy="952255"/>
          </a:xfrm>
          <a:prstGeom prst="rect">
            <a:avLst/>
          </a:prstGeom>
          <a:gradFill flip="none" rotWithShape="1">
            <a:gsLst>
              <a:gs pos="0">
                <a:schemeClr val="bg2">
                  <a:shade val="30000"/>
                  <a:satMod val="115000"/>
                  <a:lumMod val="0"/>
                  <a:lumOff val="100000"/>
                </a:schemeClr>
              </a:gs>
              <a:gs pos="50000">
                <a:schemeClr val="bg2">
                  <a:shade val="67500"/>
                  <a:satMod val="115000"/>
                </a:schemeClr>
              </a:gs>
              <a:gs pos="75000">
                <a:schemeClr val="bg2">
                  <a:shade val="100000"/>
                  <a:satMod val="115000"/>
                </a:schemeClr>
              </a:gs>
            </a:gsLst>
            <a:path path="circle">
              <a:fillToRect l="100000" t="100000"/>
            </a:path>
            <a:tileRect r="-100000" b="-100000"/>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矢印: 右 132">
            <a:extLst>
              <a:ext uri="{FF2B5EF4-FFF2-40B4-BE49-F238E27FC236}">
                <a16:creationId xmlns:a16="http://schemas.microsoft.com/office/drawing/2014/main" id="{39579E25-EB9A-D414-DA52-91FB886D33B2}"/>
              </a:ext>
            </a:extLst>
          </p:cNvPr>
          <p:cNvSpPr/>
          <p:nvPr/>
        </p:nvSpPr>
        <p:spPr>
          <a:xfrm rot="5400000">
            <a:off x="4363249" y="3419360"/>
            <a:ext cx="400110" cy="824725"/>
          </a:xfrm>
          <a:prstGeom prst="rightArrow">
            <a:avLst>
              <a:gd name="adj1" fmla="val 50000"/>
              <a:gd name="adj2" fmla="val 50000"/>
            </a:avLst>
          </a:prstGeom>
          <a:gradFill flip="none" rotWithShape="1">
            <a:gsLst>
              <a:gs pos="17000">
                <a:schemeClr val="bg2">
                  <a:lumMod val="50000"/>
                </a:schemeClr>
              </a:gs>
              <a:gs pos="62000">
                <a:schemeClr val="bg2">
                  <a:lumMod val="25000"/>
                  <a:shade val="67500"/>
                  <a:satMod val="115000"/>
                </a:schemeClr>
              </a:gs>
              <a:gs pos="34000">
                <a:schemeClr val="bg2">
                  <a:lumMod val="25000"/>
                  <a:shade val="100000"/>
                  <a:satMod val="115000"/>
                </a:schemeClr>
              </a:gs>
            </a:gsLst>
            <a:lin ang="0" scaled="1"/>
            <a:tileRect/>
          </a:gradFill>
          <a:ln w="381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350EC7C4-80F4-9EEE-6434-448087C2CD9C}"/>
              </a:ext>
            </a:extLst>
          </p:cNvPr>
          <p:cNvPicPr>
            <a:picLocks noChangeAspect="1"/>
          </p:cNvPicPr>
          <p:nvPr/>
        </p:nvPicPr>
        <p:blipFill>
          <a:blip r:embed="rId3" cstate="hqprint">
            <a:extLst>
              <a:ext uri="{28A0092B-C50C-407E-A947-70E740481C1C}">
                <a14:useLocalDpi xmlns:a14="http://schemas.microsoft.com/office/drawing/2010/main" val="0"/>
              </a:ext>
            </a:extLst>
          </a:blip>
          <a:srcRect l="8682" t="19225" r="26783" b="23721"/>
          <a:stretch/>
        </p:blipFill>
        <p:spPr>
          <a:xfrm>
            <a:off x="8937356" y="575733"/>
            <a:ext cx="2144735" cy="1422095"/>
          </a:xfrm>
          <a:prstGeom prst="rect">
            <a:avLst/>
          </a:prstGeom>
        </p:spPr>
      </p:pic>
      <p:sp>
        <p:nvSpPr>
          <p:cNvPr id="2" name="正方形/長方形 1">
            <a:extLst>
              <a:ext uri="{FF2B5EF4-FFF2-40B4-BE49-F238E27FC236}">
                <a16:creationId xmlns:a16="http://schemas.microsoft.com/office/drawing/2014/main" id="{2A024487-8901-2F96-E2B8-AAA8778AEEE4}"/>
              </a:ext>
            </a:extLst>
          </p:cNvPr>
          <p:cNvSpPr/>
          <p:nvPr/>
        </p:nvSpPr>
        <p:spPr>
          <a:xfrm>
            <a:off x="8407400" y="2844801"/>
            <a:ext cx="1608668" cy="237067"/>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4C082E4-B4EE-EB91-9E44-8556C9CD4E5C}"/>
              </a:ext>
            </a:extLst>
          </p:cNvPr>
          <p:cNvSpPr/>
          <p:nvPr/>
        </p:nvSpPr>
        <p:spPr>
          <a:xfrm>
            <a:off x="8822265" y="3081868"/>
            <a:ext cx="1193799" cy="194733"/>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79185DF-D7DB-0421-8A24-EB3B9E2187F3}"/>
              </a:ext>
            </a:extLst>
          </p:cNvPr>
          <p:cNvSpPr/>
          <p:nvPr/>
        </p:nvSpPr>
        <p:spPr>
          <a:xfrm>
            <a:off x="8822266" y="2650067"/>
            <a:ext cx="1193799" cy="194733"/>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6467A3B-64A9-813F-7B46-F61787FEF44B}"/>
              </a:ext>
            </a:extLst>
          </p:cNvPr>
          <p:cNvSpPr/>
          <p:nvPr/>
        </p:nvSpPr>
        <p:spPr>
          <a:xfrm>
            <a:off x="9101667" y="2479116"/>
            <a:ext cx="914397" cy="170951"/>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B148B73-F638-1261-BE42-5A69FE1C3EC5}"/>
              </a:ext>
            </a:extLst>
          </p:cNvPr>
          <p:cNvSpPr/>
          <p:nvPr/>
        </p:nvSpPr>
        <p:spPr>
          <a:xfrm>
            <a:off x="9101665" y="3270560"/>
            <a:ext cx="914397" cy="170951"/>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3307472-E5F5-32F9-F468-1EE1244F4DCC}"/>
              </a:ext>
            </a:extLst>
          </p:cNvPr>
          <p:cNvSpPr/>
          <p:nvPr/>
        </p:nvSpPr>
        <p:spPr>
          <a:xfrm>
            <a:off x="9372599" y="3441511"/>
            <a:ext cx="643463" cy="170951"/>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ABD2910-B7CF-DCE0-C36A-8883C5B75BAC}"/>
              </a:ext>
            </a:extLst>
          </p:cNvPr>
          <p:cNvSpPr/>
          <p:nvPr/>
        </p:nvSpPr>
        <p:spPr>
          <a:xfrm>
            <a:off x="9372599" y="2308165"/>
            <a:ext cx="643463" cy="170951"/>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02B4FA7-276F-97D1-E16B-16B98B700554}"/>
              </a:ext>
            </a:extLst>
          </p:cNvPr>
          <p:cNvSpPr/>
          <p:nvPr/>
        </p:nvSpPr>
        <p:spPr>
          <a:xfrm>
            <a:off x="9652001" y="3611650"/>
            <a:ext cx="364061" cy="147169"/>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2F18D36-21FC-AE08-66AD-4CBB1F42ECCA}"/>
              </a:ext>
            </a:extLst>
          </p:cNvPr>
          <p:cNvSpPr/>
          <p:nvPr/>
        </p:nvSpPr>
        <p:spPr>
          <a:xfrm>
            <a:off x="9652000" y="2172111"/>
            <a:ext cx="364061" cy="147169"/>
          </a:xfrm>
          <a:prstGeom prst="rect">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619FEC7C-BD70-9C25-B046-0DA180E58B96}"/>
              </a:ext>
            </a:extLst>
          </p:cNvPr>
          <p:cNvCxnSpPr>
            <a:cxnSpLocks/>
          </p:cNvCxnSpPr>
          <p:nvPr/>
        </p:nvCxnSpPr>
        <p:spPr>
          <a:xfrm>
            <a:off x="3958123" y="292818"/>
            <a:ext cx="0" cy="865994"/>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9D09957E-6C9B-75E0-1FA6-8A643C3F6848}"/>
              </a:ext>
            </a:extLst>
          </p:cNvPr>
          <p:cNvCxnSpPr>
            <a:cxnSpLocks/>
          </p:cNvCxnSpPr>
          <p:nvPr/>
        </p:nvCxnSpPr>
        <p:spPr>
          <a:xfrm flipH="1">
            <a:off x="3948601" y="1158812"/>
            <a:ext cx="1280057" cy="4007"/>
          </a:xfrm>
          <a:prstGeom prst="line">
            <a:avLst/>
          </a:prstGeom>
          <a:ln w="28575"/>
        </p:spPr>
        <p:style>
          <a:lnRef idx="1">
            <a:schemeClr val="dk1"/>
          </a:lnRef>
          <a:fillRef idx="0">
            <a:schemeClr val="dk1"/>
          </a:fillRef>
          <a:effectRef idx="0">
            <a:schemeClr val="dk1"/>
          </a:effectRef>
          <a:fontRef idx="minor">
            <a:schemeClr val="tx1"/>
          </a:fontRef>
        </p:style>
      </p:cxnSp>
      <p:sp>
        <p:nvSpPr>
          <p:cNvPr id="20" name="フリーフォーム: 図形 19">
            <a:extLst>
              <a:ext uri="{FF2B5EF4-FFF2-40B4-BE49-F238E27FC236}">
                <a16:creationId xmlns:a16="http://schemas.microsoft.com/office/drawing/2014/main" id="{FEDC1331-552E-7705-E243-A4F040FDC216}"/>
              </a:ext>
            </a:extLst>
          </p:cNvPr>
          <p:cNvSpPr/>
          <p:nvPr/>
        </p:nvSpPr>
        <p:spPr>
          <a:xfrm>
            <a:off x="3977373" y="395950"/>
            <a:ext cx="1106906" cy="729851"/>
          </a:xfrm>
          <a:custGeom>
            <a:avLst/>
            <a:gdLst>
              <a:gd name="connsiteX0" fmla="*/ 0 w 1106906"/>
              <a:gd name="connsiteY0" fmla="*/ 536806 h 729851"/>
              <a:gd name="connsiteX1" fmla="*/ 413887 w 1106906"/>
              <a:gd name="connsiteY1" fmla="*/ 546431 h 729851"/>
              <a:gd name="connsiteX2" fmla="*/ 731520 w 1106906"/>
              <a:gd name="connsiteY2" fmla="*/ 498305 h 729851"/>
              <a:gd name="connsiteX3" fmla="*/ 895150 w 1106906"/>
              <a:gd name="connsiteY3" fmla="*/ 296174 h 729851"/>
              <a:gd name="connsiteX4" fmla="*/ 1001028 w 1106906"/>
              <a:gd name="connsiteY4" fmla="*/ 7416 h 729851"/>
              <a:gd name="connsiteX5" fmla="*/ 1020278 w 1106906"/>
              <a:gd name="connsiteY5" fmla="*/ 623433 h 729851"/>
              <a:gd name="connsiteX6" fmla="*/ 1106906 w 1106906"/>
              <a:gd name="connsiteY6" fmla="*/ 729311 h 729851"/>
              <a:gd name="connsiteX7" fmla="*/ 1106906 w 1106906"/>
              <a:gd name="connsiteY7" fmla="*/ 729311 h 7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906" h="729851">
                <a:moveTo>
                  <a:pt x="0" y="536806"/>
                </a:moveTo>
                <a:cubicBezTo>
                  <a:pt x="145983" y="544827"/>
                  <a:pt x="291967" y="552848"/>
                  <a:pt x="413887" y="546431"/>
                </a:cubicBezTo>
                <a:cubicBezTo>
                  <a:pt x="535807" y="540014"/>
                  <a:pt x="651310" y="540014"/>
                  <a:pt x="731520" y="498305"/>
                </a:cubicBezTo>
                <a:cubicBezTo>
                  <a:pt x="811730" y="456596"/>
                  <a:pt x="850232" y="377989"/>
                  <a:pt x="895150" y="296174"/>
                </a:cubicBezTo>
                <a:cubicBezTo>
                  <a:pt x="940068" y="214359"/>
                  <a:pt x="980173" y="-47127"/>
                  <a:pt x="1001028" y="7416"/>
                </a:cubicBezTo>
                <a:cubicBezTo>
                  <a:pt x="1021883" y="61959"/>
                  <a:pt x="1002632" y="503117"/>
                  <a:pt x="1020278" y="623433"/>
                </a:cubicBezTo>
                <a:cubicBezTo>
                  <a:pt x="1037924" y="743749"/>
                  <a:pt x="1106906" y="729311"/>
                  <a:pt x="1106906" y="729311"/>
                </a:cubicBezTo>
                <a:lnTo>
                  <a:pt x="1106906" y="729311"/>
                </a:ln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3B280877-F2D0-4613-7D2C-9E740E1EEF77}"/>
              </a:ext>
            </a:extLst>
          </p:cNvPr>
          <p:cNvCxnSpPr>
            <a:cxnSpLocks/>
          </p:cNvCxnSpPr>
          <p:nvPr/>
        </p:nvCxnSpPr>
        <p:spPr>
          <a:xfrm>
            <a:off x="4985189" y="1728457"/>
            <a:ext cx="0" cy="865994"/>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CD2C9076-189F-0630-9017-8277DE533DDF}"/>
              </a:ext>
            </a:extLst>
          </p:cNvPr>
          <p:cNvCxnSpPr>
            <a:cxnSpLocks/>
          </p:cNvCxnSpPr>
          <p:nvPr/>
        </p:nvCxnSpPr>
        <p:spPr>
          <a:xfrm flipH="1">
            <a:off x="4975667" y="2594451"/>
            <a:ext cx="1280057" cy="4007"/>
          </a:xfrm>
          <a:prstGeom prst="line">
            <a:avLst/>
          </a:prstGeom>
          <a:ln w="28575"/>
        </p:spPr>
        <p:style>
          <a:lnRef idx="1">
            <a:schemeClr val="dk1"/>
          </a:lnRef>
          <a:fillRef idx="0">
            <a:schemeClr val="dk1"/>
          </a:fillRef>
          <a:effectRef idx="0">
            <a:schemeClr val="dk1"/>
          </a:effectRef>
          <a:fontRef idx="minor">
            <a:schemeClr val="tx1"/>
          </a:fontRef>
        </p:style>
      </p:cxnSp>
      <p:sp>
        <p:nvSpPr>
          <p:cNvPr id="29" name="フリーフォーム: 図形 28">
            <a:extLst>
              <a:ext uri="{FF2B5EF4-FFF2-40B4-BE49-F238E27FC236}">
                <a16:creationId xmlns:a16="http://schemas.microsoft.com/office/drawing/2014/main" id="{BA46A24D-36F5-8D80-1A07-043E90CA5B57}"/>
              </a:ext>
            </a:extLst>
          </p:cNvPr>
          <p:cNvSpPr/>
          <p:nvPr/>
        </p:nvSpPr>
        <p:spPr>
          <a:xfrm>
            <a:off x="5071006" y="1818205"/>
            <a:ext cx="962526" cy="787969"/>
          </a:xfrm>
          <a:custGeom>
            <a:avLst/>
            <a:gdLst>
              <a:gd name="connsiteX0" fmla="*/ 0 w 962526"/>
              <a:gd name="connsiteY0" fmla="*/ 768719 h 787969"/>
              <a:gd name="connsiteX1" fmla="*/ 173254 w 962526"/>
              <a:gd name="connsiteY1" fmla="*/ 710967 h 787969"/>
              <a:gd name="connsiteX2" fmla="*/ 394635 w 962526"/>
              <a:gd name="connsiteY2" fmla="*/ 297081 h 787969"/>
              <a:gd name="connsiteX3" fmla="*/ 529389 w 962526"/>
              <a:gd name="connsiteY3" fmla="*/ 46824 h 787969"/>
              <a:gd name="connsiteX4" fmla="*/ 616016 w 962526"/>
              <a:gd name="connsiteY4" fmla="*/ 17948 h 787969"/>
              <a:gd name="connsiteX5" fmla="*/ 702644 w 962526"/>
              <a:gd name="connsiteY5" fmla="*/ 248954 h 787969"/>
              <a:gd name="connsiteX6" fmla="*/ 750770 w 962526"/>
              <a:gd name="connsiteY6" fmla="*/ 431834 h 787969"/>
              <a:gd name="connsiteX7" fmla="*/ 798896 w 962526"/>
              <a:gd name="connsiteY7" fmla="*/ 585839 h 787969"/>
              <a:gd name="connsiteX8" fmla="*/ 856648 w 962526"/>
              <a:gd name="connsiteY8" fmla="*/ 701342 h 787969"/>
              <a:gd name="connsiteX9" fmla="*/ 962526 w 962526"/>
              <a:gd name="connsiteY9" fmla="*/ 787969 h 7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526" h="787969">
                <a:moveTo>
                  <a:pt x="0" y="768719"/>
                </a:moveTo>
                <a:cubicBezTo>
                  <a:pt x="53740" y="779146"/>
                  <a:pt x="107481" y="789573"/>
                  <a:pt x="173254" y="710967"/>
                </a:cubicBezTo>
                <a:cubicBezTo>
                  <a:pt x="239027" y="632361"/>
                  <a:pt x="394635" y="297081"/>
                  <a:pt x="394635" y="297081"/>
                </a:cubicBezTo>
                <a:cubicBezTo>
                  <a:pt x="453991" y="186391"/>
                  <a:pt x="492492" y="93346"/>
                  <a:pt x="529389" y="46824"/>
                </a:cubicBezTo>
                <a:cubicBezTo>
                  <a:pt x="566286" y="302"/>
                  <a:pt x="587140" y="-15740"/>
                  <a:pt x="616016" y="17948"/>
                </a:cubicBezTo>
                <a:cubicBezTo>
                  <a:pt x="644892" y="51636"/>
                  <a:pt x="680185" y="179973"/>
                  <a:pt x="702644" y="248954"/>
                </a:cubicBezTo>
                <a:cubicBezTo>
                  <a:pt x="725103" y="317935"/>
                  <a:pt x="734728" y="375687"/>
                  <a:pt x="750770" y="431834"/>
                </a:cubicBezTo>
                <a:cubicBezTo>
                  <a:pt x="766812" y="487981"/>
                  <a:pt x="781250" y="540921"/>
                  <a:pt x="798896" y="585839"/>
                </a:cubicBezTo>
                <a:cubicBezTo>
                  <a:pt x="816542" y="630757"/>
                  <a:pt x="829376" y="667654"/>
                  <a:pt x="856648" y="701342"/>
                </a:cubicBezTo>
                <a:cubicBezTo>
                  <a:pt x="883920" y="735030"/>
                  <a:pt x="923223" y="761499"/>
                  <a:pt x="962526" y="787969"/>
                </a:cubicBez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5667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3C16E-08D2-CA45-F19C-EAA968EBB101}"/>
            </a:ext>
          </a:extLst>
        </p:cNvPr>
        <p:cNvGrpSpPr/>
        <p:nvPr/>
      </p:nvGrpSpPr>
      <p:grpSpPr>
        <a:xfrm>
          <a:off x="0" y="0"/>
          <a:ext cx="0" cy="0"/>
          <a:chOff x="0" y="0"/>
          <a:chExt cx="0" cy="0"/>
        </a:xfrm>
      </p:grpSpPr>
      <p:cxnSp>
        <p:nvCxnSpPr>
          <p:cNvPr id="61" name="直線矢印コネクタ 60">
            <a:extLst>
              <a:ext uri="{FF2B5EF4-FFF2-40B4-BE49-F238E27FC236}">
                <a16:creationId xmlns:a16="http://schemas.microsoft.com/office/drawing/2014/main" id="{A1F8296C-26CB-3ED0-FDFE-371AD4449099}"/>
              </a:ext>
            </a:extLst>
          </p:cNvPr>
          <p:cNvCxnSpPr>
            <a:cxnSpLocks/>
          </p:cNvCxnSpPr>
          <p:nvPr/>
        </p:nvCxnSpPr>
        <p:spPr>
          <a:xfrm>
            <a:off x="3208907" y="4421577"/>
            <a:ext cx="0" cy="17666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フローチャート: 処理 9">
            <a:extLst>
              <a:ext uri="{FF2B5EF4-FFF2-40B4-BE49-F238E27FC236}">
                <a16:creationId xmlns:a16="http://schemas.microsoft.com/office/drawing/2014/main" id="{FDDFE8F5-3B20-4B47-ED66-66549A435BF6}"/>
              </a:ext>
            </a:extLst>
          </p:cNvPr>
          <p:cNvSpPr/>
          <p:nvPr/>
        </p:nvSpPr>
        <p:spPr>
          <a:xfrm>
            <a:off x="127000" y="1707151"/>
            <a:ext cx="1625610" cy="567308"/>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n w="0">
                  <a:noFill/>
                </a:ln>
                <a:solidFill>
                  <a:schemeClr val="accent1"/>
                </a:solidFill>
                <a:latin typeface="+mj-ea"/>
                <a:ea typeface="+mj-ea"/>
              </a:rPr>
              <a:t>Mono peak</a:t>
            </a:r>
            <a:endParaRPr kumimoji="1" lang="ja-JP" altLang="en-US" sz="2400" b="1" dirty="0">
              <a:ln w="0">
                <a:noFill/>
              </a:ln>
              <a:solidFill>
                <a:schemeClr val="accent1"/>
              </a:solidFill>
              <a:latin typeface="+mj-ea"/>
              <a:ea typeface="+mj-ea"/>
            </a:endParaRPr>
          </a:p>
        </p:txBody>
      </p:sp>
      <p:cxnSp>
        <p:nvCxnSpPr>
          <p:cNvPr id="78" name="直線コネクタ 77">
            <a:extLst>
              <a:ext uri="{FF2B5EF4-FFF2-40B4-BE49-F238E27FC236}">
                <a16:creationId xmlns:a16="http://schemas.microsoft.com/office/drawing/2014/main" id="{ADFD44CB-FC21-9E95-59CC-F6C636F5780C}"/>
              </a:ext>
            </a:extLst>
          </p:cNvPr>
          <p:cNvCxnSpPr>
            <a:cxnSpLocks/>
          </p:cNvCxnSpPr>
          <p:nvPr/>
        </p:nvCxnSpPr>
        <p:spPr>
          <a:xfrm>
            <a:off x="6096000" y="636104"/>
            <a:ext cx="42323" cy="622189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6B71B841-D27B-24FA-5E82-15D1B4FF67AB}"/>
              </a:ext>
            </a:extLst>
          </p:cNvPr>
          <p:cNvCxnSpPr>
            <a:cxnSpLocks/>
            <a:stCxn id="52" idx="2"/>
            <a:endCxn id="51" idx="0"/>
          </p:cNvCxnSpPr>
          <p:nvPr/>
        </p:nvCxnSpPr>
        <p:spPr>
          <a:xfrm>
            <a:off x="3208891" y="2018800"/>
            <a:ext cx="0" cy="17666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フローチャート: 処理 50">
            <a:extLst>
              <a:ext uri="{FF2B5EF4-FFF2-40B4-BE49-F238E27FC236}">
                <a16:creationId xmlns:a16="http://schemas.microsoft.com/office/drawing/2014/main" id="{2FDC43A2-275C-F66B-3562-0FC7C079CBCE}"/>
              </a:ext>
            </a:extLst>
          </p:cNvPr>
          <p:cNvSpPr/>
          <p:nvPr/>
        </p:nvSpPr>
        <p:spPr>
          <a:xfrm>
            <a:off x="2167491" y="3785473"/>
            <a:ext cx="2082799" cy="636104"/>
          </a:xfrm>
          <a:prstGeom prst="flowChartProcess">
            <a:avLst/>
          </a:prstGeom>
          <a:solidFill>
            <a:schemeClr val="bg1"/>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2400" dirty="0">
                <a:ln w="0">
                  <a:noFill/>
                </a:ln>
                <a:solidFill>
                  <a:schemeClr val="accent1"/>
                </a:solidFill>
                <a:latin typeface="+mj-ea"/>
                <a:ea typeface="+mj-ea"/>
              </a:rPr>
              <a:t>OCR</a:t>
            </a:r>
            <a:endParaRPr kumimoji="1" lang="ja-JP" altLang="en-US" sz="2400" dirty="0">
              <a:ln w="0">
                <a:noFill/>
              </a:ln>
              <a:solidFill>
                <a:schemeClr val="accent1"/>
              </a:solidFill>
              <a:latin typeface="+mj-ea"/>
              <a:ea typeface="+mj-ea"/>
            </a:endParaRPr>
          </a:p>
        </p:txBody>
      </p:sp>
      <p:sp>
        <p:nvSpPr>
          <p:cNvPr id="52" name="フローチャート: 処理 51">
            <a:extLst>
              <a:ext uri="{FF2B5EF4-FFF2-40B4-BE49-F238E27FC236}">
                <a16:creationId xmlns:a16="http://schemas.microsoft.com/office/drawing/2014/main" id="{38DC78CB-251A-3D68-E7E3-3E986058F17F}"/>
              </a:ext>
            </a:extLst>
          </p:cNvPr>
          <p:cNvSpPr/>
          <p:nvPr/>
        </p:nvSpPr>
        <p:spPr>
          <a:xfrm>
            <a:off x="2167491" y="1382696"/>
            <a:ext cx="2082799" cy="636104"/>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n w="0"/>
                <a:solidFill>
                  <a:schemeClr val="accent1"/>
                </a:solidFill>
                <a:latin typeface="+mj-ea"/>
                <a:ea typeface="+mj-ea"/>
              </a:rPr>
              <a:t>PDD</a:t>
            </a:r>
            <a:endParaRPr kumimoji="1" lang="ja-JP" altLang="en-US" sz="2400" dirty="0">
              <a:ln w="0">
                <a:noFill/>
              </a:ln>
              <a:solidFill>
                <a:schemeClr val="accent1"/>
              </a:solidFill>
              <a:latin typeface="+mj-ea"/>
              <a:ea typeface="+mj-ea"/>
            </a:endParaRPr>
          </a:p>
        </p:txBody>
      </p:sp>
      <p:sp>
        <p:nvSpPr>
          <p:cNvPr id="53" name="フローチャート: 判断 52">
            <a:extLst>
              <a:ext uri="{FF2B5EF4-FFF2-40B4-BE49-F238E27FC236}">
                <a16:creationId xmlns:a16="http://schemas.microsoft.com/office/drawing/2014/main" id="{24351FDB-CA86-FDB8-36F9-B5099F91E110}"/>
              </a:ext>
            </a:extLst>
          </p:cNvPr>
          <p:cNvSpPr/>
          <p:nvPr/>
        </p:nvSpPr>
        <p:spPr>
          <a:xfrm>
            <a:off x="2154705" y="2350803"/>
            <a:ext cx="2108372" cy="1060546"/>
          </a:xfrm>
          <a:prstGeom prst="flowChartDecision">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測定値との誤差</a:t>
            </a:r>
            <a:endParaRPr kumimoji="1" lang="ja-JP" altLang="en-US" sz="1400" b="1" dirty="0">
              <a:solidFill>
                <a:schemeClr val="tx1"/>
              </a:solidFill>
            </a:endParaRPr>
          </a:p>
        </p:txBody>
      </p:sp>
      <p:sp>
        <p:nvSpPr>
          <p:cNvPr id="54" name="テキスト ボックス 53">
            <a:extLst>
              <a:ext uri="{FF2B5EF4-FFF2-40B4-BE49-F238E27FC236}">
                <a16:creationId xmlns:a16="http://schemas.microsoft.com/office/drawing/2014/main" id="{1E9FB630-C497-5A6E-8B63-1E6E6ECD1E24}"/>
              </a:ext>
            </a:extLst>
          </p:cNvPr>
          <p:cNvSpPr txBox="1"/>
          <p:nvPr/>
        </p:nvSpPr>
        <p:spPr>
          <a:xfrm>
            <a:off x="4205810" y="2326992"/>
            <a:ext cx="931313" cy="338554"/>
          </a:xfrm>
          <a:prstGeom prst="rect">
            <a:avLst/>
          </a:prstGeom>
          <a:noFill/>
        </p:spPr>
        <p:txBody>
          <a:bodyPr wrap="square" rtlCol="0">
            <a:spAutoFit/>
          </a:bodyPr>
          <a:lstStyle/>
          <a:p>
            <a:r>
              <a:rPr kumimoji="1" lang="ja-JP" altLang="en-US" sz="1600" dirty="0"/>
              <a:t>許容外</a:t>
            </a:r>
          </a:p>
        </p:txBody>
      </p:sp>
      <p:cxnSp>
        <p:nvCxnSpPr>
          <p:cNvPr id="55" name="コネクタ: カギ線 54">
            <a:extLst>
              <a:ext uri="{FF2B5EF4-FFF2-40B4-BE49-F238E27FC236}">
                <a16:creationId xmlns:a16="http://schemas.microsoft.com/office/drawing/2014/main" id="{367E45DD-D700-1397-45FD-63800759B6D2}"/>
              </a:ext>
            </a:extLst>
          </p:cNvPr>
          <p:cNvCxnSpPr>
            <a:cxnSpLocks/>
            <a:stCxn id="53" idx="3"/>
            <a:endCxn id="52" idx="0"/>
          </p:cNvCxnSpPr>
          <p:nvPr/>
        </p:nvCxnSpPr>
        <p:spPr>
          <a:xfrm flipH="1" flipV="1">
            <a:off x="3208891" y="1382696"/>
            <a:ext cx="1054186" cy="1498380"/>
          </a:xfrm>
          <a:prstGeom prst="bentConnector4">
            <a:avLst>
              <a:gd name="adj1" fmla="val -73889"/>
              <a:gd name="adj2" fmla="val 13217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フローチャート: 判断 57">
            <a:extLst>
              <a:ext uri="{FF2B5EF4-FFF2-40B4-BE49-F238E27FC236}">
                <a16:creationId xmlns:a16="http://schemas.microsoft.com/office/drawing/2014/main" id="{2AEA2BDF-77D0-956F-14B3-63E2FDA98384}"/>
              </a:ext>
            </a:extLst>
          </p:cNvPr>
          <p:cNvSpPr/>
          <p:nvPr/>
        </p:nvSpPr>
        <p:spPr>
          <a:xfrm>
            <a:off x="2154705" y="4753580"/>
            <a:ext cx="2108372" cy="1060546"/>
          </a:xfrm>
          <a:prstGeom prst="flowChartDecision">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測定値との誤差</a:t>
            </a:r>
            <a:endParaRPr kumimoji="1" lang="ja-JP" altLang="en-US" sz="1400" b="1" dirty="0">
              <a:solidFill>
                <a:schemeClr val="tx1"/>
              </a:solidFill>
            </a:endParaRPr>
          </a:p>
        </p:txBody>
      </p:sp>
      <p:sp>
        <p:nvSpPr>
          <p:cNvPr id="59" name="テキスト ボックス 58">
            <a:extLst>
              <a:ext uri="{FF2B5EF4-FFF2-40B4-BE49-F238E27FC236}">
                <a16:creationId xmlns:a16="http://schemas.microsoft.com/office/drawing/2014/main" id="{43ACD9DF-0513-B0D7-537D-1A6D4C892475}"/>
              </a:ext>
            </a:extLst>
          </p:cNvPr>
          <p:cNvSpPr txBox="1"/>
          <p:nvPr/>
        </p:nvSpPr>
        <p:spPr>
          <a:xfrm>
            <a:off x="3465063" y="3358545"/>
            <a:ext cx="931313" cy="338554"/>
          </a:xfrm>
          <a:prstGeom prst="rect">
            <a:avLst/>
          </a:prstGeom>
          <a:noFill/>
        </p:spPr>
        <p:txBody>
          <a:bodyPr wrap="square" rtlCol="0">
            <a:spAutoFit/>
          </a:bodyPr>
          <a:lstStyle/>
          <a:p>
            <a:r>
              <a:rPr kumimoji="1" lang="ja-JP" altLang="en-US" sz="1600" dirty="0"/>
              <a:t>許容内</a:t>
            </a:r>
          </a:p>
        </p:txBody>
      </p:sp>
      <p:sp>
        <p:nvSpPr>
          <p:cNvPr id="63" name="テキスト ボックス 62">
            <a:extLst>
              <a:ext uri="{FF2B5EF4-FFF2-40B4-BE49-F238E27FC236}">
                <a16:creationId xmlns:a16="http://schemas.microsoft.com/office/drawing/2014/main" id="{BA1D756B-6489-923F-4D28-B2D7E9B97427}"/>
              </a:ext>
            </a:extLst>
          </p:cNvPr>
          <p:cNvSpPr txBox="1"/>
          <p:nvPr/>
        </p:nvSpPr>
        <p:spPr>
          <a:xfrm>
            <a:off x="3433301" y="5714438"/>
            <a:ext cx="931313" cy="338554"/>
          </a:xfrm>
          <a:prstGeom prst="rect">
            <a:avLst/>
          </a:prstGeom>
          <a:noFill/>
        </p:spPr>
        <p:txBody>
          <a:bodyPr wrap="square" rtlCol="0">
            <a:spAutoFit/>
          </a:bodyPr>
          <a:lstStyle/>
          <a:p>
            <a:r>
              <a:rPr kumimoji="1" lang="ja-JP" altLang="en-US" sz="1600" dirty="0"/>
              <a:t>許容内</a:t>
            </a:r>
          </a:p>
        </p:txBody>
      </p:sp>
      <p:cxnSp>
        <p:nvCxnSpPr>
          <p:cNvPr id="64" name="コネクタ: カギ線 63">
            <a:extLst>
              <a:ext uri="{FF2B5EF4-FFF2-40B4-BE49-F238E27FC236}">
                <a16:creationId xmlns:a16="http://schemas.microsoft.com/office/drawing/2014/main" id="{4A95D8FB-A77E-CE74-1691-71FA27759AD0}"/>
              </a:ext>
            </a:extLst>
          </p:cNvPr>
          <p:cNvCxnSpPr>
            <a:cxnSpLocks/>
            <a:stCxn id="58" idx="3"/>
            <a:endCxn id="52" idx="0"/>
          </p:cNvCxnSpPr>
          <p:nvPr/>
        </p:nvCxnSpPr>
        <p:spPr>
          <a:xfrm flipH="1" flipV="1">
            <a:off x="3208891" y="1382696"/>
            <a:ext cx="1054186" cy="3901157"/>
          </a:xfrm>
          <a:prstGeom prst="bentConnector4">
            <a:avLst>
              <a:gd name="adj1" fmla="val -123685"/>
              <a:gd name="adj2" fmla="val 11265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8BD6A78B-8364-9E93-28FE-99D00050A024}"/>
              </a:ext>
            </a:extLst>
          </p:cNvPr>
          <p:cNvSpPr txBox="1"/>
          <p:nvPr/>
        </p:nvSpPr>
        <p:spPr>
          <a:xfrm>
            <a:off x="4356135" y="4881772"/>
            <a:ext cx="931313" cy="338554"/>
          </a:xfrm>
          <a:prstGeom prst="rect">
            <a:avLst/>
          </a:prstGeom>
          <a:noFill/>
        </p:spPr>
        <p:txBody>
          <a:bodyPr wrap="square" rtlCol="0">
            <a:spAutoFit/>
          </a:bodyPr>
          <a:lstStyle/>
          <a:p>
            <a:r>
              <a:rPr kumimoji="1" lang="ja-JP" altLang="en-US" sz="1600" dirty="0"/>
              <a:t>許容外</a:t>
            </a:r>
          </a:p>
        </p:txBody>
      </p:sp>
      <p:cxnSp>
        <p:nvCxnSpPr>
          <p:cNvPr id="85" name="直線矢印コネクタ 84">
            <a:extLst>
              <a:ext uri="{FF2B5EF4-FFF2-40B4-BE49-F238E27FC236}">
                <a16:creationId xmlns:a16="http://schemas.microsoft.com/office/drawing/2014/main" id="{78BA3E43-A35D-E6F6-6A59-A5F113A405DB}"/>
              </a:ext>
            </a:extLst>
          </p:cNvPr>
          <p:cNvCxnSpPr>
            <a:cxnSpLocks/>
          </p:cNvCxnSpPr>
          <p:nvPr/>
        </p:nvCxnSpPr>
        <p:spPr>
          <a:xfrm>
            <a:off x="9488176" y="4362584"/>
            <a:ext cx="0" cy="17666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33F317E4-F242-E4C4-F45A-7902F3028F03}"/>
              </a:ext>
            </a:extLst>
          </p:cNvPr>
          <p:cNvCxnSpPr>
            <a:cxnSpLocks/>
            <a:stCxn id="88" idx="2"/>
            <a:endCxn id="87" idx="0"/>
          </p:cNvCxnSpPr>
          <p:nvPr/>
        </p:nvCxnSpPr>
        <p:spPr>
          <a:xfrm flipH="1">
            <a:off x="9488160" y="2018800"/>
            <a:ext cx="548" cy="17076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フローチャート: 処理 86">
            <a:extLst>
              <a:ext uri="{FF2B5EF4-FFF2-40B4-BE49-F238E27FC236}">
                <a16:creationId xmlns:a16="http://schemas.microsoft.com/office/drawing/2014/main" id="{9D90F361-2782-9E07-0E7C-C2D7F545D51E}"/>
              </a:ext>
            </a:extLst>
          </p:cNvPr>
          <p:cNvSpPr/>
          <p:nvPr/>
        </p:nvSpPr>
        <p:spPr>
          <a:xfrm>
            <a:off x="8446760" y="3726480"/>
            <a:ext cx="2082799" cy="636104"/>
          </a:xfrm>
          <a:prstGeom prst="flowChartProcess">
            <a:avLst/>
          </a:prstGeom>
          <a:solidFill>
            <a:schemeClr val="bg1"/>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2400" dirty="0">
                <a:ln w="0">
                  <a:noFill/>
                </a:ln>
                <a:solidFill>
                  <a:srgbClr val="FF0000"/>
                </a:solidFill>
                <a:latin typeface="+mj-ea"/>
                <a:ea typeface="+mj-ea"/>
              </a:rPr>
              <a:t>OCR</a:t>
            </a:r>
            <a:endParaRPr kumimoji="1" lang="ja-JP" altLang="en-US" sz="2400" dirty="0">
              <a:ln w="0">
                <a:noFill/>
              </a:ln>
              <a:solidFill>
                <a:srgbClr val="FF0000"/>
              </a:solidFill>
              <a:latin typeface="+mj-ea"/>
              <a:ea typeface="+mj-ea"/>
            </a:endParaRPr>
          </a:p>
        </p:txBody>
      </p:sp>
      <p:sp>
        <p:nvSpPr>
          <p:cNvPr id="88" name="フローチャート: 処理 87">
            <a:extLst>
              <a:ext uri="{FF2B5EF4-FFF2-40B4-BE49-F238E27FC236}">
                <a16:creationId xmlns:a16="http://schemas.microsoft.com/office/drawing/2014/main" id="{84C90E9F-7CF5-ECA3-18B2-9294446ED2ED}"/>
              </a:ext>
            </a:extLst>
          </p:cNvPr>
          <p:cNvSpPr/>
          <p:nvPr/>
        </p:nvSpPr>
        <p:spPr>
          <a:xfrm>
            <a:off x="8447308" y="1382696"/>
            <a:ext cx="2082799" cy="636104"/>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n w="0"/>
                <a:solidFill>
                  <a:srgbClr val="FF0000"/>
                </a:solidFill>
                <a:latin typeface="+mj-ea"/>
                <a:ea typeface="+mj-ea"/>
              </a:rPr>
              <a:t>PDD</a:t>
            </a:r>
            <a:endParaRPr kumimoji="1" lang="ja-JP" altLang="en-US" sz="2400" dirty="0">
              <a:ln w="0">
                <a:noFill/>
              </a:ln>
              <a:solidFill>
                <a:srgbClr val="FF0000"/>
              </a:solidFill>
              <a:latin typeface="+mj-ea"/>
              <a:ea typeface="+mj-ea"/>
            </a:endParaRPr>
          </a:p>
        </p:txBody>
      </p:sp>
      <p:sp>
        <p:nvSpPr>
          <p:cNvPr id="89" name="フローチャート: 判断 88">
            <a:extLst>
              <a:ext uri="{FF2B5EF4-FFF2-40B4-BE49-F238E27FC236}">
                <a16:creationId xmlns:a16="http://schemas.microsoft.com/office/drawing/2014/main" id="{7788E18B-7376-CED0-9D66-99D1CAF3E320}"/>
              </a:ext>
            </a:extLst>
          </p:cNvPr>
          <p:cNvSpPr/>
          <p:nvPr/>
        </p:nvSpPr>
        <p:spPr>
          <a:xfrm>
            <a:off x="8443806" y="2291810"/>
            <a:ext cx="2108372" cy="1060546"/>
          </a:xfrm>
          <a:prstGeom prst="flowChartDecision">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測定値との誤差</a:t>
            </a:r>
            <a:endParaRPr kumimoji="1" lang="ja-JP" altLang="en-US" sz="1400" b="1" dirty="0">
              <a:solidFill>
                <a:schemeClr val="tx1"/>
              </a:solidFill>
            </a:endParaRPr>
          </a:p>
        </p:txBody>
      </p:sp>
      <p:sp>
        <p:nvSpPr>
          <p:cNvPr id="90" name="テキスト ボックス 89">
            <a:extLst>
              <a:ext uri="{FF2B5EF4-FFF2-40B4-BE49-F238E27FC236}">
                <a16:creationId xmlns:a16="http://schemas.microsoft.com/office/drawing/2014/main" id="{99F8EADD-1951-7422-ED05-E92C4E99CDA8}"/>
              </a:ext>
            </a:extLst>
          </p:cNvPr>
          <p:cNvSpPr txBox="1"/>
          <p:nvPr/>
        </p:nvSpPr>
        <p:spPr>
          <a:xfrm>
            <a:off x="10140957" y="2267999"/>
            <a:ext cx="931313" cy="338554"/>
          </a:xfrm>
          <a:prstGeom prst="rect">
            <a:avLst/>
          </a:prstGeom>
          <a:noFill/>
        </p:spPr>
        <p:txBody>
          <a:bodyPr wrap="square" rtlCol="0">
            <a:spAutoFit/>
          </a:bodyPr>
          <a:lstStyle/>
          <a:p>
            <a:r>
              <a:rPr kumimoji="1" lang="ja-JP" altLang="en-US" sz="1600" dirty="0"/>
              <a:t>許容外</a:t>
            </a:r>
          </a:p>
        </p:txBody>
      </p:sp>
      <p:cxnSp>
        <p:nvCxnSpPr>
          <p:cNvPr id="91" name="コネクタ: カギ線 90">
            <a:extLst>
              <a:ext uri="{FF2B5EF4-FFF2-40B4-BE49-F238E27FC236}">
                <a16:creationId xmlns:a16="http://schemas.microsoft.com/office/drawing/2014/main" id="{080DB106-EC84-D6BF-D41F-0F1766B29920}"/>
              </a:ext>
            </a:extLst>
          </p:cNvPr>
          <p:cNvCxnSpPr>
            <a:cxnSpLocks/>
            <a:stCxn id="89" idx="3"/>
            <a:endCxn id="88" idx="0"/>
          </p:cNvCxnSpPr>
          <p:nvPr/>
        </p:nvCxnSpPr>
        <p:spPr>
          <a:xfrm flipH="1" flipV="1">
            <a:off x="9488708" y="1382696"/>
            <a:ext cx="1063470" cy="1439387"/>
          </a:xfrm>
          <a:prstGeom prst="bentConnector4">
            <a:avLst>
              <a:gd name="adj1" fmla="val -52006"/>
              <a:gd name="adj2" fmla="val 132276"/>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フローチャート: 判断 92">
            <a:extLst>
              <a:ext uri="{FF2B5EF4-FFF2-40B4-BE49-F238E27FC236}">
                <a16:creationId xmlns:a16="http://schemas.microsoft.com/office/drawing/2014/main" id="{1BF09B63-7B12-DB98-3FC9-BC232A189E73}"/>
              </a:ext>
            </a:extLst>
          </p:cNvPr>
          <p:cNvSpPr/>
          <p:nvPr/>
        </p:nvSpPr>
        <p:spPr>
          <a:xfrm>
            <a:off x="8433974" y="4694587"/>
            <a:ext cx="2108372" cy="1060546"/>
          </a:xfrm>
          <a:prstGeom prst="flowChartDecision">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測定値との誤差</a:t>
            </a:r>
            <a:endParaRPr kumimoji="1" lang="ja-JP" altLang="en-US" sz="1400" b="1" dirty="0">
              <a:solidFill>
                <a:schemeClr val="tx1"/>
              </a:solidFill>
            </a:endParaRPr>
          </a:p>
        </p:txBody>
      </p:sp>
      <p:sp>
        <p:nvSpPr>
          <p:cNvPr id="94" name="テキスト ボックス 93">
            <a:extLst>
              <a:ext uri="{FF2B5EF4-FFF2-40B4-BE49-F238E27FC236}">
                <a16:creationId xmlns:a16="http://schemas.microsoft.com/office/drawing/2014/main" id="{643F2A13-59E7-48C4-A4CF-69B10258666A}"/>
              </a:ext>
            </a:extLst>
          </p:cNvPr>
          <p:cNvSpPr txBox="1"/>
          <p:nvPr/>
        </p:nvSpPr>
        <p:spPr>
          <a:xfrm>
            <a:off x="9611033" y="3310702"/>
            <a:ext cx="931313" cy="338554"/>
          </a:xfrm>
          <a:prstGeom prst="rect">
            <a:avLst/>
          </a:prstGeom>
          <a:noFill/>
        </p:spPr>
        <p:txBody>
          <a:bodyPr wrap="square" rtlCol="0">
            <a:spAutoFit/>
          </a:bodyPr>
          <a:lstStyle/>
          <a:p>
            <a:pPr algn="ctr"/>
            <a:r>
              <a:rPr kumimoji="1" lang="ja-JP" altLang="en-US" sz="1600" dirty="0"/>
              <a:t>許容内</a:t>
            </a:r>
          </a:p>
        </p:txBody>
      </p:sp>
      <p:sp>
        <p:nvSpPr>
          <p:cNvPr id="95" name="テキスト ボックス 94">
            <a:extLst>
              <a:ext uri="{FF2B5EF4-FFF2-40B4-BE49-F238E27FC236}">
                <a16:creationId xmlns:a16="http://schemas.microsoft.com/office/drawing/2014/main" id="{532A28B2-1088-3009-47E5-A099A29C22DE}"/>
              </a:ext>
            </a:extLst>
          </p:cNvPr>
          <p:cNvSpPr txBox="1"/>
          <p:nvPr/>
        </p:nvSpPr>
        <p:spPr>
          <a:xfrm>
            <a:off x="9869845" y="5714438"/>
            <a:ext cx="931313" cy="338554"/>
          </a:xfrm>
          <a:prstGeom prst="rect">
            <a:avLst/>
          </a:prstGeom>
          <a:noFill/>
        </p:spPr>
        <p:txBody>
          <a:bodyPr wrap="square" rtlCol="0">
            <a:spAutoFit/>
          </a:bodyPr>
          <a:lstStyle/>
          <a:p>
            <a:pPr algn="ctr"/>
            <a:r>
              <a:rPr kumimoji="1" lang="ja-JP" altLang="en-US" sz="1600" dirty="0"/>
              <a:t>許容内</a:t>
            </a:r>
          </a:p>
        </p:txBody>
      </p:sp>
      <p:cxnSp>
        <p:nvCxnSpPr>
          <p:cNvPr id="96" name="コネクタ: カギ線 95">
            <a:extLst>
              <a:ext uri="{FF2B5EF4-FFF2-40B4-BE49-F238E27FC236}">
                <a16:creationId xmlns:a16="http://schemas.microsoft.com/office/drawing/2014/main" id="{8A452944-1B90-E713-2562-F59A2C00CA99}"/>
              </a:ext>
            </a:extLst>
          </p:cNvPr>
          <p:cNvCxnSpPr>
            <a:cxnSpLocks/>
            <a:stCxn id="93" idx="3"/>
            <a:endCxn id="88" idx="0"/>
          </p:cNvCxnSpPr>
          <p:nvPr/>
        </p:nvCxnSpPr>
        <p:spPr>
          <a:xfrm flipH="1" flipV="1">
            <a:off x="9488708" y="1382696"/>
            <a:ext cx="1053638" cy="3842164"/>
          </a:xfrm>
          <a:prstGeom prst="bentConnector4">
            <a:avLst>
              <a:gd name="adj1" fmla="val -115013"/>
              <a:gd name="adj2" fmla="val 11209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BB284E5B-2EA4-B440-ACB5-DE6810DB9B3D}"/>
              </a:ext>
            </a:extLst>
          </p:cNvPr>
          <p:cNvSpPr txBox="1"/>
          <p:nvPr/>
        </p:nvSpPr>
        <p:spPr>
          <a:xfrm>
            <a:off x="10291282" y="4822779"/>
            <a:ext cx="931313" cy="338554"/>
          </a:xfrm>
          <a:prstGeom prst="rect">
            <a:avLst/>
          </a:prstGeom>
          <a:noFill/>
        </p:spPr>
        <p:txBody>
          <a:bodyPr wrap="square" rtlCol="0">
            <a:spAutoFit/>
          </a:bodyPr>
          <a:lstStyle/>
          <a:p>
            <a:r>
              <a:rPr kumimoji="1" lang="ja-JP" altLang="en-US" sz="1600" dirty="0"/>
              <a:t>許容外</a:t>
            </a:r>
          </a:p>
        </p:txBody>
      </p:sp>
      <p:sp>
        <p:nvSpPr>
          <p:cNvPr id="100" name="フローチャート: 代替処理 99">
            <a:extLst>
              <a:ext uri="{FF2B5EF4-FFF2-40B4-BE49-F238E27FC236}">
                <a16:creationId xmlns:a16="http://schemas.microsoft.com/office/drawing/2014/main" id="{28DC824A-C107-A326-CAFB-ACE22935DF1A}"/>
              </a:ext>
            </a:extLst>
          </p:cNvPr>
          <p:cNvSpPr/>
          <p:nvPr/>
        </p:nvSpPr>
        <p:spPr>
          <a:xfrm>
            <a:off x="191511" y="822644"/>
            <a:ext cx="1881581"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1</a:t>
            </a:r>
            <a:r>
              <a:rPr kumimoji="1" lang="ja-JP" altLang="en-US" sz="2400" dirty="0">
                <a:solidFill>
                  <a:schemeClr val="tx1"/>
                </a:solidFill>
              </a:rPr>
              <a:t>ｓｔ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sp>
        <p:nvSpPr>
          <p:cNvPr id="101" name="フローチャート: 代替処理 100">
            <a:extLst>
              <a:ext uri="{FF2B5EF4-FFF2-40B4-BE49-F238E27FC236}">
                <a16:creationId xmlns:a16="http://schemas.microsoft.com/office/drawing/2014/main" id="{11A17278-F5A1-6665-FD13-8D158CED80EB}"/>
              </a:ext>
            </a:extLst>
          </p:cNvPr>
          <p:cNvSpPr/>
          <p:nvPr/>
        </p:nvSpPr>
        <p:spPr>
          <a:xfrm>
            <a:off x="6316216" y="822644"/>
            <a:ext cx="1881581"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2nd</a:t>
            </a:r>
            <a:r>
              <a:rPr kumimoji="1" lang="ja-JP" altLang="en-US" sz="2400" dirty="0">
                <a:solidFill>
                  <a:schemeClr val="tx1"/>
                </a:solidFill>
              </a:rPr>
              <a:t>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sp>
        <p:nvSpPr>
          <p:cNvPr id="102" name="フローチャート: 処理 101">
            <a:extLst>
              <a:ext uri="{FF2B5EF4-FFF2-40B4-BE49-F238E27FC236}">
                <a16:creationId xmlns:a16="http://schemas.microsoft.com/office/drawing/2014/main" id="{8FC264F1-DAF2-A16F-F5BA-E1E6E5E13E44}"/>
              </a:ext>
            </a:extLst>
          </p:cNvPr>
          <p:cNvSpPr/>
          <p:nvPr/>
        </p:nvSpPr>
        <p:spPr>
          <a:xfrm>
            <a:off x="6301892" y="1707151"/>
            <a:ext cx="1567817" cy="567308"/>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200" b="1" dirty="0">
                <a:ln w="0">
                  <a:noFill/>
                </a:ln>
                <a:solidFill>
                  <a:srgbClr val="FF0000"/>
                </a:solidFill>
                <a:latin typeface="+mj-ea"/>
                <a:ea typeface="+mj-ea"/>
              </a:rPr>
              <a:t>SOBP</a:t>
            </a:r>
            <a:endParaRPr kumimoji="1" lang="ja-JP" altLang="en-US" sz="2200" b="1" dirty="0">
              <a:ln w="0">
                <a:noFill/>
              </a:ln>
              <a:solidFill>
                <a:srgbClr val="FF0000"/>
              </a:solidFill>
              <a:latin typeface="+mj-ea"/>
              <a:ea typeface="+mj-ea"/>
            </a:endParaRPr>
          </a:p>
        </p:txBody>
      </p:sp>
      <p:sp>
        <p:nvSpPr>
          <p:cNvPr id="107" name="テキスト ボックス 106">
            <a:extLst>
              <a:ext uri="{FF2B5EF4-FFF2-40B4-BE49-F238E27FC236}">
                <a16:creationId xmlns:a16="http://schemas.microsoft.com/office/drawing/2014/main" id="{A0E1DEB5-2204-4716-EE78-E085B92FEC42}"/>
              </a:ext>
            </a:extLst>
          </p:cNvPr>
          <p:cNvSpPr txBox="1"/>
          <p:nvPr/>
        </p:nvSpPr>
        <p:spPr>
          <a:xfrm>
            <a:off x="11509178" y="1909847"/>
            <a:ext cx="461665" cy="2261359"/>
          </a:xfrm>
          <a:prstGeom prst="rect">
            <a:avLst/>
          </a:prstGeom>
          <a:solidFill>
            <a:schemeClr val="bg1"/>
          </a:solidFill>
          <a:ln w="19050">
            <a:solidFill>
              <a:schemeClr val="tx1"/>
            </a:solidFill>
          </a:ln>
        </p:spPr>
        <p:txBody>
          <a:bodyPr vert="eaVert" wrap="square" rtlCol="0">
            <a:spAutoFit/>
          </a:bodyPr>
          <a:lstStyle/>
          <a:p>
            <a:pPr algn="ctr"/>
            <a:r>
              <a:rPr kumimoji="1" lang="ja-JP" altLang="en-US" dirty="0"/>
              <a:t>パラメータ再調整</a:t>
            </a:r>
          </a:p>
        </p:txBody>
      </p:sp>
      <p:sp>
        <p:nvSpPr>
          <p:cNvPr id="108" name="正方形/長方形 107">
            <a:extLst>
              <a:ext uri="{FF2B5EF4-FFF2-40B4-BE49-F238E27FC236}">
                <a16:creationId xmlns:a16="http://schemas.microsoft.com/office/drawing/2014/main" id="{8BC39853-D375-6766-4FF1-7B33292A6779}"/>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t>　ビームモデリングでの</a:t>
            </a:r>
            <a:r>
              <a:rPr lang="en-US" altLang="ja-JP" sz="2400" dirty="0"/>
              <a:t>Try &amp; Error…</a:t>
            </a:r>
            <a:endParaRPr kumimoji="1" lang="ja-JP" altLang="en-US" sz="2400" dirty="0"/>
          </a:p>
        </p:txBody>
      </p:sp>
      <p:pic>
        <p:nvPicPr>
          <p:cNvPr id="109" name="グラフィックス 108" descr="ストップウォッチ">
            <a:extLst>
              <a:ext uri="{FF2B5EF4-FFF2-40B4-BE49-F238E27FC236}">
                <a16:creationId xmlns:a16="http://schemas.microsoft.com/office/drawing/2014/main" id="{24EA5A55-1B23-178C-358D-0E68ECC902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124392" y="52786"/>
            <a:ext cx="530531" cy="530531"/>
          </a:xfrm>
          <a:prstGeom prst="rect">
            <a:avLst/>
          </a:prstGeom>
        </p:spPr>
      </p:pic>
      <p:sp>
        <p:nvSpPr>
          <p:cNvPr id="110" name="フローチャート: 代替処理 109">
            <a:extLst>
              <a:ext uri="{FF2B5EF4-FFF2-40B4-BE49-F238E27FC236}">
                <a16:creationId xmlns:a16="http://schemas.microsoft.com/office/drawing/2014/main" id="{A1EB8EBA-2151-7A56-3CF4-35C87D4BDB81}"/>
              </a:ext>
            </a:extLst>
          </p:cNvPr>
          <p:cNvSpPr/>
          <p:nvPr/>
        </p:nvSpPr>
        <p:spPr>
          <a:xfrm>
            <a:off x="2262890" y="6208170"/>
            <a:ext cx="1881581"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2nd</a:t>
            </a:r>
            <a:r>
              <a:rPr kumimoji="1" lang="ja-JP" altLang="en-US" sz="2400" dirty="0">
                <a:solidFill>
                  <a:schemeClr val="tx1"/>
                </a:solidFill>
              </a:rPr>
              <a:t>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sp>
        <p:nvSpPr>
          <p:cNvPr id="121" name="フローチャート: 処理 120">
            <a:extLst>
              <a:ext uri="{FF2B5EF4-FFF2-40B4-BE49-F238E27FC236}">
                <a16:creationId xmlns:a16="http://schemas.microsoft.com/office/drawing/2014/main" id="{CA8530C1-2DF6-608C-E02C-2010A5D45238}"/>
              </a:ext>
            </a:extLst>
          </p:cNvPr>
          <p:cNvSpPr/>
          <p:nvPr/>
        </p:nvSpPr>
        <p:spPr>
          <a:xfrm>
            <a:off x="7876413" y="6125501"/>
            <a:ext cx="3243158" cy="671517"/>
          </a:xfrm>
          <a:prstGeom prst="flowChart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b="1" dirty="0">
                <a:ln w="0">
                  <a:noFill/>
                </a:ln>
                <a:solidFill>
                  <a:schemeClr val="tx1"/>
                </a:solidFill>
                <a:latin typeface="+mj-ea"/>
                <a:ea typeface="+mj-ea"/>
              </a:rPr>
              <a:t>Beam model</a:t>
            </a:r>
            <a:r>
              <a:rPr lang="ja-JP" altLang="en-US" sz="2400" b="1" dirty="0">
                <a:ln w="0">
                  <a:noFill/>
                </a:ln>
                <a:solidFill>
                  <a:schemeClr val="tx1"/>
                </a:solidFill>
                <a:latin typeface="+mj-ea"/>
                <a:ea typeface="+mj-ea"/>
              </a:rPr>
              <a:t> 完成</a:t>
            </a:r>
            <a:endParaRPr kumimoji="1" lang="ja-JP" altLang="en-US" sz="2400" b="1" dirty="0">
              <a:ln w="0">
                <a:noFill/>
              </a:ln>
              <a:solidFill>
                <a:schemeClr val="tx1"/>
              </a:solidFill>
              <a:latin typeface="+mj-ea"/>
              <a:ea typeface="+mj-ea"/>
            </a:endParaRPr>
          </a:p>
        </p:txBody>
      </p:sp>
      <p:sp>
        <p:nvSpPr>
          <p:cNvPr id="122" name="テキスト ボックス 121">
            <a:extLst>
              <a:ext uri="{FF2B5EF4-FFF2-40B4-BE49-F238E27FC236}">
                <a16:creationId xmlns:a16="http://schemas.microsoft.com/office/drawing/2014/main" id="{F8282455-D21D-2DEB-0682-919B4359A09E}"/>
              </a:ext>
            </a:extLst>
          </p:cNvPr>
          <p:cNvSpPr txBox="1"/>
          <p:nvPr/>
        </p:nvSpPr>
        <p:spPr>
          <a:xfrm>
            <a:off x="5347372" y="1909847"/>
            <a:ext cx="461665" cy="2261359"/>
          </a:xfrm>
          <a:prstGeom prst="rect">
            <a:avLst/>
          </a:prstGeom>
          <a:solidFill>
            <a:schemeClr val="bg1"/>
          </a:solidFill>
          <a:ln w="19050">
            <a:solidFill>
              <a:schemeClr val="tx1"/>
            </a:solidFill>
          </a:ln>
        </p:spPr>
        <p:txBody>
          <a:bodyPr vert="eaVert" wrap="square" rtlCol="0">
            <a:spAutoFit/>
          </a:bodyPr>
          <a:lstStyle/>
          <a:p>
            <a:pPr algn="ctr"/>
            <a:r>
              <a:rPr kumimoji="1" lang="ja-JP" altLang="en-US" dirty="0"/>
              <a:t>パラメータ再調整</a:t>
            </a:r>
          </a:p>
        </p:txBody>
      </p:sp>
    </p:spTree>
    <p:extLst>
      <p:ext uri="{BB962C8B-B14F-4D97-AF65-F5344CB8AC3E}">
        <p14:creationId xmlns:p14="http://schemas.microsoft.com/office/powerpoint/2010/main" val="3291434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1A71-6EAB-F7E8-0F98-5F005E489831}"/>
            </a:ext>
          </a:extLst>
        </p:cNvPr>
        <p:cNvGrpSpPr/>
        <p:nvPr/>
      </p:nvGrpSpPr>
      <p:grpSpPr>
        <a:xfrm>
          <a:off x="0" y="0"/>
          <a:ext cx="0" cy="0"/>
          <a:chOff x="0" y="0"/>
          <a:chExt cx="0" cy="0"/>
        </a:xfrm>
      </p:grpSpPr>
      <p:cxnSp>
        <p:nvCxnSpPr>
          <p:cNvPr id="133" name="直線矢印コネクタ 132">
            <a:extLst>
              <a:ext uri="{FF2B5EF4-FFF2-40B4-BE49-F238E27FC236}">
                <a16:creationId xmlns:a16="http://schemas.microsoft.com/office/drawing/2014/main" id="{B9AC82B5-3F39-612D-9C94-95644057AAA8}"/>
              </a:ext>
            </a:extLst>
          </p:cNvPr>
          <p:cNvCxnSpPr>
            <a:cxnSpLocks/>
          </p:cNvCxnSpPr>
          <p:nvPr/>
        </p:nvCxnSpPr>
        <p:spPr>
          <a:xfrm flipV="1">
            <a:off x="9356300" y="2312653"/>
            <a:ext cx="0" cy="10465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7FB5F784-E5B5-4E41-4F70-0F76F937AED1}"/>
              </a:ext>
            </a:extLst>
          </p:cNvPr>
          <p:cNvCxnSpPr>
            <a:cxnSpLocks/>
          </p:cNvCxnSpPr>
          <p:nvPr/>
        </p:nvCxnSpPr>
        <p:spPr>
          <a:xfrm flipH="1" flipV="1">
            <a:off x="3034471" y="2327265"/>
            <a:ext cx="2071" cy="10254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589508B-33E2-8CA1-6850-FD5CDA6A235A}"/>
              </a:ext>
            </a:extLst>
          </p:cNvPr>
          <p:cNvCxnSpPr>
            <a:cxnSpLocks/>
          </p:cNvCxnSpPr>
          <p:nvPr/>
        </p:nvCxnSpPr>
        <p:spPr>
          <a:xfrm>
            <a:off x="6096000" y="672440"/>
            <a:ext cx="42323" cy="622189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50B28239-9B00-0726-2D30-9EF1F9943EAD}"/>
              </a:ext>
            </a:extLst>
          </p:cNvPr>
          <p:cNvCxnSpPr>
            <a:cxnSpLocks/>
            <a:stCxn id="52" idx="3"/>
            <a:endCxn id="51" idx="1"/>
          </p:cNvCxnSpPr>
          <p:nvPr/>
        </p:nvCxnSpPr>
        <p:spPr>
          <a:xfrm>
            <a:off x="2550610" y="2312656"/>
            <a:ext cx="99478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フローチャート: 処理 9">
            <a:extLst>
              <a:ext uri="{FF2B5EF4-FFF2-40B4-BE49-F238E27FC236}">
                <a16:creationId xmlns:a16="http://schemas.microsoft.com/office/drawing/2014/main" id="{3DFE8DD8-807E-B8AE-0DD4-F4C8B226D1B3}"/>
              </a:ext>
            </a:extLst>
          </p:cNvPr>
          <p:cNvSpPr/>
          <p:nvPr/>
        </p:nvSpPr>
        <p:spPr>
          <a:xfrm>
            <a:off x="2213398" y="1103679"/>
            <a:ext cx="1625610" cy="567308"/>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n w="0">
                  <a:noFill/>
                </a:ln>
                <a:solidFill>
                  <a:schemeClr val="accent1"/>
                </a:solidFill>
                <a:latin typeface="+mj-ea"/>
                <a:ea typeface="+mj-ea"/>
              </a:rPr>
              <a:t>Mono peak</a:t>
            </a:r>
            <a:endParaRPr kumimoji="1" lang="ja-JP" altLang="en-US" sz="2400" b="1" dirty="0">
              <a:ln w="0">
                <a:noFill/>
              </a:ln>
              <a:solidFill>
                <a:schemeClr val="accent1"/>
              </a:solidFill>
              <a:latin typeface="+mj-ea"/>
              <a:ea typeface="+mj-ea"/>
            </a:endParaRPr>
          </a:p>
        </p:txBody>
      </p:sp>
      <p:sp>
        <p:nvSpPr>
          <p:cNvPr id="51" name="フローチャート: 処理 50">
            <a:extLst>
              <a:ext uri="{FF2B5EF4-FFF2-40B4-BE49-F238E27FC236}">
                <a16:creationId xmlns:a16="http://schemas.microsoft.com/office/drawing/2014/main" id="{0C8114CF-076C-0232-F453-795737E97223}"/>
              </a:ext>
            </a:extLst>
          </p:cNvPr>
          <p:cNvSpPr/>
          <p:nvPr/>
        </p:nvSpPr>
        <p:spPr>
          <a:xfrm>
            <a:off x="3545391" y="1994604"/>
            <a:ext cx="1764308" cy="636104"/>
          </a:xfrm>
          <a:prstGeom prst="flowChartProcess">
            <a:avLst/>
          </a:prstGeom>
          <a:solidFill>
            <a:schemeClr val="bg1"/>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2400" dirty="0">
                <a:ln w="0">
                  <a:noFill/>
                </a:ln>
                <a:solidFill>
                  <a:schemeClr val="accent1"/>
                </a:solidFill>
                <a:latin typeface="+mj-ea"/>
                <a:ea typeface="+mj-ea"/>
              </a:rPr>
              <a:t>OCR</a:t>
            </a:r>
            <a:endParaRPr kumimoji="1" lang="ja-JP" altLang="en-US" sz="2400" dirty="0">
              <a:ln w="0">
                <a:noFill/>
              </a:ln>
              <a:solidFill>
                <a:schemeClr val="accent1"/>
              </a:solidFill>
              <a:latin typeface="+mj-ea"/>
              <a:ea typeface="+mj-ea"/>
            </a:endParaRPr>
          </a:p>
        </p:txBody>
      </p:sp>
      <p:sp>
        <p:nvSpPr>
          <p:cNvPr id="52" name="フローチャート: 処理 51">
            <a:extLst>
              <a:ext uri="{FF2B5EF4-FFF2-40B4-BE49-F238E27FC236}">
                <a16:creationId xmlns:a16="http://schemas.microsoft.com/office/drawing/2014/main" id="{58000FC8-FD75-BC6D-44E9-3D94F000B8D4}"/>
              </a:ext>
            </a:extLst>
          </p:cNvPr>
          <p:cNvSpPr/>
          <p:nvPr/>
        </p:nvSpPr>
        <p:spPr>
          <a:xfrm>
            <a:off x="786298" y="1994604"/>
            <a:ext cx="1764312" cy="636104"/>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n w="0"/>
                <a:solidFill>
                  <a:schemeClr val="accent1"/>
                </a:solidFill>
                <a:latin typeface="+mj-ea"/>
                <a:ea typeface="+mj-ea"/>
              </a:rPr>
              <a:t>PDD</a:t>
            </a:r>
            <a:endParaRPr kumimoji="1" lang="ja-JP" altLang="en-US" sz="2400" dirty="0">
              <a:ln w="0">
                <a:noFill/>
              </a:ln>
              <a:solidFill>
                <a:schemeClr val="accent1"/>
              </a:solidFill>
              <a:latin typeface="+mj-ea"/>
              <a:ea typeface="+mj-ea"/>
            </a:endParaRPr>
          </a:p>
        </p:txBody>
      </p:sp>
      <p:sp>
        <p:nvSpPr>
          <p:cNvPr id="53" name="フローチャート: 判断 52">
            <a:extLst>
              <a:ext uri="{FF2B5EF4-FFF2-40B4-BE49-F238E27FC236}">
                <a16:creationId xmlns:a16="http://schemas.microsoft.com/office/drawing/2014/main" id="{FC07A27A-95C3-53A0-4D3E-0A09CD1C9F5E}"/>
              </a:ext>
            </a:extLst>
          </p:cNvPr>
          <p:cNvSpPr/>
          <p:nvPr/>
        </p:nvSpPr>
        <p:spPr>
          <a:xfrm>
            <a:off x="1663074" y="3381937"/>
            <a:ext cx="2726258" cy="1163407"/>
          </a:xfrm>
          <a:prstGeom prst="flowChartDecision">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測定値との誤差</a:t>
            </a:r>
            <a:endParaRPr kumimoji="1" lang="ja-JP" altLang="en-US" b="1" dirty="0">
              <a:solidFill>
                <a:schemeClr val="tx1"/>
              </a:solidFill>
            </a:endParaRPr>
          </a:p>
        </p:txBody>
      </p:sp>
      <p:sp>
        <p:nvSpPr>
          <p:cNvPr id="63" name="テキスト ボックス 62">
            <a:extLst>
              <a:ext uri="{FF2B5EF4-FFF2-40B4-BE49-F238E27FC236}">
                <a16:creationId xmlns:a16="http://schemas.microsoft.com/office/drawing/2014/main" id="{08EB2452-5BCE-4369-D08C-7F45C77B84C3}"/>
              </a:ext>
            </a:extLst>
          </p:cNvPr>
          <p:cNvSpPr txBox="1"/>
          <p:nvPr/>
        </p:nvSpPr>
        <p:spPr>
          <a:xfrm>
            <a:off x="3091818" y="4829156"/>
            <a:ext cx="931313" cy="338554"/>
          </a:xfrm>
          <a:prstGeom prst="rect">
            <a:avLst/>
          </a:prstGeom>
          <a:noFill/>
        </p:spPr>
        <p:txBody>
          <a:bodyPr wrap="square" rtlCol="0">
            <a:spAutoFit/>
          </a:bodyPr>
          <a:lstStyle/>
          <a:p>
            <a:r>
              <a:rPr kumimoji="1" lang="ja-JP" altLang="en-US" sz="1600" dirty="0"/>
              <a:t>許容内</a:t>
            </a:r>
          </a:p>
        </p:txBody>
      </p:sp>
      <p:sp>
        <p:nvSpPr>
          <p:cNvPr id="100" name="フローチャート: 代替処理 99">
            <a:extLst>
              <a:ext uri="{FF2B5EF4-FFF2-40B4-BE49-F238E27FC236}">
                <a16:creationId xmlns:a16="http://schemas.microsoft.com/office/drawing/2014/main" id="{14AA539D-DE6C-2A61-2394-5402F8783A6A}"/>
              </a:ext>
            </a:extLst>
          </p:cNvPr>
          <p:cNvSpPr/>
          <p:nvPr/>
        </p:nvSpPr>
        <p:spPr>
          <a:xfrm>
            <a:off x="191512" y="822644"/>
            <a:ext cx="1764312"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accent1"/>
                </a:solidFill>
              </a:rPr>
              <a:t>1</a:t>
            </a:r>
            <a:r>
              <a:rPr kumimoji="1" lang="ja-JP" altLang="en-US" sz="2400" dirty="0">
                <a:solidFill>
                  <a:schemeClr val="accent1"/>
                </a:solidFill>
              </a:rPr>
              <a:t>ｓｔ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sp>
        <p:nvSpPr>
          <p:cNvPr id="101" name="フローチャート: 代替処理 100">
            <a:extLst>
              <a:ext uri="{FF2B5EF4-FFF2-40B4-BE49-F238E27FC236}">
                <a16:creationId xmlns:a16="http://schemas.microsoft.com/office/drawing/2014/main" id="{C77204B1-10DE-E1E9-BC67-CB8F98A3DC17}"/>
              </a:ext>
            </a:extLst>
          </p:cNvPr>
          <p:cNvSpPr/>
          <p:nvPr/>
        </p:nvSpPr>
        <p:spPr>
          <a:xfrm>
            <a:off x="6316217" y="822644"/>
            <a:ext cx="1764312"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rgbClr val="FF0000"/>
                </a:solidFill>
              </a:rPr>
              <a:t>2nd</a:t>
            </a:r>
            <a:r>
              <a:rPr kumimoji="1" lang="ja-JP" altLang="en-US" sz="2400" dirty="0">
                <a:solidFill>
                  <a:schemeClr val="tx1"/>
                </a:solidFill>
              </a:rPr>
              <a:t>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sp>
        <p:nvSpPr>
          <p:cNvPr id="102" name="フローチャート: 処理 101">
            <a:extLst>
              <a:ext uri="{FF2B5EF4-FFF2-40B4-BE49-F238E27FC236}">
                <a16:creationId xmlns:a16="http://schemas.microsoft.com/office/drawing/2014/main" id="{D5383BF2-D54C-3C70-9A65-47156A45E09E}"/>
              </a:ext>
            </a:extLst>
          </p:cNvPr>
          <p:cNvSpPr/>
          <p:nvPr/>
        </p:nvSpPr>
        <p:spPr>
          <a:xfrm>
            <a:off x="8584539" y="1033394"/>
            <a:ext cx="1567817" cy="567308"/>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200" b="1" dirty="0">
                <a:ln w="0">
                  <a:noFill/>
                </a:ln>
                <a:solidFill>
                  <a:srgbClr val="FF0000"/>
                </a:solidFill>
                <a:latin typeface="+mj-ea"/>
                <a:ea typeface="+mj-ea"/>
              </a:rPr>
              <a:t>SOBP</a:t>
            </a:r>
            <a:endParaRPr kumimoji="1" lang="ja-JP" altLang="en-US" sz="2200" b="1" dirty="0">
              <a:ln w="0">
                <a:noFill/>
              </a:ln>
              <a:solidFill>
                <a:srgbClr val="FF0000"/>
              </a:solidFill>
              <a:latin typeface="+mj-ea"/>
              <a:ea typeface="+mj-ea"/>
            </a:endParaRPr>
          </a:p>
        </p:txBody>
      </p:sp>
      <p:cxnSp>
        <p:nvCxnSpPr>
          <p:cNvPr id="24" name="直線矢印コネクタ 23">
            <a:extLst>
              <a:ext uri="{FF2B5EF4-FFF2-40B4-BE49-F238E27FC236}">
                <a16:creationId xmlns:a16="http://schemas.microsoft.com/office/drawing/2014/main" id="{4C2CAA3D-FCF2-EEB5-04C5-DE197E16938E}"/>
              </a:ext>
            </a:extLst>
          </p:cNvPr>
          <p:cNvCxnSpPr>
            <a:cxnSpLocks/>
          </p:cNvCxnSpPr>
          <p:nvPr/>
        </p:nvCxnSpPr>
        <p:spPr>
          <a:xfrm>
            <a:off x="3013852" y="4557239"/>
            <a:ext cx="0" cy="8823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611C636D-9AEF-E0DF-98F9-4E44B57810ED}"/>
              </a:ext>
            </a:extLst>
          </p:cNvPr>
          <p:cNvSpPr txBox="1"/>
          <p:nvPr/>
        </p:nvSpPr>
        <p:spPr>
          <a:xfrm>
            <a:off x="2612477" y="2768545"/>
            <a:ext cx="871047" cy="338554"/>
          </a:xfrm>
          <a:prstGeom prst="rect">
            <a:avLst/>
          </a:prstGeom>
          <a:solidFill>
            <a:schemeClr val="bg1"/>
          </a:solidFill>
        </p:spPr>
        <p:txBody>
          <a:bodyPr wrap="square" rtlCol="0">
            <a:spAutoFit/>
          </a:bodyPr>
          <a:lstStyle/>
          <a:p>
            <a:pPr algn="ctr"/>
            <a:r>
              <a:rPr kumimoji="1" lang="ja-JP" altLang="en-US" sz="1600" dirty="0"/>
              <a:t>許容外</a:t>
            </a:r>
          </a:p>
        </p:txBody>
      </p:sp>
      <p:cxnSp>
        <p:nvCxnSpPr>
          <p:cNvPr id="44" name="直線矢印コネクタ 43">
            <a:extLst>
              <a:ext uri="{FF2B5EF4-FFF2-40B4-BE49-F238E27FC236}">
                <a16:creationId xmlns:a16="http://schemas.microsoft.com/office/drawing/2014/main" id="{4B262733-8E49-DC83-6CAB-6A86817A5D03}"/>
              </a:ext>
            </a:extLst>
          </p:cNvPr>
          <p:cNvCxnSpPr>
            <a:cxnSpLocks/>
          </p:cNvCxnSpPr>
          <p:nvPr/>
        </p:nvCxnSpPr>
        <p:spPr>
          <a:xfrm flipH="1">
            <a:off x="1666228" y="2628668"/>
            <a:ext cx="1231" cy="1288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92E9542-1768-E4D3-7E13-646A000E5FD9}"/>
              </a:ext>
            </a:extLst>
          </p:cNvPr>
          <p:cNvCxnSpPr>
            <a:cxnSpLocks/>
            <a:stCxn id="51" idx="2"/>
          </p:cNvCxnSpPr>
          <p:nvPr/>
        </p:nvCxnSpPr>
        <p:spPr>
          <a:xfrm>
            <a:off x="4427545" y="2630708"/>
            <a:ext cx="0" cy="1263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8D22237F-DCE6-E5E9-3019-553B8F48DCC8}"/>
              </a:ext>
            </a:extLst>
          </p:cNvPr>
          <p:cNvCxnSpPr>
            <a:cxnSpLocks/>
            <a:stCxn id="116" idx="3"/>
            <a:endCxn id="115" idx="1"/>
          </p:cNvCxnSpPr>
          <p:nvPr/>
        </p:nvCxnSpPr>
        <p:spPr>
          <a:xfrm>
            <a:off x="8892155" y="2312653"/>
            <a:ext cx="99478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フローチャート: 処理 114">
            <a:extLst>
              <a:ext uri="{FF2B5EF4-FFF2-40B4-BE49-F238E27FC236}">
                <a16:creationId xmlns:a16="http://schemas.microsoft.com/office/drawing/2014/main" id="{C82FE7E8-CADE-86B7-CE41-AF6C3427BEC5}"/>
              </a:ext>
            </a:extLst>
          </p:cNvPr>
          <p:cNvSpPr/>
          <p:nvPr/>
        </p:nvSpPr>
        <p:spPr>
          <a:xfrm>
            <a:off x="9886936" y="1994601"/>
            <a:ext cx="1764308" cy="636104"/>
          </a:xfrm>
          <a:prstGeom prst="flowChartProcess">
            <a:avLst/>
          </a:prstGeom>
          <a:solidFill>
            <a:schemeClr val="bg1"/>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2400" dirty="0">
                <a:ln w="0">
                  <a:noFill/>
                </a:ln>
                <a:solidFill>
                  <a:srgbClr val="FF0000"/>
                </a:solidFill>
                <a:latin typeface="+mj-ea"/>
                <a:ea typeface="+mj-ea"/>
              </a:rPr>
              <a:t>OCR</a:t>
            </a:r>
            <a:endParaRPr kumimoji="1" lang="ja-JP" altLang="en-US" sz="2400" dirty="0">
              <a:ln w="0">
                <a:noFill/>
              </a:ln>
              <a:solidFill>
                <a:srgbClr val="FF0000"/>
              </a:solidFill>
              <a:latin typeface="+mj-ea"/>
              <a:ea typeface="+mj-ea"/>
            </a:endParaRPr>
          </a:p>
        </p:txBody>
      </p:sp>
      <p:sp>
        <p:nvSpPr>
          <p:cNvPr id="116" name="フローチャート: 処理 115">
            <a:extLst>
              <a:ext uri="{FF2B5EF4-FFF2-40B4-BE49-F238E27FC236}">
                <a16:creationId xmlns:a16="http://schemas.microsoft.com/office/drawing/2014/main" id="{333D2244-B0D4-9DB5-08A3-385040D0CA2A}"/>
              </a:ext>
            </a:extLst>
          </p:cNvPr>
          <p:cNvSpPr/>
          <p:nvPr/>
        </p:nvSpPr>
        <p:spPr>
          <a:xfrm>
            <a:off x="7127843" y="1994601"/>
            <a:ext cx="1764312" cy="636104"/>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n w="0"/>
                <a:solidFill>
                  <a:srgbClr val="FF0000"/>
                </a:solidFill>
                <a:latin typeface="+mj-ea"/>
                <a:ea typeface="+mj-ea"/>
              </a:rPr>
              <a:t>PDD</a:t>
            </a:r>
            <a:endParaRPr kumimoji="1" lang="ja-JP" altLang="en-US" sz="2400" dirty="0">
              <a:ln w="0">
                <a:noFill/>
              </a:ln>
              <a:solidFill>
                <a:srgbClr val="FF0000"/>
              </a:solidFill>
              <a:latin typeface="+mj-ea"/>
              <a:ea typeface="+mj-ea"/>
            </a:endParaRPr>
          </a:p>
        </p:txBody>
      </p:sp>
      <p:sp>
        <p:nvSpPr>
          <p:cNvPr id="117" name="フローチャート: 判断 116">
            <a:extLst>
              <a:ext uri="{FF2B5EF4-FFF2-40B4-BE49-F238E27FC236}">
                <a16:creationId xmlns:a16="http://schemas.microsoft.com/office/drawing/2014/main" id="{B6C8412F-D5EC-FE1B-8440-DD50491C323F}"/>
              </a:ext>
            </a:extLst>
          </p:cNvPr>
          <p:cNvSpPr/>
          <p:nvPr/>
        </p:nvSpPr>
        <p:spPr>
          <a:xfrm>
            <a:off x="8004619" y="3381934"/>
            <a:ext cx="2726258" cy="1163407"/>
          </a:xfrm>
          <a:prstGeom prst="flowChartDecision">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測定値との誤差</a:t>
            </a:r>
            <a:endParaRPr kumimoji="1" lang="ja-JP" altLang="en-US" b="1" dirty="0">
              <a:solidFill>
                <a:schemeClr val="tx1"/>
              </a:solidFill>
            </a:endParaRPr>
          </a:p>
        </p:txBody>
      </p:sp>
      <p:sp>
        <p:nvSpPr>
          <p:cNvPr id="118" name="テキスト ボックス 117">
            <a:extLst>
              <a:ext uri="{FF2B5EF4-FFF2-40B4-BE49-F238E27FC236}">
                <a16:creationId xmlns:a16="http://schemas.microsoft.com/office/drawing/2014/main" id="{7758D9C9-5156-4702-0909-FA5A9DD6FF30}"/>
              </a:ext>
            </a:extLst>
          </p:cNvPr>
          <p:cNvSpPr txBox="1"/>
          <p:nvPr/>
        </p:nvSpPr>
        <p:spPr>
          <a:xfrm>
            <a:off x="9433363" y="4829153"/>
            <a:ext cx="931313" cy="338554"/>
          </a:xfrm>
          <a:prstGeom prst="rect">
            <a:avLst/>
          </a:prstGeom>
          <a:noFill/>
        </p:spPr>
        <p:txBody>
          <a:bodyPr wrap="square" rtlCol="0">
            <a:spAutoFit/>
          </a:bodyPr>
          <a:lstStyle/>
          <a:p>
            <a:r>
              <a:rPr kumimoji="1" lang="ja-JP" altLang="en-US" sz="1600" dirty="0"/>
              <a:t>許容内</a:t>
            </a:r>
          </a:p>
        </p:txBody>
      </p:sp>
      <p:cxnSp>
        <p:nvCxnSpPr>
          <p:cNvPr id="119" name="直線矢印コネクタ 118">
            <a:extLst>
              <a:ext uri="{FF2B5EF4-FFF2-40B4-BE49-F238E27FC236}">
                <a16:creationId xmlns:a16="http://schemas.microsoft.com/office/drawing/2014/main" id="{D0405D66-48EE-824F-D834-430D4AD45F7D}"/>
              </a:ext>
            </a:extLst>
          </p:cNvPr>
          <p:cNvCxnSpPr>
            <a:cxnSpLocks/>
          </p:cNvCxnSpPr>
          <p:nvPr/>
        </p:nvCxnSpPr>
        <p:spPr>
          <a:xfrm>
            <a:off x="9355397" y="4557236"/>
            <a:ext cx="0" cy="8823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テキスト ボックス 119">
            <a:extLst>
              <a:ext uri="{FF2B5EF4-FFF2-40B4-BE49-F238E27FC236}">
                <a16:creationId xmlns:a16="http://schemas.microsoft.com/office/drawing/2014/main" id="{BB1B60D6-9EC1-57EE-C75D-3A375BFDEF2A}"/>
              </a:ext>
            </a:extLst>
          </p:cNvPr>
          <p:cNvSpPr txBox="1"/>
          <p:nvPr/>
        </p:nvSpPr>
        <p:spPr>
          <a:xfrm>
            <a:off x="8934417" y="2718631"/>
            <a:ext cx="871047" cy="338554"/>
          </a:xfrm>
          <a:prstGeom prst="rect">
            <a:avLst/>
          </a:prstGeom>
          <a:solidFill>
            <a:schemeClr val="bg1"/>
          </a:solidFill>
        </p:spPr>
        <p:txBody>
          <a:bodyPr wrap="square" rtlCol="0">
            <a:spAutoFit/>
          </a:bodyPr>
          <a:lstStyle/>
          <a:p>
            <a:pPr algn="ctr"/>
            <a:r>
              <a:rPr kumimoji="1" lang="ja-JP" altLang="en-US" sz="1600" dirty="0"/>
              <a:t>許容外</a:t>
            </a:r>
          </a:p>
        </p:txBody>
      </p:sp>
      <p:cxnSp>
        <p:nvCxnSpPr>
          <p:cNvPr id="121" name="直線矢印コネクタ 120">
            <a:extLst>
              <a:ext uri="{FF2B5EF4-FFF2-40B4-BE49-F238E27FC236}">
                <a16:creationId xmlns:a16="http://schemas.microsoft.com/office/drawing/2014/main" id="{C61BBD6A-0825-E927-0CC6-3C8DA3BB6BD9}"/>
              </a:ext>
            </a:extLst>
          </p:cNvPr>
          <p:cNvCxnSpPr>
            <a:cxnSpLocks/>
          </p:cNvCxnSpPr>
          <p:nvPr/>
        </p:nvCxnSpPr>
        <p:spPr>
          <a:xfrm flipH="1">
            <a:off x="8007773" y="2628665"/>
            <a:ext cx="1231" cy="1288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矢印コネクタ 121">
            <a:extLst>
              <a:ext uri="{FF2B5EF4-FFF2-40B4-BE49-F238E27FC236}">
                <a16:creationId xmlns:a16="http://schemas.microsoft.com/office/drawing/2014/main" id="{A165A073-DE0B-CF1F-C5DA-C0E6FE2219CA}"/>
              </a:ext>
            </a:extLst>
          </p:cNvPr>
          <p:cNvCxnSpPr>
            <a:cxnSpLocks/>
            <a:stCxn id="115" idx="2"/>
          </p:cNvCxnSpPr>
          <p:nvPr/>
        </p:nvCxnSpPr>
        <p:spPr>
          <a:xfrm>
            <a:off x="10769090" y="2630705"/>
            <a:ext cx="0" cy="1263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フローチャート: 処理 124">
            <a:extLst>
              <a:ext uri="{FF2B5EF4-FFF2-40B4-BE49-F238E27FC236}">
                <a16:creationId xmlns:a16="http://schemas.microsoft.com/office/drawing/2014/main" id="{A14B3BAC-80AF-5BD0-E7DE-7058FB868F6F}"/>
              </a:ext>
            </a:extLst>
          </p:cNvPr>
          <p:cNvSpPr/>
          <p:nvPr/>
        </p:nvSpPr>
        <p:spPr>
          <a:xfrm>
            <a:off x="7712137" y="5467028"/>
            <a:ext cx="3327472" cy="671517"/>
          </a:xfrm>
          <a:prstGeom prst="flowChart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b="1" dirty="0">
                <a:ln w="0">
                  <a:noFill/>
                </a:ln>
                <a:solidFill>
                  <a:schemeClr val="tx1"/>
                </a:solidFill>
                <a:latin typeface="+mj-ea"/>
                <a:ea typeface="+mj-ea"/>
              </a:rPr>
              <a:t>Beam model</a:t>
            </a:r>
            <a:r>
              <a:rPr lang="ja-JP" altLang="en-US" sz="2400" b="1" dirty="0">
                <a:ln w="0">
                  <a:noFill/>
                </a:ln>
                <a:solidFill>
                  <a:schemeClr val="tx1"/>
                </a:solidFill>
                <a:latin typeface="+mj-ea"/>
                <a:ea typeface="+mj-ea"/>
              </a:rPr>
              <a:t> 完成</a:t>
            </a:r>
            <a:endParaRPr kumimoji="1" lang="ja-JP" altLang="en-US" sz="2400" b="1" dirty="0">
              <a:ln w="0">
                <a:noFill/>
              </a:ln>
              <a:solidFill>
                <a:schemeClr val="tx1"/>
              </a:solidFill>
              <a:latin typeface="+mj-ea"/>
              <a:ea typeface="+mj-ea"/>
            </a:endParaRPr>
          </a:p>
        </p:txBody>
      </p:sp>
      <p:sp>
        <p:nvSpPr>
          <p:cNvPr id="126" name="フローチャート: 代替処理 125">
            <a:extLst>
              <a:ext uri="{FF2B5EF4-FFF2-40B4-BE49-F238E27FC236}">
                <a16:creationId xmlns:a16="http://schemas.microsoft.com/office/drawing/2014/main" id="{AC940658-599A-7336-CBE9-E7D0648D4050}"/>
              </a:ext>
            </a:extLst>
          </p:cNvPr>
          <p:cNvSpPr/>
          <p:nvPr/>
        </p:nvSpPr>
        <p:spPr>
          <a:xfrm>
            <a:off x="2131696" y="5556198"/>
            <a:ext cx="1764312"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rgbClr val="FF0000"/>
                </a:solidFill>
              </a:rPr>
              <a:t>2nd</a:t>
            </a:r>
            <a:r>
              <a:rPr kumimoji="1" lang="ja-JP" altLang="en-US" sz="2400" dirty="0">
                <a:solidFill>
                  <a:schemeClr val="tx1"/>
                </a:solidFill>
              </a:rPr>
              <a:t>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sp>
        <p:nvSpPr>
          <p:cNvPr id="127" name="矢印: ストライプ 126">
            <a:extLst>
              <a:ext uri="{FF2B5EF4-FFF2-40B4-BE49-F238E27FC236}">
                <a16:creationId xmlns:a16="http://schemas.microsoft.com/office/drawing/2014/main" id="{8CA6D4F0-DD0E-50A2-AC12-13BCF91C9824}"/>
              </a:ext>
            </a:extLst>
          </p:cNvPr>
          <p:cNvSpPr/>
          <p:nvPr/>
        </p:nvSpPr>
        <p:spPr>
          <a:xfrm>
            <a:off x="5780335" y="3645585"/>
            <a:ext cx="735881" cy="636104"/>
          </a:xfrm>
          <a:prstGeom prst="stripedRightArrow">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5" name="グラフィックス 134" descr="電球">
            <a:extLst>
              <a:ext uri="{FF2B5EF4-FFF2-40B4-BE49-F238E27FC236}">
                <a16:creationId xmlns:a16="http://schemas.microsoft.com/office/drawing/2014/main" id="{5C5DFAD9-E349-911B-7374-103EADD2207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7026" y="5536901"/>
            <a:ext cx="551436" cy="551436"/>
          </a:xfrm>
          <a:prstGeom prst="rect">
            <a:avLst/>
          </a:prstGeom>
        </p:spPr>
      </p:pic>
      <p:sp>
        <p:nvSpPr>
          <p:cNvPr id="138" name="正方形/長方形 137">
            <a:extLst>
              <a:ext uri="{FF2B5EF4-FFF2-40B4-BE49-F238E27FC236}">
                <a16:creationId xmlns:a16="http://schemas.microsoft.com/office/drawing/2014/main" id="{9B104DF2-291B-C4D0-64F3-72F05E6CC281}"/>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t>　ビームモデリングでの</a:t>
            </a:r>
            <a:r>
              <a:rPr lang="en-US" altLang="ja-JP" sz="2400" dirty="0"/>
              <a:t>Try &amp; Error…</a:t>
            </a:r>
            <a:endParaRPr kumimoji="1" lang="ja-JP" altLang="en-US" sz="2400" dirty="0"/>
          </a:p>
        </p:txBody>
      </p:sp>
      <p:pic>
        <p:nvPicPr>
          <p:cNvPr id="139" name="グラフィックス 138" descr="ストップウォッチ">
            <a:extLst>
              <a:ext uri="{FF2B5EF4-FFF2-40B4-BE49-F238E27FC236}">
                <a16:creationId xmlns:a16="http://schemas.microsoft.com/office/drawing/2014/main" id="{7CD2FA2D-FBC9-8891-5248-DF09E961D59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124392" y="52786"/>
            <a:ext cx="530531" cy="530531"/>
          </a:xfrm>
          <a:prstGeom prst="rect">
            <a:avLst/>
          </a:prstGeom>
        </p:spPr>
      </p:pic>
    </p:spTree>
    <p:extLst>
      <p:ext uri="{BB962C8B-B14F-4D97-AF65-F5344CB8AC3E}">
        <p14:creationId xmlns:p14="http://schemas.microsoft.com/office/powerpoint/2010/main" val="3002382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F8B80-F62F-D867-FA98-7D9437933F9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F1A09A6-83BA-AA00-F4A1-CB6A94E6EBBD}"/>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t>　ビームモデリングでの</a:t>
            </a:r>
            <a:r>
              <a:rPr lang="en-US" altLang="ja-JP" sz="2400" dirty="0"/>
              <a:t>Try &amp; Error…</a:t>
            </a:r>
            <a:endParaRPr kumimoji="1" lang="ja-JP" altLang="en-US" sz="2400" dirty="0"/>
          </a:p>
        </p:txBody>
      </p:sp>
      <p:sp>
        <p:nvSpPr>
          <p:cNvPr id="10" name="フローチャート: 処理 9">
            <a:extLst>
              <a:ext uri="{FF2B5EF4-FFF2-40B4-BE49-F238E27FC236}">
                <a16:creationId xmlns:a16="http://schemas.microsoft.com/office/drawing/2014/main" id="{35F279F0-F0A1-53C7-4A0E-FD4D62198FD5}"/>
              </a:ext>
            </a:extLst>
          </p:cNvPr>
          <p:cNvSpPr/>
          <p:nvPr/>
        </p:nvSpPr>
        <p:spPr>
          <a:xfrm>
            <a:off x="2213398" y="1103679"/>
            <a:ext cx="1625610" cy="567308"/>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n w="0">
                  <a:noFill/>
                </a:ln>
                <a:solidFill>
                  <a:schemeClr val="accent1"/>
                </a:solidFill>
                <a:latin typeface="+mj-ea"/>
                <a:ea typeface="+mj-ea"/>
              </a:rPr>
              <a:t>Mono peak</a:t>
            </a:r>
            <a:endParaRPr kumimoji="1" lang="ja-JP" altLang="en-US" sz="2400" b="1" dirty="0">
              <a:ln w="0">
                <a:noFill/>
              </a:ln>
              <a:solidFill>
                <a:schemeClr val="accent1"/>
              </a:solidFill>
              <a:latin typeface="+mj-ea"/>
              <a:ea typeface="+mj-ea"/>
            </a:endParaRPr>
          </a:p>
        </p:txBody>
      </p:sp>
      <p:cxnSp>
        <p:nvCxnSpPr>
          <p:cNvPr id="78" name="直線コネクタ 77">
            <a:extLst>
              <a:ext uri="{FF2B5EF4-FFF2-40B4-BE49-F238E27FC236}">
                <a16:creationId xmlns:a16="http://schemas.microsoft.com/office/drawing/2014/main" id="{C103CA93-1EA5-2369-6035-EB9E0E0C047E}"/>
              </a:ext>
            </a:extLst>
          </p:cNvPr>
          <p:cNvCxnSpPr>
            <a:cxnSpLocks/>
            <a:stCxn id="4" idx="2"/>
          </p:cNvCxnSpPr>
          <p:nvPr/>
        </p:nvCxnSpPr>
        <p:spPr>
          <a:xfrm>
            <a:off x="6096000" y="636104"/>
            <a:ext cx="42323" cy="622189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フローチャート: 処理 50">
            <a:extLst>
              <a:ext uri="{FF2B5EF4-FFF2-40B4-BE49-F238E27FC236}">
                <a16:creationId xmlns:a16="http://schemas.microsoft.com/office/drawing/2014/main" id="{8DC06EDE-9D58-085F-A266-6F1383560194}"/>
              </a:ext>
            </a:extLst>
          </p:cNvPr>
          <p:cNvSpPr/>
          <p:nvPr/>
        </p:nvSpPr>
        <p:spPr>
          <a:xfrm>
            <a:off x="3360084" y="1984873"/>
            <a:ext cx="1764308" cy="636104"/>
          </a:xfrm>
          <a:prstGeom prst="flowChartProcess">
            <a:avLst/>
          </a:prstGeom>
          <a:solidFill>
            <a:schemeClr val="bg1"/>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2400" dirty="0">
                <a:ln w="0">
                  <a:noFill/>
                </a:ln>
                <a:solidFill>
                  <a:schemeClr val="accent1"/>
                </a:solidFill>
                <a:latin typeface="+mj-ea"/>
                <a:ea typeface="+mj-ea"/>
              </a:rPr>
              <a:t>OCR</a:t>
            </a:r>
            <a:endParaRPr kumimoji="1" lang="ja-JP" altLang="en-US" sz="2400" dirty="0">
              <a:ln w="0">
                <a:noFill/>
              </a:ln>
              <a:solidFill>
                <a:schemeClr val="accent1"/>
              </a:solidFill>
              <a:latin typeface="+mj-ea"/>
              <a:ea typeface="+mj-ea"/>
            </a:endParaRPr>
          </a:p>
        </p:txBody>
      </p:sp>
      <p:sp>
        <p:nvSpPr>
          <p:cNvPr id="52" name="フローチャート: 処理 51">
            <a:extLst>
              <a:ext uri="{FF2B5EF4-FFF2-40B4-BE49-F238E27FC236}">
                <a16:creationId xmlns:a16="http://schemas.microsoft.com/office/drawing/2014/main" id="{E427CC2F-B7EC-B334-17AD-F20BC45A7233}"/>
              </a:ext>
            </a:extLst>
          </p:cNvPr>
          <p:cNvSpPr/>
          <p:nvPr/>
        </p:nvSpPr>
        <p:spPr>
          <a:xfrm>
            <a:off x="927745" y="1994604"/>
            <a:ext cx="1764312" cy="636104"/>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n w="0"/>
                <a:solidFill>
                  <a:schemeClr val="accent1"/>
                </a:solidFill>
                <a:latin typeface="+mj-ea"/>
                <a:ea typeface="+mj-ea"/>
              </a:rPr>
              <a:t>PDD</a:t>
            </a:r>
            <a:endParaRPr kumimoji="1" lang="ja-JP" altLang="en-US" sz="2400" dirty="0">
              <a:ln w="0">
                <a:noFill/>
              </a:ln>
              <a:solidFill>
                <a:schemeClr val="accent1"/>
              </a:solidFill>
              <a:latin typeface="+mj-ea"/>
              <a:ea typeface="+mj-ea"/>
            </a:endParaRPr>
          </a:p>
        </p:txBody>
      </p:sp>
      <p:sp>
        <p:nvSpPr>
          <p:cNvPr id="53" name="フローチャート: 判断 52">
            <a:extLst>
              <a:ext uri="{FF2B5EF4-FFF2-40B4-BE49-F238E27FC236}">
                <a16:creationId xmlns:a16="http://schemas.microsoft.com/office/drawing/2014/main" id="{E065A875-1E83-F429-7290-59AE455B9E6D}"/>
              </a:ext>
            </a:extLst>
          </p:cNvPr>
          <p:cNvSpPr/>
          <p:nvPr/>
        </p:nvSpPr>
        <p:spPr>
          <a:xfrm>
            <a:off x="1663074" y="3381937"/>
            <a:ext cx="2726258" cy="1163407"/>
          </a:xfrm>
          <a:prstGeom prst="flowChartDecision">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測定値との誤差</a:t>
            </a:r>
            <a:endParaRPr kumimoji="1" lang="ja-JP" altLang="en-US" b="1" dirty="0">
              <a:solidFill>
                <a:schemeClr val="tx1"/>
              </a:solidFill>
            </a:endParaRPr>
          </a:p>
        </p:txBody>
      </p:sp>
      <p:sp>
        <p:nvSpPr>
          <p:cNvPr id="63" name="テキスト ボックス 62">
            <a:extLst>
              <a:ext uri="{FF2B5EF4-FFF2-40B4-BE49-F238E27FC236}">
                <a16:creationId xmlns:a16="http://schemas.microsoft.com/office/drawing/2014/main" id="{965904C0-691A-E3F5-8B4A-78EBD257E020}"/>
              </a:ext>
            </a:extLst>
          </p:cNvPr>
          <p:cNvSpPr txBox="1"/>
          <p:nvPr/>
        </p:nvSpPr>
        <p:spPr>
          <a:xfrm>
            <a:off x="3091818" y="4829156"/>
            <a:ext cx="931313" cy="338554"/>
          </a:xfrm>
          <a:prstGeom prst="rect">
            <a:avLst/>
          </a:prstGeom>
          <a:noFill/>
        </p:spPr>
        <p:txBody>
          <a:bodyPr wrap="square" rtlCol="0">
            <a:spAutoFit/>
          </a:bodyPr>
          <a:lstStyle/>
          <a:p>
            <a:r>
              <a:rPr kumimoji="1" lang="ja-JP" altLang="en-US" sz="1600" dirty="0"/>
              <a:t>許容内</a:t>
            </a:r>
          </a:p>
        </p:txBody>
      </p:sp>
      <p:sp>
        <p:nvSpPr>
          <p:cNvPr id="100" name="フローチャート: 代替処理 99">
            <a:extLst>
              <a:ext uri="{FF2B5EF4-FFF2-40B4-BE49-F238E27FC236}">
                <a16:creationId xmlns:a16="http://schemas.microsoft.com/office/drawing/2014/main" id="{A3CADCC0-258B-0295-4717-D1C1FA1E0F69}"/>
              </a:ext>
            </a:extLst>
          </p:cNvPr>
          <p:cNvSpPr/>
          <p:nvPr/>
        </p:nvSpPr>
        <p:spPr>
          <a:xfrm>
            <a:off x="191512" y="822644"/>
            <a:ext cx="1764312"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accent1"/>
                </a:solidFill>
              </a:rPr>
              <a:t>1</a:t>
            </a:r>
            <a:r>
              <a:rPr kumimoji="1" lang="ja-JP" altLang="en-US" sz="2400" dirty="0">
                <a:solidFill>
                  <a:schemeClr val="accent1"/>
                </a:solidFill>
              </a:rPr>
              <a:t>ｓｔ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cxnSp>
        <p:nvCxnSpPr>
          <p:cNvPr id="24" name="直線矢印コネクタ 23">
            <a:extLst>
              <a:ext uri="{FF2B5EF4-FFF2-40B4-BE49-F238E27FC236}">
                <a16:creationId xmlns:a16="http://schemas.microsoft.com/office/drawing/2014/main" id="{1794FA60-F77E-D129-100F-E1BDAAE9C04F}"/>
              </a:ext>
            </a:extLst>
          </p:cNvPr>
          <p:cNvCxnSpPr>
            <a:cxnSpLocks/>
            <a:endCxn id="126" idx="0"/>
          </p:cNvCxnSpPr>
          <p:nvPr/>
        </p:nvCxnSpPr>
        <p:spPr>
          <a:xfrm>
            <a:off x="3013852" y="4557239"/>
            <a:ext cx="0" cy="9989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9EEAF835-62D4-01AC-8FDC-5F312BC20541}"/>
              </a:ext>
            </a:extLst>
          </p:cNvPr>
          <p:cNvSpPr txBox="1"/>
          <p:nvPr/>
        </p:nvSpPr>
        <p:spPr>
          <a:xfrm>
            <a:off x="628800" y="3534651"/>
            <a:ext cx="871047" cy="338554"/>
          </a:xfrm>
          <a:prstGeom prst="rect">
            <a:avLst/>
          </a:prstGeom>
          <a:solidFill>
            <a:schemeClr val="bg1"/>
          </a:solidFill>
        </p:spPr>
        <p:txBody>
          <a:bodyPr wrap="square" rtlCol="0">
            <a:spAutoFit/>
          </a:bodyPr>
          <a:lstStyle/>
          <a:p>
            <a:r>
              <a:rPr kumimoji="1" lang="ja-JP" altLang="en-US" sz="1600" dirty="0"/>
              <a:t>許容外</a:t>
            </a:r>
          </a:p>
        </p:txBody>
      </p:sp>
      <p:cxnSp>
        <p:nvCxnSpPr>
          <p:cNvPr id="57" name="直線矢印コネクタ 56">
            <a:extLst>
              <a:ext uri="{FF2B5EF4-FFF2-40B4-BE49-F238E27FC236}">
                <a16:creationId xmlns:a16="http://schemas.microsoft.com/office/drawing/2014/main" id="{84C3B4BB-0BC6-FFC8-B183-2AEB44A8B5C7}"/>
              </a:ext>
            </a:extLst>
          </p:cNvPr>
          <p:cNvCxnSpPr>
            <a:cxnSpLocks/>
          </p:cNvCxnSpPr>
          <p:nvPr/>
        </p:nvCxnSpPr>
        <p:spPr>
          <a:xfrm>
            <a:off x="3023580" y="2302925"/>
            <a:ext cx="0" cy="10692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フローチャート: 代替処理 125">
            <a:extLst>
              <a:ext uri="{FF2B5EF4-FFF2-40B4-BE49-F238E27FC236}">
                <a16:creationId xmlns:a16="http://schemas.microsoft.com/office/drawing/2014/main" id="{5DCDF1C7-60A6-B0C1-EFF7-1C3C5C167788}"/>
              </a:ext>
            </a:extLst>
          </p:cNvPr>
          <p:cNvSpPr/>
          <p:nvPr/>
        </p:nvSpPr>
        <p:spPr>
          <a:xfrm>
            <a:off x="2131696" y="5556198"/>
            <a:ext cx="1764312"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2nd</a:t>
            </a:r>
            <a:r>
              <a:rPr kumimoji="1" lang="ja-JP" altLang="en-US" sz="2400" dirty="0">
                <a:solidFill>
                  <a:schemeClr val="tx1"/>
                </a:solidFill>
              </a:rPr>
              <a:t>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cxnSp>
        <p:nvCxnSpPr>
          <p:cNvPr id="3" name="コネクタ: カギ線 2">
            <a:extLst>
              <a:ext uri="{FF2B5EF4-FFF2-40B4-BE49-F238E27FC236}">
                <a16:creationId xmlns:a16="http://schemas.microsoft.com/office/drawing/2014/main" id="{AC60F508-A165-AEF2-A09F-6A0668C9782E}"/>
              </a:ext>
            </a:extLst>
          </p:cNvPr>
          <p:cNvCxnSpPr>
            <a:stCxn id="53" idx="1"/>
            <a:endCxn id="52" idx="1"/>
          </p:cNvCxnSpPr>
          <p:nvPr/>
        </p:nvCxnSpPr>
        <p:spPr>
          <a:xfrm rot="10800000">
            <a:off x="927746" y="2312657"/>
            <a:ext cx="735329" cy="1650985"/>
          </a:xfrm>
          <a:prstGeom prst="bentConnector3">
            <a:avLst>
              <a:gd name="adj1" fmla="val 16680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C6282B7-139E-9F09-E087-19FE10DE3C22}"/>
              </a:ext>
            </a:extLst>
          </p:cNvPr>
          <p:cNvCxnSpPr>
            <a:stCxn id="52" idx="3"/>
            <a:endCxn id="51" idx="1"/>
          </p:cNvCxnSpPr>
          <p:nvPr/>
        </p:nvCxnSpPr>
        <p:spPr>
          <a:xfrm flipV="1">
            <a:off x="2692057" y="2302925"/>
            <a:ext cx="668027" cy="9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コネクタ: カギ線 11">
            <a:extLst>
              <a:ext uri="{FF2B5EF4-FFF2-40B4-BE49-F238E27FC236}">
                <a16:creationId xmlns:a16="http://schemas.microsoft.com/office/drawing/2014/main" id="{F2FD9EDF-32EA-07B7-8548-43A92C1C23F5}"/>
              </a:ext>
            </a:extLst>
          </p:cNvPr>
          <p:cNvCxnSpPr>
            <a:stCxn id="53" idx="3"/>
            <a:endCxn id="51" idx="3"/>
          </p:cNvCxnSpPr>
          <p:nvPr/>
        </p:nvCxnSpPr>
        <p:spPr>
          <a:xfrm flipV="1">
            <a:off x="4389332" y="2302925"/>
            <a:ext cx="735060" cy="1660716"/>
          </a:xfrm>
          <a:prstGeom prst="bentConnector3">
            <a:avLst>
              <a:gd name="adj1" fmla="val 17741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1397112F-77A5-0396-37EC-A8D0353F0E05}"/>
              </a:ext>
            </a:extLst>
          </p:cNvPr>
          <p:cNvSpPr txBox="1"/>
          <p:nvPr/>
        </p:nvSpPr>
        <p:spPr>
          <a:xfrm>
            <a:off x="4783876" y="3534651"/>
            <a:ext cx="871047" cy="338554"/>
          </a:xfrm>
          <a:prstGeom prst="rect">
            <a:avLst/>
          </a:prstGeom>
          <a:solidFill>
            <a:schemeClr val="bg1"/>
          </a:solidFill>
        </p:spPr>
        <p:txBody>
          <a:bodyPr wrap="square" rtlCol="0">
            <a:spAutoFit/>
          </a:bodyPr>
          <a:lstStyle/>
          <a:p>
            <a:r>
              <a:rPr kumimoji="1" lang="ja-JP" altLang="en-US" sz="1600" dirty="0"/>
              <a:t>許容外</a:t>
            </a:r>
          </a:p>
        </p:txBody>
      </p:sp>
      <p:pic>
        <p:nvPicPr>
          <p:cNvPr id="26" name="グラフィックス 25" descr="ストップウォッチ">
            <a:extLst>
              <a:ext uri="{FF2B5EF4-FFF2-40B4-BE49-F238E27FC236}">
                <a16:creationId xmlns:a16="http://schemas.microsoft.com/office/drawing/2014/main" id="{EEF07EAD-FD04-3C11-F725-FD78B1088D1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124392" y="52786"/>
            <a:ext cx="530531" cy="530531"/>
          </a:xfrm>
          <a:prstGeom prst="rect">
            <a:avLst/>
          </a:prstGeom>
        </p:spPr>
      </p:pic>
      <p:sp>
        <p:nvSpPr>
          <p:cNvPr id="27" name="フローチャート: 処理 26">
            <a:extLst>
              <a:ext uri="{FF2B5EF4-FFF2-40B4-BE49-F238E27FC236}">
                <a16:creationId xmlns:a16="http://schemas.microsoft.com/office/drawing/2014/main" id="{88BAC43F-097A-3270-C1F5-45F082532CB5}"/>
              </a:ext>
            </a:extLst>
          </p:cNvPr>
          <p:cNvSpPr/>
          <p:nvPr/>
        </p:nvSpPr>
        <p:spPr>
          <a:xfrm>
            <a:off x="8353260" y="1082670"/>
            <a:ext cx="1625610" cy="567308"/>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n w="0">
                  <a:noFill/>
                </a:ln>
                <a:solidFill>
                  <a:srgbClr val="FF0000"/>
                </a:solidFill>
                <a:latin typeface="+mj-ea"/>
                <a:ea typeface="+mj-ea"/>
              </a:rPr>
              <a:t>SOBP</a:t>
            </a:r>
            <a:endParaRPr kumimoji="1" lang="ja-JP" altLang="en-US" sz="2400" b="1" dirty="0">
              <a:ln w="0">
                <a:noFill/>
              </a:ln>
              <a:solidFill>
                <a:srgbClr val="FF0000"/>
              </a:solidFill>
              <a:latin typeface="+mj-ea"/>
              <a:ea typeface="+mj-ea"/>
            </a:endParaRPr>
          </a:p>
        </p:txBody>
      </p:sp>
      <p:sp>
        <p:nvSpPr>
          <p:cNvPr id="28" name="フローチャート: 処理 27">
            <a:extLst>
              <a:ext uri="{FF2B5EF4-FFF2-40B4-BE49-F238E27FC236}">
                <a16:creationId xmlns:a16="http://schemas.microsoft.com/office/drawing/2014/main" id="{EB3E39AA-EE67-C629-6F40-3324D02093AB}"/>
              </a:ext>
            </a:extLst>
          </p:cNvPr>
          <p:cNvSpPr/>
          <p:nvPr/>
        </p:nvSpPr>
        <p:spPr>
          <a:xfrm>
            <a:off x="9499946" y="1963864"/>
            <a:ext cx="1764308" cy="636104"/>
          </a:xfrm>
          <a:prstGeom prst="flowChartProcess">
            <a:avLst/>
          </a:prstGeom>
          <a:solidFill>
            <a:schemeClr val="bg1"/>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2400" dirty="0">
                <a:ln w="0">
                  <a:noFill/>
                </a:ln>
                <a:solidFill>
                  <a:srgbClr val="FF0000"/>
                </a:solidFill>
                <a:latin typeface="+mj-ea"/>
                <a:ea typeface="+mj-ea"/>
              </a:rPr>
              <a:t>OCR</a:t>
            </a:r>
            <a:endParaRPr kumimoji="1" lang="ja-JP" altLang="en-US" sz="2400" dirty="0">
              <a:ln w="0">
                <a:noFill/>
              </a:ln>
              <a:solidFill>
                <a:srgbClr val="FF0000"/>
              </a:solidFill>
              <a:latin typeface="+mj-ea"/>
              <a:ea typeface="+mj-ea"/>
            </a:endParaRPr>
          </a:p>
        </p:txBody>
      </p:sp>
      <p:sp>
        <p:nvSpPr>
          <p:cNvPr id="29" name="フローチャート: 処理 28">
            <a:extLst>
              <a:ext uri="{FF2B5EF4-FFF2-40B4-BE49-F238E27FC236}">
                <a16:creationId xmlns:a16="http://schemas.microsoft.com/office/drawing/2014/main" id="{13F9E430-8FB9-85CC-3905-A28A3DFA6341}"/>
              </a:ext>
            </a:extLst>
          </p:cNvPr>
          <p:cNvSpPr/>
          <p:nvPr/>
        </p:nvSpPr>
        <p:spPr>
          <a:xfrm>
            <a:off x="7067607" y="1973595"/>
            <a:ext cx="1764312" cy="636104"/>
          </a:xfrm>
          <a:prstGeom prst="flowChartProcess">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n w="0"/>
                <a:solidFill>
                  <a:srgbClr val="FF0000"/>
                </a:solidFill>
                <a:latin typeface="+mj-ea"/>
                <a:ea typeface="+mj-ea"/>
              </a:rPr>
              <a:t>PDD</a:t>
            </a:r>
            <a:endParaRPr kumimoji="1" lang="ja-JP" altLang="en-US" sz="2400" dirty="0">
              <a:ln w="0">
                <a:noFill/>
              </a:ln>
              <a:solidFill>
                <a:srgbClr val="FF0000"/>
              </a:solidFill>
              <a:latin typeface="+mj-ea"/>
              <a:ea typeface="+mj-ea"/>
            </a:endParaRPr>
          </a:p>
        </p:txBody>
      </p:sp>
      <p:sp>
        <p:nvSpPr>
          <p:cNvPr id="30" name="フローチャート: 判断 29">
            <a:extLst>
              <a:ext uri="{FF2B5EF4-FFF2-40B4-BE49-F238E27FC236}">
                <a16:creationId xmlns:a16="http://schemas.microsoft.com/office/drawing/2014/main" id="{A6307A11-C3DF-BC9E-6AC7-CC535D494703}"/>
              </a:ext>
            </a:extLst>
          </p:cNvPr>
          <p:cNvSpPr/>
          <p:nvPr/>
        </p:nvSpPr>
        <p:spPr>
          <a:xfrm>
            <a:off x="7802936" y="3360928"/>
            <a:ext cx="2726258" cy="1163407"/>
          </a:xfrm>
          <a:prstGeom prst="flowChartDecision">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測定値との誤差</a:t>
            </a:r>
            <a:endParaRPr kumimoji="1" lang="ja-JP" altLang="en-US" b="1" dirty="0">
              <a:solidFill>
                <a:schemeClr val="tx1"/>
              </a:solidFill>
            </a:endParaRPr>
          </a:p>
        </p:txBody>
      </p:sp>
      <p:sp>
        <p:nvSpPr>
          <p:cNvPr id="31" name="テキスト ボックス 30">
            <a:extLst>
              <a:ext uri="{FF2B5EF4-FFF2-40B4-BE49-F238E27FC236}">
                <a16:creationId xmlns:a16="http://schemas.microsoft.com/office/drawing/2014/main" id="{86D37116-3FC9-B295-F85C-4041A277302A}"/>
              </a:ext>
            </a:extLst>
          </p:cNvPr>
          <p:cNvSpPr txBox="1"/>
          <p:nvPr/>
        </p:nvSpPr>
        <p:spPr>
          <a:xfrm>
            <a:off x="9231680" y="4808147"/>
            <a:ext cx="931313" cy="338554"/>
          </a:xfrm>
          <a:prstGeom prst="rect">
            <a:avLst/>
          </a:prstGeom>
          <a:noFill/>
        </p:spPr>
        <p:txBody>
          <a:bodyPr wrap="square" rtlCol="0">
            <a:spAutoFit/>
          </a:bodyPr>
          <a:lstStyle/>
          <a:p>
            <a:r>
              <a:rPr kumimoji="1" lang="ja-JP" altLang="en-US" sz="1600" dirty="0"/>
              <a:t>許容内</a:t>
            </a:r>
          </a:p>
        </p:txBody>
      </p:sp>
      <p:sp>
        <p:nvSpPr>
          <p:cNvPr id="32" name="フローチャート: 代替処理 31">
            <a:extLst>
              <a:ext uri="{FF2B5EF4-FFF2-40B4-BE49-F238E27FC236}">
                <a16:creationId xmlns:a16="http://schemas.microsoft.com/office/drawing/2014/main" id="{ED26BB16-FE90-C851-14AE-8CAD3F1B572F}"/>
              </a:ext>
            </a:extLst>
          </p:cNvPr>
          <p:cNvSpPr/>
          <p:nvPr/>
        </p:nvSpPr>
        <p:spPr>
          <a:xfrm>
            <a:off x="6331374" y="801635"/>
            <a:ext cx="1764312" cy="566331"/>
          </a:xfrm>
          <a:prstGeom prst="flowChartAlternateProcess">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rgbClr val="FF0000"/>
                </a:solidFill>
              </a:rPr>
              <a:t>2</a:t>
            </a:r>
            <a:r>
              <a:rPr kumimoji="1" lang="ja-JP" altLang="en-US" sz="2400" dirty="0">
                <a:solidFill>
                  <a:srgbClr val="FF0000"/>
                </a:solidFill>
              </a:rPr>
              <a:t>ｓｔ </a:t>
            </a:r>
            <a:r>
              <a:rPr kumimoji="1" lang="en-US" altLang="ja-JP" sz="2400" dirty="0">
                <a:solidFill>
                  <a:schemeClr val="tx1"/>
                </a:solidFill>
              </a:rPr>
              <a:t>step</a:t>
            </a:r>
            <a:r>
              <a:rPr lang="ja-JP" altLang="en-US" sz="2400" dirty="0">
                <a:solidFill>
                  <a:schemeClr val="tx1"/>
                </a:solidFill>
              </a:rPr>
              <a:t> </a:t>
            </a:r>
            <a:endParaRPr kumimoji="1" lang="en-US" altLang="ja-JP" sz="2400" dirty="0">
              <a:solidFill>
                <a:schemeClr val="tx1"/>
              </a:solidFill>
            </a:endParaRPr>
          </a:p>
        </p:txBody>
      </p:sp>
      <p:cxnSp>
        <p:nvCxnSpPr>
          <p:cNvPr id="33" name="直線矢印コネクタ 32">
            <a:extLst>
              <a:ext uri="{FF2B5EF4-FFF2-40B4-BE49-F238E27FC236}">
                <a16:creationId xmlns:a16="http://schemas.microsoft.com/office/drawing/2014/main" id="{17BB1107-9F58-1437-829C-BDA2972F0758}"/>
              </a:ext>
            </a:extLst>
          </p:cNvPr>
          <p:cNvCxnSpPr>
            <a:cxnSpLocks/>
          </p:cNvCxnSpPr>
          <p:nvPr/>
        </p:nvCxnSpPr>
        <p:spPr>
          <a:xfrm>
            <a:off x="9153714" y="4536230"/>
            <a:ext cx="0" cy="9989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ACEA22F4-EAE0-0EF7-F003-4447723822A6}"/>
              </a:ext>
            </a:extLst>
          </p:cNvPr>
          <p:cNvSpPr txBox="1"/>
          <p:nvPr/>
        </p:nvSpPr>
        <p:spPr>
          <a:xfrm>
            <a:off x="6768662" y="3513642"/>
            <a:ext cx="871047" cy="338554"/>
          </a:xfrm>
          <a:prstGeom prst="rect">
            <a:avLst/>
          </a:prstGeom>
          <a:solidFill>
            <a:schemeClr val="bg1"/>
          </a:solidFill>
        </p:spPr>
        <p:txBody>
          <a:bodyPr wrap="square" rtlCol="0">
            <a:spAutoFit/>
          </a:bodyPr>
          <a:lstStyle/>
          <a:p>
            <a:r>
              <a:rPr kumimoji="1" lang="ja-JP" altLang="en-US" sz="1600" dirty="0"/>
              <a:t>許容外</a:t>
            </a:r>
          </a:p>
        </p:txBody>
      </p:sp>
      <p:cxnSp>
        <p:nvCxnSpPr>
          <p:cNvPr id="35" name="直線矢印コネクタ 34">
            <a:extLst>
              <a:ext uri="{FF2B5EF4-FFF2-40B4-BE49-F238E27FC236}">
                <a16:creationId xmlns:a16="http://schemas.microsoft.com/office/drawing/2014/main" id="{B62DEED1-66B7-515A-2461-231AF91CA48C}"/>
              </a:ext>
            </a:extLst>
          </p:cNvPr>
          <p:cNvCxnSpPr>
            <a:cxnSpLocks/>
          </p:cNvCxnSpPr>
          <p:nvPr/>
        </p:nvCxnSpPr>
        <p:spPr>
          <a:xfrm>
            <a:off x="9163442" y="2281916"/>
            <a:ext cx="0" cy="10692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コネクタ: カギ線 36">
            <a:extLst>
              <a:ext uri="{FF2B5EF4-FFF2-40B4-BE49-F238E27FC236}">
                <a16:creationId xmlns:a16="http://schemas.microsoft.com/office/drawing/2014/main" id="{6FD33EC6-4845-75C1-FFC1-C0AB47E893E7}"/>
              </a:ext>
            </a:extLst>
          </p:cNvPr>
          <p:cNvCxnSpPr>
            <a:stCxn id="30" idx="1"/>
            <a:endCxn id="29" idx="1"/>
          </p:cNvCxnSpPr>
          <p:nvPr/>
        </p:nvCxnSpPr>
        <p:spPr>
          <a:xfrm rot="10800000">
            <a:off x="7067608" y="2291648"/>
            <a:ext cx="735329" cy="1650985"/>
          </a:xfrm>
          <a:prstGeom prst="bentConnector3">
            <a:avLst>
              <a:gd name="adj1" fmla="val 16680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4AC22C46-F31A-D9CC-A109-BD4123C803A0}"/>
              </a:ext>
            </a:extLst>
          </p:cNvPr>
          <p:cNvCxnSpPr>
            <a:stCxn id="29" idx="3"/>
            <a:endCxn id="28" idx="1"/>
          </p:cNvCxnSpPr>
          <p:nvPr/>
        </p:nvCxnSpPr>
        <p:spPr>
          <a:xfrm flipV="1">
            <a:off x="8831919" y="2281916"/>
            <a:ext cx="668027" cy="9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コネクタ: カギ線 40">
            <a:extLst>
              <a:ext uri="{FF2B5EF4-FFF2-40B4-BE49-F238E27FC236}">
                <a16:creationId xmlns:a16="http://schemas.microsoft.com/office/drawing/2014/main" id="{E84CB36E-740A-89D7-056F-AE54E233F1DD}"/>
              </a:ext>
            </a:extLst>
          </p:cNvPr>
          <p:cNvCxnSpPr>
            <a:stCxn id="30" idx="3"/>
            <a:endCxn id="28" idx="3"/>
          </p:cNvCxnSpPr>
          <p:nvPr/>
        </p:nvCxnSpPr>
        <p:spPr>
          <a:xfrm flipV="1">
            <a:off x="10529194" y="2281916"/>
            <a:ext cx="735060" cy="1660716"/>
          </a:xfrm>
          <a:prstGeom prst="bentConnector3">
            <a:avLst>
              <a:gd name="adj1" fmla="val 17741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5976303D-5B70-AD66-B19A-AB47303341B3}"/>
              </a:ext>
            </a:extLst>
          </p:cNvPr>
          <p:cNvSpPr txBox="1"/>
          <p:nvPr/>
        </p:nvSpPr>
        <p:spPr>
          <a:xfrm>
            <a:off x="10923738" y="3513642"/>
            <a:ext cx="871047" cy="338554"/>
          </a:xfrm>
          <a:prstGeom prst="rect">
            <a:avLst/>
          </a:prstGeom>
          <a:solidFill>
            <a:schemeClr val="bg1"/>
          </a:solidFill>
        </p:spPr>
        <p:txBody>
          <a:bodyPr wrap="square" rtlCol="0">
            <a:spAutoFit/>
          </a:bodyPr>
          <a:lstStyle/>
          <a:p>
            <a:r>
              <a:rPr kumimoji="1" lang="ja-JP" altLang="en-US" sz="1600" dirty="0"/>
              <a:t>許容外</a:t>
            </a:r>
          </a:p>
        </p:txBody>
      </p:sp>
      <p:sp>
        <p:nvSpPr>
          <p:cNvPr id="45" name="フローチャート: 処理 44">
            <a:extLst>
              <a:ext uri="{FF2B5EF4-FFF2-40B4-BE49-F238E27FC236}">
                <a16:creationId xmlns:a16="http://schemas.microsoft.com/office/drawing/2014/main" id="{9DBBCF67-7224-8451-DE20-E8B2E561A2E9}"/>
              </a:ext>
            </a:extLst>
          </p:cNvPr>
          <p:cNvSpPr/>
          <p:nvPr/>
        </p:nvSpPr>
        <p:spPr>
          <a:xfrm>
            <a:off x="7501425" y="5534252"/>
            <a:ext cx="3327472" cy="671517"/>
          </a:xfrm>
          <a:prstGeom prst="flowChartProcess">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b="1" dirty="0">
                <a:ln w="0">
                  <a:noFill/>
                </a:ln>
                <a:solidFill>
                  <a:schemeClr val="tx1"/>
                </a:solidFill>
                <a:latin typeface="+mj-ea"/>
                <a:ea typeface="+mj-ea"/>
              </a:rPr>
              <a:t>Beam model</a:t>
            </a:r>
            <a:r>
              <a:rPr lang="ja-JP" altLang="en-US" sz="2400" b="1" dirty="0">
                <a:ln w="0">
                  <a:noFill/>
                </a:ln>
                <a:solidFill>
                  <a:schemeClr val="tx1"/>
                </a:solidFill>
                <a:latin typeface="+mj-ea"/>
                <a:ea typeface="+mj-ea"/>
              </a:rPr>
              <a:t> 完成</a:t>
            </a:r>
            <a:endParaRPr kumimoji="1" lang="ja-JP" altLang="en-US" sz="2400" b="1" dirty="0">
              <a:ln w="0">
                <a:noFill/>
              </a:ln>
              <a:solidFill>
                <a:schemeClr val="tx1"/>
              </a:solidFill>
              <a:latin typeface="+mj-ea"/>
              <a:ea typeface="+mj-ea"/>
            </a:endParaRPr>
          </a:p>
        </p:txBody>
      </p:sp>
      <p:pic>
        <p:nvPicPr>
          <p:cNvPr id="46" name="グラフィックス 45" descr="電球">
            <a:extLst>
              <a:ext uri="{FF2B5EF4-FFF2-40B4-BE49-F238E27FC236}">
                <a16:creationId xmlns:a16="http://schemas.microsoft.com/office/drawing/2014/main" id="{F0032E7B-0709-4E00-805A-770771F46C9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310213" y="5664721"/>
            <a:ext cx="551436" cy="551436"/>
          </a:xfrm>
          <a:prstGeom prst="rect">
            <a:avLst/>
          </a:prstGeom>
        </p:spPr>
      </p:pic>
    </p:spTree>
    <p:extLst>
      <p:ext uri="{BB962C8B-B14F-4D97-AF65-F5344CB8AC3E}">
        <p14:creationId xmlns:p14="http://schemas.microsoft.com/office/powerpoint/2010/main" val="3978320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5D940-A8D6-1B6F-BA7F-725F39AA0BC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1A36804-CFBC-0786-6305-18888397E7E0}"/>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dirty="0"/>
              <a:t>　中性子が発生する割合について</a:t>
            </a:r>
            <a:r>
              <a:rPr lang="en-US" altLang="ja-JP" sz="2400" dirty="0"/>
              <a:t>…</a:t>
            </a:r>
          </a:p>
        </p:txBody>
      </p:sp>
      <p:sp>
        <p:nvSpPr>
          <p:cNvPr id="3" name="テキスト ボックス 2">
            <a:extLst>
              <a:ext uri="{FF2B5EF4-FFF2-40B4-BE49-F238E27FC236}">
                <a16:creationId xmlns:a16="http://schemas.microsoft.com/office/drawing/2014/main" id="{92A90BC3-3E64-73FB-D997-9F337F152A0A}"/>
              </a:ext>
            </a:extLst>
          </p:cNvPr>
          <p:cNvSpPr txBox="1"/>
          <p:nvPr/>
        </p:nvSpPr>
        <p:spPr>
          <a:xfrm>
            <a:off x="478595" y="3075393"/>
            <a:ext cx="11620271" cy="2431435"/>
          </a:xfrm>
          <a:prstGeom prst="rect">
            <a:avLst/>
          </a:prstGeom>
          <a:noFill/>
        </p:spPr>
        <p:txBody>
          <a:bodyPr wrap="square" rtlCol="0">
            <a:spAutoFit/>
          </a:bodyPr>
          <a:lstStyle/>
          <a:p>
            <a:r>
              <a:rPr lang="en-US" altLang="ja-JP" sz="2400" b="1" i="0" dirty="0">
                <a:solidFill>
                  <a:srgbClr val="1C1D1E"/>
                </a:solidFill>
                <a:effectLst/>
                <a:latin typeface="Open Sans" panose="020B0606030504020204" pitchFamily="34" charset="0"/>
              </a:rPr>
              <a:t>AAPM TG 158: Measurement and calculation of doses outside the treated volume from external-beam radiation therapy</a:t>
            </a:r>
          </a:p>
          <a:p>
            <a:endParaRPr kumimoji="1" lang="en-US" altLang="ja-JP" sz="2400" dirty="0"/>
          </a:p>
          <a:p>
            <a:r>
              <a:rPr lang="ja-JP" altLang="en-US" sz="2000" b="0" i="0" dirty="0">
                <a:solidFill>
                  <a:srgbClr val="000000"/>
                </a:solidFill>
                <a:effectLst/>
                <a:latin typeface="+mj-lt"/>
              </a:rPr>
              <a:t>「</a:t>
            </a:r>
            <a:r>
              <a:rPr lang="en-US" altLang="ja-JP" sz="2000" b="0" i="0" dirty="0">
                <a:solidFill>
                  <a:srgbClr val="000000"/>
                </a:solidFill>
                <a:effectLst/>
                <a:latin typeface="+mj-lt"/>
              </a:rPr>
              <a:t>The </a:t>
            </a:r>
            <a:r>
              <a:rPr lang="en-US" altLang="ja-JP" sz="2000" b="0" i="0" dirty="0" err="1">
                <a:solidFill>
                  <a:srgbClr val="000000"/>
                </a:solidFill>
                <a:effectLst/>
                <a:latin typeface="+mj-lt"/>
              </a:rPr>
              <a:t>dosimetric</a:t>
            </a:r>
            <a:r>
              <a:rPr lang="en-US" altLang="ja-JP" sz="2000" b="0" i="0" dirty="0">
                <a:solidFill>
                  <a:srgbClr val="000000"/>
                </a:solidFill>
                <a:effectLst/>
                <a:latin typeface="+mj-lt"/>
              </a:rPr>
              <a:t> advantage to the patient is even more pronounced when scanning proton therapy is employed. </a:t>
            </a:r>
            <a:r>
              <a:rPr lang="en-US" altLang="ja-JP" sz="2000" i="0" dirty="0">
                <a:solidFill>
                  <a:srgbClr val="FF0000"/>
                </a:solidFill>
                <a:effectLst/>
                <a:latin typeface="+mj-lt"/>
              </a:rPr>
              <a:t>This technique improves the dose conformality relative to scattered proton therapy and thereby reduces the integral dose to the patient. </a:t>
            </a:r>
            <a:r>
              <a:rPr lang="en-US" altLang="ja-JP" sz="2000" b="0" i="0" dirty="0">
                <a:solidFill>
                  <a:srgbClr val="000000"/>
                </a:solidFill>
                <a:effectLst/>
                <a:latin typeface="+mj-lt"/>
              </a:rPr>
              <a:t>It also reduces the dose associated with neutrons produced in the treatment head.</a:t>
            </a:r>
            <a:r>
              <a:rPr lang="ja-JP" altLang="en-US" sz="2000" b="0" i="0" dirty="0">
                <a:solidFill>
                  <a:srgbClr val="000000"/>
                </a:solidFill>
                <a:effectLst/>
                <a:latin typeface="+mj-lt"/>
              </a:rPr>
              <a:t>」</a:t>
            </a:r>
            <a:endParaRPr kumimoji="1" lang="ja-JP" altLang="en-US" sz="2400" dirty="0">
              <a:latin typeface="+mj-lt"/>
            </a:endParaRPr>
          </a:p>
        </p:txBody>
      </p:sp>
      <p:sp>
        <p:nvSpPr>
          <p:cNvPr id="5" name="テキスト ボックス 4">
            <a:extLst>
              <a:ext uri="{FF2B5EF4-FFF2-40B4-BE49-F238E27FC236}">
                <a16:creationId xmlns:a16="http://schemas.microsoft.com/office/drawing/2014/main" id="{097316C5-B640-9B67-6371-C31104F0FE0C}"/>
              </a:ext>
            </a:extLst>
          </p:cNvPr>
          <p:cNvSpPr txBox="1"/>
          <p:nvPr/>
        </p:nvSpPr>
        <p:spPr>
          <a:xfrm>
            <a:off x="905933" y="1385040"/>
            <a:ext cx="9362017" cy="707886"/>
          </a:xfrm>
          <a:prstGeom prst="rect">
            <a:avLst/>
          </a:prstGeom>
          <a:noFill/>
        </p:spPr>
        <p:txBody>
          <a:bodyPr wrap="square">
            <a:spAutoFit/>
          </a:bodyPr>
          <a:lstStyle/>
          <a:p>
            <a:pPr algn="ctr"/>
            <a:r>
              <a:rPr kumimoji="1" lang="en-US" altLang="ja-JP" sz="2800" dirty="0"/>
              <a:t>Pencil</a:t>
            </a:r>
            <a:r>
              <a:rPr lang="ja-JP" altLang="en-US" sz="2800" dirty="0"/>
              <a:t> </a:t>
            </a:r>
            <a:r>
              <a:rPr lang="en-US" altLang="ja-JP" sz="2800" dirty="0"/>
              <a:t>beam</a:t>
            </a:r>
            <a:r>
              <a:rPr lang="ja-JP" altLang="en-US" sz="2800" dirty="0"/>
              <a:t> </a:t>
            </a:r>
            <a:r>
              <a:rPr lang="en-US" altLang="ja-JP" sz="2800" dirty="0"/>
              <a:t>s</a:t>
            </a:r>
            <a:r>
              <a:rPr kumimoji="1" lang="en-US" altLang="ja-JP" sz="2800" dirty="0"/>
              <a:t>pot scanning</a:t>
            </a:r>
            <a:r>
              <a:rPr lang="ja-JP" altLang="en-US" sz="2800" dirty="0"/>
              <a:t>　</a:t>
            </a:r>
            <a:r>
              <a:rPr lang="ja-JP" altLang="en-US" sz="3600" b="1" dirty="0">
                <a:solidFill>
                  <a:srgbClr val="FF0000"/>
                </a:solidFill>
              </a:rPr>
              <a:t>＜　</a:t>
            </a:r>
            <a:r>
              <a:rPr kumimoji="1" lang="en-US" altLang="ja-JP" sz="4000" b="1" dirty="0">
                <a:solidFill>
                  <a:srgbClr val="FF0000"/>
                </a:solidFill>
              </a:rPr>
              <a:t>Broad beam</a:t>
            </a:r>
            <a:endParaRPr kumimoji="1" lang="ja-JP" altLang="en-US" sz="3600" b="1" dirty="0">
              <a:solidFill>
                <a:srgbClr val="FF0000"/>
              </a:solidFill>
            </a:endParaRPr>
          </a:p>
        </p:txBody>
      </p:sp>
    </p:spTree>
    <p:extLst>
      <p:ext uri="{BB962C8B-B14F-4D97-AF65-F5344CB8AC3E}">
        <p14:creationId xmlns:p14="http://schemas.microsoft.com/office/powerpoint/2010/main" val="940600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37BC7-B9B8-D745-448B-3617A2AD466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92A31D68-E1EA-ED3E-FDE0-F837D7FE4358}"/>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dirty="0"/>
              <a:t>　当センターの患者</a:t>
            </a:r>
            <a:r>
              <a:rPr lang="en-US" altLang="ja-JP" sz="2400" dirty="0"/>
              <a:t>QA</a:t>
            </a:r>
            <a:r>
              <a:rPr lang="ja-JP" altLang="en-US" sz="2400" dirty="0"/>
              <a:t>システムについて</a:t>
            </a:r>
            <a:endParaRPr lang="en-US" altLang="ja-JP" sz="2400" dirty="0"/>
          </a:p>
        </p:txBody>
      </p:sp>
      <p:sp>
        <p:nvSpPr>
          <p:cNvPr id="2" name="テキスト ボックス 1">
            <a:extLst>
              <a:ext uri="{FF2B5EF4-FFF2-40B4-BE49-F238E27FC236}">
                <a16:creationId xmlns:a16="http://schemas.microsoft.com/office/drawing/2014/main" id="{C39011A5-B7A2-2622-473D-9DC452F571B8}"/>
              </a:ext>
            </a:extLst>
          </p:cNvPr>
          <p:cNvSpPr txBox="1"/>
          <p:nvPr/>
        </p:nvSpPr>
        <p:spPr>
          <a:xfrm>
            <a:off x="7035801" y="707358"/>
            <a:ext cx="3962400" cy="523220"/>
          </a:xfrm>
          <a:prstGeom prst="rect">
            <a:avLst/>
          </a:prstGeom>
          <a:noFill/>
        </p:spPr>
        <p:txBody>
          <a:bodyPr wrap="square">
            <a:spAutoFit/>
          </a:bodyPr>
          <a:lstStyle/>
          <a:p>
            <a:pPr algn="ctr"/>
            <a:r>
              <a:rPr lang="en-US" altLang="ja-JP" sz="2800" dirty="0"/>
              <a:t>Tough water fantom </a:t>
            </a:r>
          </a:p>
        </p:txBody>
      </p:sp>
      <p:sp>
        <p:nvSpPr>
          <p:cNvPr id="3" name="テキスト ボックス 2">
            <a:extLst>
              <a:ext uri="{FF2B5EF4-FFF2-40B4-BE49-F238E27FC236}">
                <a16:creationId xmlns:a16="http://schemas.microsoft.com/office/drawing/2014/main" id="{AD831925-CA5E-9561-D127-4FC32B6AFBD1}"/>
              </a:ext>
            </a:extLst>
          </p:cNvPr>
          <p:cNvSpPr txBox="1"/>
          <p:nvPr/>
        </p:nvSpPr>
        <p:spPr>
          <a:xfrm>
            <a:off x="1202262" y="707358"/>
            <a:ext cx="4038599" cy="523220"/>
          </a:xfrm>
          <a:prstGeom prst="rect">
            <a:avLst/>
          </a:prstGeom>
          <a:noFill/>
        </p:spPr>
        <p:txBody>
          <a:bodyPr wrap="square">
            <a:spAutoFit/>
          </a:bodyPr>
          <a:lstStyle/>
          <a:p>
            <a:pPr algn="ctr"/>
            <a:r>
              <a:rPr lang="en-US" altLang="ja-JP" sz="2800" dirty="0"/>
              <a:t>water fantom </a:t>
            </a:r>
          </a:p>
        </p:txBody>
      </p:sp>
      <p:pic>
        <p:nvPicPr>
          <p:cNvPr id="8" name="図 7">
            <a:extLst>
              <a:ext uri="{FF2B5EF4-FFF2-40B4-BE49-F238E27FC236}">
                <a16:creationId xmlns:a16="http://schemas.microsoft.com/office/drawing/2014/main" id="{32D05EDC-6529-CB33-B952-16296E20D4C0}"/>
              </a:ext>
            </a:extLst>
          </p:cNvPr>
          <p:cNvPicPr>
            <a:picLocks noChangeAspect="1"/>
          </p:cNvPicPr>
          <p:nvPr/>
        </p:nvPicPr>
        <p:blipFill>
          <a:blip r:embed="rId2" cstate="hqprint">
            <a:extLst>
              <a:ext uri="{28A0092B-C50C-407E-A947-70E740481C1C}">
                <a14:useLocalDpi xmlns:a14="http://schemas.microsoft.com/office/drawing/2010/main" val="0"/>
              </a:ext>
            </a:extLst>
          </a:blip>
          <a:srcRect l="7357" r="15676"/>
          <a:stretch/>
        </p:blipFill>
        <p:spPr>
          <a:xfrm>
            <a:off x="1461021" y="1181233"/>
            <a:ext cx="3779840" cy="3553284"/>
          </a:xfrm>
          <a:prstGeom prst="rect">
            <a:avLst/>
          </a:prstGeom>
        </p:spPr>
      </p:pic>
      <p:sp>
        <p:nvSpPr>
          <p:cNvPr id="10" name="テキスト ボックス 9">
            <a:extLst>
              <a:ext uri="{FF2B5EF4-FFF2-40B4-BE49-F238E27FC236}">
                <a16:creationId xmlns:a16="http://schemas.microsoft.com/office/drawing/2014/main" id="{2442A712-7362-EE70-75C1-086A6EA743A5}"/>
              </a:ext>
            </a:extLst>
          </p:cNvPr>
          <p:cNvSpPr txBox="1"/>
          <p:nvPr/>
        </p:nvSpPr>
        <p:spPr>
          <a:xfrm>
            <a:off x="2295908" y="5008857"/>
            <a:ext cx="7600184" cy="1631216"/>
          </a:xfrm>
          <a:prstGeom prst="rect">
            <a:avLst/>
          </a:prstGeom>
          <a:noFill/>
        </p:spPr>
        <p:txBody>
          <a:bodyPr wrap="square" rtlCol="0">
            <a:spAutoFit/>
          </a:bodyPr>
          <a:lstStyle/>
          <a:p>
            <a:r>
              <a:rPr lang="ja-JP" altLang="en-US" sz="2400" dirty="0"/>
              <a:t>現在、患者</a:t>
            </a:r>
            <a:r>
              <a:rPr lang="en-US" altLang="ja-JP" sz="2400" dirty="0"/>
              <a:t>QA</a:t>
            </a:r>
            <a:r>
              <a:rPr lang="ja-JP" altLang="en-US" sz="2400" dirty="0"/>
              <a:t>での測定領域は、</a:t>
            </a:r>
            <a:r>
              <a:rPr lang="en-US" altLang="ja-JP" sz="2400" dirty="0">
                <a:solidFill>
                  <a:schemeClr val="bg1"/>
                </a:solidFill>
                <a:highlight>
                  <a:srgbClr val="FF0000"/>
                </a:highlight>
              </a:rPr>
              <a:t>SOBP</a:t>
            </a:r>
            <a:r>
              <a:rPr lang="ja-JP" altLang="en-US" sz="2400" dirty="0">
                <a:solidFill>
                  <a:schemeClr val="bg1"/>
                </a:solidFill>
                <a:highlight>
                  <a:srgbClr val="FF0000"/>
                </a:highlight>
              </a:rPr>
              <a:t>中心</a:t>
            </a:r>
            <a:r>
              <a:rPr lang="ja-JP" altLang="en-US" sz="2400" dirty="0"/>
              <a:t>（</a:t>
            </a:r>
            <a:r>
              <a:rPr lang="en-US" altLang="ja-JP" sz="2400" dirty="0"/>
              <a:t>Iso center</a:t>
            </a:r>
            <a:r>
              <a:rPr lang="ja-JP" altLang="en-US" sz="2400" dirty="0"/>
              <a:t>）</a:t>
            </a:r>
            <a:endParaRPr lang="en-US" altLang="ja-JP" sz="2400" dirty="0"/>
          </a:p>
          <a:p>
            <a:endParaRPr lang="en-US" altLang="ja-JP" sz="1400" dirty="0"/>
          </a:p>
          <a:p>
            <a:r>
              <a:rPr lang="ja-JP" altLang="en-US" sz="2400" dirty="0">
                <a:highlight>
                  <a:srgbClr val="FFFF00"/>
                </a:highlight>
              </a:rPr>
              <a:t>横方向のプロファイル</a:t>
            </a:r>
            <a:r>
              <a:rPr lang="ja-JP" altLang="en-US" sz="2400" dirty="0"/>
              <a:t>も測定可能だが</a:t>
            </a:r>
            <a:r>
              <a:rPr lang="en-US" altLang="ja-JP" sz="2400" dirty="0"/>
              <a:t>…</a:t>
            </a:r>
          </a:p>
          <a:p>
            <a:endParaRPr lang="en-US" altLang="ja-JP" sz="1400" dirty="0"/>
          </a:p>
          <a:p>
            <a:r>
              <a:rPr lang="ja-JP" altLang="en-US" sz="2400" u="sng" dirty="0"/>
              <a:t>患者</a:t>
            </a:r>
            <a:r>
              <a:rPr lang="en-US" altLang="ja-JP" sz="2400" u="sng" dirty="0"/>
              <a:t>QA</a:t>
            </a:r>
            <a:r>
              <a:rPr lang="ja-JP" altLang="en-US" sz="2400" u="sng" dirty="0"/>
              <a:t>測定に時間を要している</a:t>
            </a:r>
            <a:r>
              <a:rPr lang="ja-JP" altLang="en-US" sz="2400" b="1" dirty="0"/>
              <a:t>　</a:t>
            </a:r>
            <a:endParaRPr lang="en-US" altLang="ja-JP" sz="2400" b="1" dirty="0"/>
          </a:p>
        </p:txBody>
      </p:sp>
      <p:sp>
        <p:nvSpPr>
          <p:cNvPr id="12" name="フローチャート: 処理 11">
            <a:extLst>
              <a:ext uri="{FF2B5EF4-FFF2-40B4-BE49-F238E27FC236}">
                <a16:creationId xmlns:a16="http://schemas.microsoft.com/office/drawing/2014/main" id="{02C71F9B-3E75-CE1A-5DA9-97C19936F40E}"/>
              </a:ext>
            </a:extLst>
          </p:cNvPr>
          <p:cNvSpPr/>
          <p:nvPr/>
        </p:nvSpPr>
        <p:spPr>
          <a:xfrm>
            <a:off x="1094574" y="705535"/>
            <a:ext cx="4512733" cy="4144041"/>
          </a:xfrm>
          <a:prstGeom prst="flowChartProcess">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左右 12">
            <a:extLst>
              <a:ext uri="{FF2B5EF4-FFF2-40B4-BE49-F238E27FC236}">
                <a16:creationId xmlns:a16="http://schemas.microsoft.com/office/drawing/2014/main" id="{225FAA17-8348-78FD-01B5-024F84E1E512}"/>
              </a:ext>
            </a:extLst>
          </p:cNvPr>
          <p:cNvSpPr/>
          <p:nvPr/>
        </p:nvSpPr>
        <p:spPr>
          <a:xfrm rot="19925822">
            <a:off x="3194873" y="3489803"/>
            <a:ext cx="1379281" cy="228600"/>
          </a:xfrm>
          <a:prstGeom prst="leftRightArrow">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CC7752AF-5E27-C71D-128D-9DB3C7796EAA}"/>
              </a:ext>
            </a:extLst>
          </p:cNvPr>
          <p:cNvPicPr>
            <a:picLocks noChangeAspect="1"/>
          </p:cNvPicPr>
          <p:nvPr/>
        </p:nvPicPr>
        <p:blipFill>
          <a:blip r:embed="rId3">
            <a:extLst>
              <a:ext uri="{28A0092B-C50C-407E-A947-70E740481C1C}">
                <a14:useLocalDpi xmlns:a14="http://schemas.microsoft.com/office/drawing/2010/main" val="0"/>
              </a:ext>
            </a:extLst>
          </a:blip>
          <a:srcRect l="37430" t="32383" r="33542" b="25778"/>
          <a:stretch/>
        </p:blipFill>
        <p:spPr>
          <a:xfrm>
            <a:off x="6786447" y="1374286"/>
            <a:ext cx="4512733" cy="3167177"/>
          </a:xfrm>
          <a:prstGeom prst="rect">
            <a:avLst/>
          </a:prstGeom>
        </p:spPr>
      </p:pic>
      <p:pic>
        <p:nvPicPr>
          <p:cNvPr id="6" name="グラフィックス 5" descr="砂時計">
            <a:extLst>
              <a:ext uri="{FF2B5EF4-FFF2-40B4-BE49-F238E27FC236}">
                <a16:creationId xmlns:a16="http://schemas.microsoft.com/office/drawing/2014/main" id="{9312DFEB-A7B6-04F3-4BAB-9FF49FD0530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628677" y="6150642"/>
            <a:ext cx="494961" cy="494961"/>
          </a:xfrm>
          <a:prstGeom prst="rect">
            <a:avLst/>
          </a:prstGeom>
        </p:spPr>
      </p:pic>
      <p:sp>
        <p:nvSpPr>
          <p:cNvPr id="7" name="楕円 6">
            <a:extLst>
              <a:ext uri="{FF2B5EF4-FFF2-40B4-BE49-F238E27FC236}">
                <a16:creationId xmlns:a16="http://schemas.microsoft.com/office/drawing/2014/main" id="{2C41298B-F3F8-F5BF-0D4F-4C0E2A6DDA34}"/>
              </a:ext>
            </a:extLst>
          </p:cNvPr>
          <p:cNvSpPr/>
          <p:nvPr/>
        </p:nvSpPr>
        <p:spPr>
          <a:xfrm>
            <a:off x="3553781" y="3263632"/>
            <a:ext cx="204281" cy="223736"/>
          </a:xfrm>
          <a:prstGeom prst="ellipse">
            <a:avLst/>
          </a:prstGeom>
          <a:solidFill>
            <a:srgbClr val="FF5050"/>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3111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E38E7-FFD5-6D4D-8ABC-CBDDBCBAD1F1}"/>
            </a:ext>
          </a:extLst>
        </p:cNvPr>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BFA157AC-4A7D-94F2-B7BD-BAFBB8F218B6}"/>
              </a:ext>
            </a:extLst>
          </p:cNvPr>
          <p:cNvGraphicFramePr>
            <a:graphicFrameLocks/>
          </p:cNvGraphicFramePr>
          <p:nvPr>
            <p:extLst>
              <p:ext uri="{D42A27DB-BD31-4B8C-83A1-F6EECF244321}">
                <p14:modId xmlns:p14="http://schemas.microsoft.com/office/powerpoint/2010/main" val="2826811971"/>
              </p:ext>
            </p:extLst>
          </p:nvPr>
        </p:nvGraphicFramePr>
        <p:xfrm>
          <a:off x="0" y="2434186"/>
          <a:ext cx="6184488" cy="41618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a:extLst>
              <a:ext uri="{FF2B5EF4-FFF2-40B4-BE49-F238E27FC236}">
                <a16:creationId xmlns:a16="http://schemas.microsoft.com/office/drawing/2014/main" id="{5B2A0401-88C1-9BE6-806C-D536450C85FB}"/>
              </a:ext>
            </a:extLst>
          </p:cNvPr>
          <p:cNvGraphicFramePr>
            <a:graphicFrameLocks/>
          </p:cNvGraphicFramePr>
          <p:nvPr>
            <p:extLst>
              <p:ext uri="{D42A27DB-BD31-4B8C-83A1-F6EECF244321}">
                <p14:modId xmlns:p14="http://schemas.microsoft.com/office/powerpoint/2010/main" val="2668392172"/>
              </p:ext>
            </p:extLst>
          </p:nvPr>
        </p:nvGraphicFramePr>
        <p:xfrm>
          <a:off x="5938685" y="2150480"/>
          <a:ext cx="6253316" cy="4299481"/>
        </p:xfrm>
        <a:graphic>
          <a:graphicData uri="http://schemas.openxmlformats.org/drawingml/2006/chart">
            <c:chart xmlns:c="http://schemas.openxmlformats.org/drawingml/2006/chart" xmlns:r="http://schemas.openxmlformats.org/officeDocument/2006/relationships" r:id="rId4"/>
          </a:graphicData>
        </a:graphic>
      </p:graphicFrame>
      <p:sp>
        <p:nvSpPr>
          <p:cNvPr id="4" name="正方形/長方形 3">
            <a:extLst>
              <a:ext uri="{FF2B5EF4-FFF2-40B4-BE49-F238E27FC236}">
                <a16:creationId xmlns:a16="http://schemas.microsoft.com/office/drawing/2014/main" id="{633E9722-53F6-CE5C-F32A-4BD74296BF1D}"/>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t>　</a:t>
            </a:r>
            <a:r>
              <a:rPr kumimoji="1" lang="en-US" altLang="ja-JP" sz="2400" b="1" dirty="0"/>
              <a:t>Ridge-filter</a:t>
            </a:r>
            <a:r>
              <a:rPr kumimoji="1" lang="ja-JP" altLang="en-US" sz="2400" b="1" dirty="0"/>
              <a:t>：</a:t>
            </a:r>
            <a:r>
              <a:rPr kumimoji="1" lang="en-US" altLang="ja-JP" sz="2400" b="1" dirty="0"/>
              <a:t>50,60mm</a:t>
            </a:r>
            <a:endParaRPr lang="en-US" altLang="ja-JP" sz="2400" b="1" dirty="0"/>
          </a:p>
        </p:txBody>
      </p:sp>
      <p:graphicFrame>
        <p:nvGraphicFramePr>
          <p:cNvPr id="6" name="グラフ 5">
            <a:extLst>
              <a:ext uri="{FF2B5EF4-FFF2-40B4-BE49-F238E27FC236}">
                <a16:creationId xmlns:a16="http://schemas.microsoft.com/office/drawing/2014/main" id="{4F65613E-C5D3-4DD7-9442-B45E4B199E15}"/>
              </a:ext>
            </a:extLst>
          </p:cNvPr>
          <p:cNvGraphicFramePr>
            <a:graphicFrameLocks/>
          </p:cNvGraphicFramePr>
          <p:nvPr>
            <p:extLst>
              <p:ext uri="{D42A27DB-BD31-4B8C-83A1-F6EECF244321}">
                <p14:modId xmlns:p14="http://schemas.microsoft.com/office/powerpoint/2010/main" val="83765371"/>
              </p:ext>
            </p:extLst>
          </p:nvPr>
        </p:nvGraphicFramePr>
        <p:xfrm>
          <a:off x="2615104" y="680295"/>
          <a:ext cx="3808157" cy="20726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グラフ 10">
            <a:extLst>
              <a:ext uri="{FF2B5EF4-FFF2-40B4-BE49-F238E27FC236}">
                <a16:creationId xmlns:a16="http://schemas.microsoft.com/office/drawing/2014/main" id="{2D535897-4013-4734-BC8D-4AEAB33BA57E}"/>
              </a:ext>
            </a:extLst>
          </p:cNvPr>
          <p:cNvGraphicFramePr>
            <a:graphicFrameLocks/>
          </p:cNvGraphicFramePr>
          <p:nvPr>
            <p:extLst>
              <p:ext uri="{D42A27DB-BD31-4B8C-83A1-F6EECF244321}">
                <p14:modId xmlns:p14="http://schemas.microsoft.com/office/powerpoint/2010/main" val="3550551497"/>
              </p:ext>
            </p:extLst>
          </p:nvPr>
        </p:nvGraphicFramePr>
        <p:xfrm>
          <a:off x="8394265" y="636104"/>
          <a:ext cx="3808157" cy="2072629"/>
        </p:xfrm>
        <a:graphic>
          <a:graphicData uri="http://schemas.openxmlformats.org/drawingml/2006/chart">
            <c:chart xmlns:c="http://schemas.openxmlformats.org/drawingml/2006/chart" xmlns:r="http://schemas.openxmlformats.org/officeDocument/2006/relationships" r:id="rId6"/>
          </a:graphicData>
        </a:graphic>
      </p:graphicFrame>
      <p:sp>
        <p:nvSpPr>
          <p:cNvPr id="3" name="フローチャート: 代替処理 2">
            <a:extLst>
              <a:ext uri="{FF2B5EF4-FFF2-40B4-BE49-F238E27FC236}">
                <a16:creationId xmlns:a16="http://schemas.microsoft.com/office/drawing/2014/main" id="{D715992C-AA21-C783-029D-FF9F1045F047}"/>
              </a:ext>
            </a:extLst>
          </p:cNvPr>
          <p:cNvSpPr/>
          <p:nvPr/>
        </p:nvSpPr>
        <p:spPr>
          <a:xfrm>
            <a:off x="277343" y="949711"/>
            <a:ext cx="2010500" cy="1505712"/>
          </a:xfrm>
          <a:prstGeom prst="flowChartAlternate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kumimoji="1" lang="en-US" altLang="ja-JP" sz="2400" b="1" dirty="0">
                <a:solidFill>
                  <a:schemeClr val="tx1"/>
                </a:solidFill>
              </a:rPr>
              <a:t>50mm</a:t>
            </a:r>
          </a:p>
          <a:p>
            <a:endParaRPr kumimoji="1" lang="en-US" altLang="ja-JP" sz="1000" b="1" dirty="0">
              <a:solidFill>
                <a:schemeClr val="tx1"/>
              </a:solidFill>
            </a:endParaRPr>
          </a:p>
          <a:p>
            <a:r>
              <a:rPr kumimoji="1" lang="en-US" altLang="ja-JP" sz="1600" b="1" dirty="0">
                <a:solidFill>
                  <a:schemeClr val="tx1"/>
                </a:solidFill>
              </a:rPr>
              <a:t>(pass rate)</a:t>
            </a:r>
          </a:p>
          <a:p>
            <a:pPr algn="ctr"/>
            <a:r>
              <a:rPr kumimoji="1" lang="en-US" altLang="ja-JP" sz="1800" b="1" dirty="0">
                <a:solidFill>
                  <a:schemeClr val="tx1"/>
                </a:solidFill>
              </a:rPr>
              <a:t>1mm/1% = 97.1</a:t>
            </a:r>
            <a:endParaRPr lang="en-US" altLang="ja-JP" sz="1800" b="1" dirty="0">
              <a:solidFill>
                <a:schemeClr val="tx1"/>
              </a:solidFill>
            </a:endParaRPr>
          </a:p>
          <a:p>
            <a:pPr algn="ctr"/>
            <a:r>
              <a:rPr lang="en-US" altLang="ja-JP" sz="1800" b="1" dirty="0">
                <a:solidFill>
                  <a:schemeClr val="tx1"/>
                </a:solidFill>
              </a:rPr>
              <a:t>2</a:t>
            </a:r>
            <a:r>
              <a:rPr kumimoji="1" lang="en-US" altLang="ja-JP" sz="1800" b="1" dirty="0">
                <a:solidFill>
                  <a:schemeClr val="tx1"/>
                </a:solidFill>
              </a:rPr>
              <a:t>mm/2% = 100</a:t>
            </a:r>
            <a:endParaRPr kumimoji="1" lang="ja-JP" altLang="en-US" sz="1800" b="1" dirty="0">
              <a:solidFill>
                <a:schemeClr val="tx1"/>
              </a:solidFill>
            </a:endParaRPr>
          </a:p>
        </p:txBody>
      </p:sp>
      <p:sp>
        <p:nvSpPr>
          <p:cNvPr id="5" name="フローチャート: 代替処理 4">
            <a:extLst>
              <a:ext uri="{FF2B5EF4-FFF2-40B4-BE49-F238E27FC236}">
                <a16:creationId xmlns:a16="http://schemas.microsoft.com/office/drawing/2014/main" id="{FCE35C8D-E6B8-4390-D5F7-2A481F2D25F5}"/>
              </a:ext>
            </a:extLst>
          </p:cNvPr>
          <p:cNvSpPr/>
          <p:nvPr/>
        </p:nvSpPr>
        <p:spPr>
          <a:xfrm>
            <a:off x="6423261" y="949711"/>
            <a:ext cx="2010500" cy="1505712"/>
          </a:xfrm>
          <a:prstGeom prst="flowChartAlternate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kumimoji="1" lang="en-US" altLang="ja-JP" sz="2400" b="1" dirty="0">
                <a:solidFill>
                  <a:schemeClr val="tx1"/>
                </a:solidFill>
              </a:rPr>
              <a:t>60mm</a:t>
            </a:r>
          </a:p>
          <a:p>
            <a:endParaRPr kumimoji="1" lang="en-US" altLang="ja-JP" sz="1000" b="1" dirty="0">
              <a:solidFill>
                <a:schemeClr val="tx1"/>
              </a:solidFill>
            </a:endParaRPr>
          </a:p>
          <a:p>
            <a:r>
              <a:rPr kumimoji="1" lang="en-US" altLang="ja-JP" sz="1600" b="1" dirty="0">
                <a:solidFill>
                  <a:schemeClr val="tx1"/>
                </a:solidFill>
              </a:rPr>
              <a:t>(pass rate)</a:t>
            </a:r>
            <a:endParaRPr lang="en-US" altLang="ja-JP" sz="1600" b="1" dirty="0">
              <a:solidFill>
                <a:schemeClr val="tx1"/>
              </a:solidFill>
            </a:endParaRPr>
          </a:p>
          <a:p>
            <a:pPr algn="ctr"/>
            <a:r>
              <a:rPr kumimoji="1" lang="en-US" altLang="ja-JP" sz="1800" b="1" dirty="0">
                <a:solidFill>
                  <a:schemeClr val="tx1"/>
                </a:solidFill>
              </a:rPr>
              <a:t>1mm/1% = 89.7</a:t>
            </a:r>
          </a:p>
          <a:p>
            <a:pPr algn="ctr"/>
            <a:r>
              <a:rPr lang="en-US" altLang="ja-JP" sz="1800" b="1" dirty="0">
                <a:solidFill>
                  <a:schemeClr val="tx1"/>
                </a:solidFill>
              </a:rPr>
              <a:t>2</a:t>
            </a:r>
            <a:r>
              <a:rPr kumimoji="1" lang="en-US" altLang="ja-JP" sz="1800" b="1" dirty="0">
                <a:solidFill>
                  <a:schemeClr val="tx1"/>
                </a:solidFill>
              </a:rPr>
              <a:t>mm/2% = 100</a:t>
            </a:r>
            <a:endParaRPr kumimoji="1" lang="ja-JP" altLang="en-US" sz="1800" b="1" dirty="0">
              <a:solidFill>
                <a:schemeClr val="tx1"/>
              </a:solidFill>
            </a:endParaRPr>
          </a:p>
        </p:txBody>
      </p:sp>
    </p:spTree>
    <p:extLst>
      <p:ext uri="{BB962C8B-B14F-4D97-AF65-F5344CB8AC3E}">
        <p14:creationId xmlns:p14="http://schemas.microsoft.com/office/powerpoint/2010/main" val="2131286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5ED2-9CE2-CAB3-01D2-BC55397723D6}"/>
            </a:ext>
          </a:extLst>
        </p:cNvPr>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80812156-8ED5-9E39-BD57-F40FF9ADFBBA}"/>
              </a:ext>
            </a:extLst>
          </p:cNvPr>
          <p:cNvGraphicFramePr>
            <a:graphicFrameLocks/>
          </p:cNvGraphicFramePr>
          <p:nvPr>
            <p:extLst>
              <p:ext uri="{D42A27DB-BD31-4B8C-83A1-F6EECF244321}">
                <p14:modId xmlns:p14="http://schemas.microsoft.com/office/powerpoint/2010/main" val="282129019"/>
              </p:ext>
            </p:extLst>
          </p:nvPr>
        </p:nvGraphicFramePr>
        <p:xfrm>
          <a:off x="5742572" y="2679130"/>
          <a:ext cx="6449428" cy="3869663"/>
        </p:xfrm>
        <a:graphic>
          <a:graphicData uri="http://schemas.openxmlformats.org/drawingml/2006/chart">
            <c:chart xmlns:c="http://schemas.openxmlformats.org/drawingml/2006/chart" xmlns:r="http://schemas.openxmlformats.org/officeDocument/2006/relationships" r:id="rId3"/>
          </a:graphicData>
        </a:graphic>
      </p:graphicFrame>
      <p:sp>
        <p:nvSpPr>
          <p:cNvPr id="4" name="正方形/長方形 3">
            <a:extLst>
              <a:ext uri="{FF2B5EF4-FFF2-40B4-BE49-F238E27FC236}">
                <a16:creationId xmlns:a16="http://schemas.microsoft.com/office/drawing/2014/main" id="{A44E07F3-E7CD-73EA-F4C8-64D7652AADDC}"/>
              </a:ext>
            </a:extLst>
          </p:cNvPr>
          <p:cNvSpPr/>
          <p:nvPr/>
        </p:nvSpPr>
        <p:spPr>
          <a:xfrm>
            <a:off x="0" y="0"/>
            <a:ext cx="12192000" cy="6361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t>　</a:t>
            </a:r>
            <a:r>
              <a:rPr kumimoji="1" lang="en-US" altLang="ja-JP" sz="2400" b="1" dirty="0"/>
              <a:t>Ridge-filter</a:t>
            </a:r>
            <a:r>
              <a:rPr kumimoji="1" lang="ja-JP" altLang="en-US" sz="2400" b="1" dirty="0"/>
              <a:t>：</a:t>
            </a:r>
            <a:r>
              <a:rPr lang="en-US" altLang="ja-JP" sz="2400" b="1" dirty="0"/>
              <a:t>7</a:t>
            </a:r>
            <a:r>
              <a:rPr kumimoji="1" lang="en-US" altLang="ja-JP" sz="2400" b="1" dirty="0"/>
              <a:t>0,80mm</a:t>
            </a:r>
            <a:endParaRPr lang="en-US" altLang="ja-JP" sz="2400" b="1" dirty="0"/>
          </a:p>
        </p:txBody>
      </p:sp>
      <p:graphicFrame>
        <p:nvGraphicFramePr>
          <p:cNvPr id="6" name="グラフ 5">
            <a:extLst>
              <a:ext uri="{FF2B5EF4-FFF2-40B4-BE49-F238E27FC236}">
                <a16:creationId xmlns:a16="http://schemas.microsoft.com/office/drawing/2014/main" id="{2EF40021-E7F9-41F4-AC4D-8D3B922B23A3}"/>
              </a:ext>
            </a:extLst>
          </p:cNvPr>
          <p:cNvGraphicFramePr>
            <a:graphicFrameLocks/>
          </p:cNvGraphicFramePr>
          <p:nvPr>
            <p:extLst>
              <p:ext uri="{D42A27DB-BD31-4B8C-83A1-F6EECF244321}">
                <p14:modId xmlns:p14="http://schemas.microsoft.com/office/powerpoint/2010/main" val="2522458086"/>
              </p:ext>
            </p:extLst>
          </p:nvPr>
        </p:nvGraphicFramePr>
        <p:xfrm>
          <a:off x="8522238" y="649955"/>
          <a:ext cx="3669761" cy="22261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グラフ 2">
            <a:extLst>
              <a:ext uri="{FF2B5EF4-FFF2-40B4-BE49-F238E27FC236}">
                <a16:creationId xmlns:a16="http://schemas.microsoft.com/office/drawing/2014/main" id="{CE37493D-AEDD-D7BD-C33D-A61BA317D82C}"/>
              </a:ext>
            </a:extLst>
          </p:cNvPr>
          <p:cNvGraphicFramePr>
            <a:graphicFrameLocks/>
          </p:cNvGraphicFramePr>
          <p:nvPr>
            <p:extLst>
              <p:ext uri="{D42A27DB-BD31-4B8C-83A1-F6EECF244321}">
                <p14:modId xmlns:p14="http://schemas.microsoft.com/office/powerpoint/2010/main" val="3272939359"/>
              </p:ext>
            </p:extLst>
          </p:nvPr>
        </p:nvGraphicFramePr>
        <p:xfrm>
          <a:off x="0" y="2631534"/>
          <a:ext cx="5987845" cy="37698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グラフ 4">
            <a:extLst>
              <a:ext uri="{FF2B5EF4-FFF2-40B4-BE49-F238E27FC236}">
                <a16:creationId xmlns:a16="http://schemas.microsoft.com/office/drawing/2014/main" id="{11E0EBDC-BDC7-4AFB-A475-18D627E93957}"/>
              </a:ext>
            </a:extLst>
          </p:cNvPr>
          <p:cNvGraphicFramePr>
            <a:graphicFrameLocks/>
          </p:cNvGraphicFramePr>
          <p:nvPr>
            <p:extLst>
              <p:ext uri="{D42A27DB-BD31-4B8C-83A1-F6EECF244321}">
                <p14:modId xmlns:p14="http://schemas.microsoft.com/office/powerpoint/2010/main" val="2028997407"/>
              </p:ext>
            </p:extLst>
          </p:nvPr>
        </p:nvGraphicFramePr>
        <p:xfrm>
          <a:off x="2622701" y="636103"/>
          <a:ext cx="3756321" cy="2226115"/>
        </p:xfrm>
        <a:graphic>
          <a:graphicData uri="http://schemas.openxmlformats.org/drawingml/2006/chart">
            <c:chart xmlns:c="http://schemas.openxmlformats.org/drawingml/2006/chart" xmlns:r="http://schemas.openxmlformats.org/officeDocument/2006/relationships" r:id="rId6"/>
          </a:graphicData>
        </a:graphic>
      </p:graphicFrame>
      <p:sp>
        <p:nvSpPr>
          <p:cNvPr id="7" name="フローチャート: 代替処理 6">
            <a:extLst>
              <a:ext uri="{FF2B5EF4-FFF2-40B4-BE49-F238E27FC236}">
                <a16:creationId xmlns:a16="http://schemas.microsoft.com/office/drawing/2014/main" id="{8F57546B-B32E-9B78-E5BB-7CCDB7C3C683}"/>
              </a:ext>
            </a:extLst>
          </p:cNvPr>
          <p:cNvSpPr/>
          <p:nvPr/>
        </p:nvSpPr>
        <p:spPr>
          <a:xfrm>
            <a:off x="277343" y="949711"/>
            <a:ext cx="2010500" cy="1505712"/>
          </a:xfrm>
          <a:prstGeom prst="flowChartAlternateProcess">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2400" b="1" dirty="0">
                <a:solidFill>
                  <a:schemeClr val="tx1"/>
                </a:solidFill>
              </a:rPr>
              <a:t>7</a:t>
            </a:r>
            <a:r>
              <a:rPr kumimoji="1" lang="en-US" altLang="ja-JP" sz="2400" b="1" dirty="0">
                <a:solidFill>
                  <a:schemeClr val="tx1"/>
                </a:solidFill>
              </a:rPr>
              <a:t>0mm</a:t>
            </a:r>
          </a:p>
          <a:p>
            <a:endParaRPr kumimoji="1" lang="en-US" altLang="ja-JP" sz="1000" b="1" dirty="0">
              <a:solidFill>
                <a:schemeClr val="tx1"/>
              </a:solidFill>
            </a:endParaRPr>
          </a:p>
          <a:p>
            <a:r>
              <a:rPr kumimoji="1" lang="en-US" altLang="ja-JP" sz="1600" b="1" dirty="0">
                <a:solidFill>
                  <a:schemeClr val="tx1"/>
                </a:solidFill>
              </a:rPr>
              <a:t>(pass rate)</a:t>
            </a:r>
          </a:p>
          <a:p>
            <a:pPr algn="ctr"/>
            <a:r>
              <a:rPr kumimoji="1" lang="en-US" altLang="ja-JP" sz="1800" b="1" dirty="0">
                <a:solidFill>
                  <a:schemeClr val="tx1"/>
                </a:solidFill>
              </a:rPr>
              <a:t>1mm/1% = </a:t>
            </a:r>
            <a:r>
              <a:rPr lang="en-US" altLang="ja-JP" sz="1800" b="1" dirty="0">
                <a:solidFill>
                  <a:schemeClr val="tx1"/>
                </a:solidFill>
              </a:rPr>
              <a:t>66.2</a:t>
            </a:r>
          </a:p>
          <a:p>
            <a:pPr algn="ctr"/>
            <a:r>
              <a:rPr lang="en-US" altLang="ja-JP" sz="1800" b="1" dirty="0">
                <a:solidFill>
                  <a:schemeClr val="tx1"/>
                </a:solidFill>
              </a:rPr>
              <a:t>2</a:t>
            </a:r>
            <a:r>
              <a:rPr kumimoji="1" lang="en-US" altLang="ja-JP" sz="1800" b="1" dirty="0">
                <a:solidFill>
                  <a:schemeClr val="tx1"/>
                </a:solidFill>
              </a:rPr>
              <a:t>mm/2% = 95.6</a:t>
            </a:r>
            <a:endParaRPr kumimoji="1" lang="ja-JP" altLang="en-US" sz="1800" b="1" dirty="0">
              <a:solidFill>
                <a:schemeClr val="tx1"/>
              </a:solidFill>
            </a:endParaRPr>
          </a:p>
        </p:txBody>
      </p:sp>
      <p:sp>
        <p:nvSpPr>
          <p:cNvPr id="11" name="フローチャート: 代替処理 10">
            <a:extLst>
              <a:ext uri="{FF2B5EF4-FFF2-40B4-BE49-F238E27FC236}">
                <a16:creationId xmlns:a16="http://schemas.microsoft.com/office/drawing/2014/main" id="{7D0C90F6-014D-D210-9A05-BD2CBAAD0AA6}"/>
              </a:ext>
            </a:extLst>
          </p:cNvPr>
          <p:cNvSpPr/>
          <p:nvPr/>
        </p:nvSpPr>
        <p:spPr>
          <a:xfrm>
            <a:off x="6423261" y="949711"/>
            <a:ext cx="2010500" cy="1505712"/>
          </a:xfrm>
          <a:prstGeom prst="flowChartAlternateProcess">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2400" b="1" dirty="0">
                <a:solidFill>
                  <a:schemeClr val="tx1"/>
                </a:solidFill>
              </a:rPr>
              <a:t>8</a:t>
            </a:r>
            <a:r>
              <a:rPr kumimoji="1" lang="en-US" altLang="ja-JP" sz="2400" b="1" dirty="0">
                <a:solidFill>
                  <a:schemeClr val="tx1"/>
                </a:solidFill>
              </a:rPr>
              <a:t>0mm</a:t>
            </a:r>
          </a:p>
          <a:p>
            <a:endParaRPr kumimoji="1" lang="en-US" altLang="ja-JP" sz="1000" b="1" dirty="0">
              <a:solidFill>
                <a:schemeClr val="tx1"/>
              </a:solidFill>
            </a:endParaRPr>
          </a:p>
          <a:p>
            <a:r>
              <a:rPr kumimoji="1" lang="en-US" altLang="ja-JP" sz="1600" b="1" dirty="0">
                <a:solidFill>
                  <a:schemeClr val="tx1"/>
                </a:solidFill>
              </a:rPr>
              <a:t>(pass rate)</a:t>
            </a:r>
            <a:endParaRPr lang="en-US" altLang="ja-JP" sz="1600" b="1" dirty="0">
              <a:solidFill>
                <a:schemeClr val="tx1"/>
              </a:solidFill>
            </a:endParaRPr>
          </a:p>
          <a:p>
            <a:pPr algn="ctr"/>
            <a:r>
              <a:rPr kumimoji="1" lang="en-US" altLang="ja-JP" sz="1800" b="1" dirty="0">
                <a:solidFill>
                  <a:schemeClr val="tx1"/>
                </a:solidFill>
              </a:rPr>
              <a:t>1mm/1% = 95.6</a:t>
            </a:r>
          </a:p>
          <a:p>
            <a:pPr algn="ctr"/>
            <a:r>
              <a:rPr lang="en-US" altLang="ja-JP" sz="1800" b="1" dirty="0">
                <a:solidFill>
                  <a:schemeClr val="tx1"/>
                </a:solidFill>
              </a:rPr>
              <a:t>2</a:t>
            </a:r>
            <a:r>
              <a:rPr kumimoji="1" lang="en-US" altLang="ja-JP" sz="1800" b="1" dirty="0">
                <a:solidFill>
                  <a:schemeClr val="tx1"/>
                </a:solidFill>
              </a:rPr>
              <a:t>mm/2% = 100</a:t>
            </a:r>
            <a:endParaRPr kumimoji="1" lang="ja-JP" altLang="en-US" sz="1800" b="1" dirty="0">
              <a:solidFill>
                <a:schemeClr val="tx1"/>
              </a:solidFill>
            </a:endParaRPr>
          </a:p>
        </p:txBody>
      </p:sp>
    </p:spTree>
    <p:extLst>
      <p:ext uri="{BB962C8B-B14F-4D97-AF65-F5344CB8AC3E}">
        <p14:creationId xmlns:p14="http://schemas.microsoft.com/office/powerpoint/2010/main" val="3001989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70856-79DC-0A29-8E54-621D01FA44DE}"/>
            </a:ext>
          </a:extLst>
        </p:cNvPr>
        <p:cNvGrpSpPr/>
        <p:nvPr/>
      </p:nvGrpSpPr>
      <p:grpSpPr>
        <a:xfrm>
          <a:off x="0" y="0"/>
          <a:ext cx="0" cy="0"/>
          <a:chOff x="0" y="0"/>
          <a:chExt cx="0" cy="0"/>
        </a:xfrm>
      </p:grpSpPr>
      <p:sp>
        <p:nvSpPr>
          <p:cNvPr id="53" name="正方形/長方形 52">
            <a:extLst>
              <a:ext uri="{FF2B5EF4-FFF2-40B4-BE49-F238E27FC236}">
                <a16:creationId xmlns:a16="http://schemas.microsoft.com/office/drawing/2014/main" id="{98E22F99-8755-DE69-FAE5-56FBC59D0636}"/>
              </a:ext>
            </a:extLst>
          </p:cNvPr>
          <p:cNvSpPr/>
          <p:nvPr/>
        </p:nvSpPr>
        <p:spPr>
          <a:xfrm>
            <a:off x="9309784" y="1622313"/>
            <a:ext cx="2686755" cy="465148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BD5C1FF0-65FE-B826-904E-F83C3599FD81}"/>
              </a:ext>
            </a:extLst>
          </p:cNvPr>
          <p:cNvSpPr txBox="1"/>
          <p:nvPr/>
        </p:nvSpPr>
        <p:spPr>
          <a:xfrm>
            <a:off x="251345" y="1846694"/>
            <a:ext cx="9801499" cy="4647602"/>
          </a:xfrm>
          <a:prstGeom prst="rect">
            <a:avLst/>
          </a:prstGeom>
          <a:noFill/>
        </p:spPr>
        <p:txBody>
          <a:bodyPr wrap="square" rtlCol="0">
            <a:noAutofit/>
          </a:bodyPr>
          <a:lstStyle/>
          <a:p>
            <a:pPr marL="342900" indent="-342900">
              <a:lnSpc>
                <a:spcPts val="3400"/>
              </a:lnSpc>
              <a:buClr>
                <a:srgbClr val="C00000"/>
              </a:buClr>
              <a:buFont typeface="Wingdings" panose="05000000000000000000" pitchFamily="2" charset="2"/>
              <a:buChar char="l"/>
            </a:pPr>
            <a:r>
              <a:rPr lang="ja-JP" altLang="en-US" sz="2400" b="1" dirty="0">
                <a:highlight>
                  <a:srgbClr val="FFC1C1"/>
                </a:highlight>
                <a:latin typeface="メイリオ" panose="020B0604030504040204" pitchFamily="50" charset="-128"/>
                <a:ea typeface="メイリオ" panose="020B0604030504040204" pitchFamily="50" charset="-128"/>
              </a:rPr>
              <a:t>水平方向</a:t>
            </a:r>
            <a:r>
              <a:rPr lang="ja-JP" altLang="en-US" sz="2400" b="1" dirty="0">
                <a:latin typeface="メイリオ" panose="020B0604030504040204" pitchFamily="50" charset="-128"/>
                <a:ea typeface="メイリオ" panose="020B0604030504040204" pitchFamily="50" charset="-128"/>
              </a:rPr>
              <a:t>の拡大</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調整</a:t>
            </a:r>
            <a:endParaRPr lang="en-US" altLang="ja-JP" sz="2400" b="1" dirty="0">
              <a:latin typeface="メイリオ" panose="020B0604030504040204" pitchFamily="50" charset="-128"/>
              <a:ea typeface="メイリオ" panose="020B0604030504040204" pitchFamily="50" charset="-128"/>
            </a:endParaRPr>
          </a:p>
          <a:p>
            <a:pPr marL="717550" indent="-365125">
              <a:lnSpc>
                <a:spcPts val="3400"/>
              </a:lnSpc>
              <a:spcBef>
                <a:spcPts val="600"/>
              </a:spcBef>
              <a:buFont typeface="+mj-ea"/>
              <a:buAutoNum type="circleNumDbPlain"/>
              <a:tabLst>
                <a:tab pos="717550" algn="l"/>
              </a:tabLst>
            </a:pPr>
            <a:r>
              <a:rPr lang="ja-JP" altLang="en-US" sz="2400" dirty="0">
                <a:latin typeface="メイリオ" panose="020B0604030504040204" pitchFamily="50" charset="-128"/>
                <a:ea typeface="メイリオ" panose="020B0604030504040204" pitchFamily="50" charset="-128"/>
              </a:rPr>
              <a:t> </a:t>
            </a:r>
            <a:r>
              <a:rPr lang="ja-JP" altLang="en-US" sz="2400" b="1" dirty="0">
                <a:solidFill>
                  <a:srgbClr val="C00000"/>
                </a:solidFill>
                <a:latin typeface="メイリオ" panose="020B0604030504040204" pitchFamily="50" charset="-128"/>
                <a:ea typeface="メイリオ" panose="020B0604030504040204" pitchFamily="50" charset="-128"/>
              </a:rPr>
              <a:t>ワブラー電磁石</a:t>
            </a:r>
            <a:r>
              <a:rPr lang="en-US" altLang="ja-JP" sz="2400" b="1" dirty="0">
                <a:latin typeface="メイリオ" panose="020B0604030504040204" pitchFamily="50" charset="-128"/>
                <a:ea typeface="メイリオ" panose="020B0604030504040204" pitchFamily="50" charset="-128"/>
              </a:rPr>
              <a:t>(X/Y)</a:t>
            </a:r>
            <a:r>
              <a:rPr lang="ja-JP" altLang="en-US" sz="2400" dirty="0">
                <a:latin typeface="メイリオ" panose="020B0604030504040204" pitchFamily="50" charset="-128"/>
                <a:ea typeface="メイリオ" panose="020B0604030504040204" pitchFamily="50" charset="-128"/>
              </a:rPr>
              <a:t>で円形状に広げる。</a:t>
            </a:r>
            <a:endParaRPr lang="en-US" altLang="ja-JP" sz="2400" dirty="0">
              <a:latin typeface="メイリオ" panose="020B0604030504040204" pitchFamily="50" charset="-128"/>
              <a:ea typeface="メイリオ" panose="020B0604030504040204" pitchFamily="50" charset="-128"/>
            </a:endParaRPr>
          </a:p>
          <a:p>
            <a:pPr marL="717550" indent="-365125">
              <a:lnSpc>
                <a:spcPts val="3400"/>
              </a:lnSpc>
              <a:buFont typeface="+mj-ea"/>
              <a:buAutoNum type="circleNumDbPlain"/>
              <a:tabLst>
                <a:tab pos="717550" algn="l"/>
              </a:tabLst>
            </a:pPr>
            <a:r>
              <a:rPr lang="ja-JP" altLang="en-US" sz="2400" dirty="0">
                <a:latin typeface="メイリオ" panose="020B0604030504040204" pitchFamily="50" charset="-128"/>
                <a:ea typeface="メイリオ" panose="020B0604030504040204" pitchFamily="50" charset="-128"/>
              </a:rPr>
              <a:t> </a:t>
            </a:r>
            <a:r>
              <a:rPr lang="ja-JP" altLang="en-US" sz="2400" b="1" dirty="0">
                <a:solidFill>
                  <a:srgbClr val="C00000"/>
                </a:solidFill>
                <a:latin typeface="メイリオ" panose="020B0604030504040204" pitchFamily="50" charset="-128"/>
                <a:ea typeface="メイリオ" panose="020B0604030504040204" pitchFamily="50" charset="-128"/>
              </a:rPr>
              <a:t>散乱体</a:t>
            </a:r>
            <a:r>
              <a:rPr lang="ja-JP" altLang="en-US" sz="2400" dirty="0">
                <a:latin typeface="メイリオ" panose="020B0604030504040204" pitchFamily="50" charset="-128"/>
                <a:ea typeface="メイリオ" panose="020B0604030504040204" pitchFamily="50" charset="-128"/>
              </a:rPr>
              <a:t>で均すことで水平方向に拡大。</a:t>
            </a:r>
            <a:endParaRPr lang="en-US" altLang="ja-JP" sz="2400" dirty="0">
              <a:latin typeface="メイリオ" panose="020B0604030504040204" pitchFamily="50" charset="-128"/>
              <a:ea typeface="メイリオ" panose="020B0604030504040204" pitchFamily="50" charset="-128"/>
            </a:endParaRPr>
          </a:p>
          <a:p>
            <a:pPr marL="342900" indent="-342900">
              <a:lnSpc>
                <a:spcPts val="3400"/>
              </a:lnSpc>
              <a:spcBef>
                <a:spcPts val="1200"/>
              </a:spcBef>
              <a:buClr>
                <a:srgbClr val="00B050"/>
              </a:buClr>
              <a:buFont typeface="Wingdings" panose="05000000000000000000" pitchFamily="2" charset="2"/>
              <a:buChar char="l"/>
            </a:pPr>
            <a:r>
              <a:rPr lang="ja-JP" altLang="en-US" sz="2400" b="1" dirty="0">
                <a:highlight>
                  <a:srgbClr val="D7EACC"/>
                </a:highlight>
                <a:latin typeface="メイリオ" panose="020B0604030504040204" pitchFamily="50" charset="-128"/>
                <a:ea typeface="メイリオ" panose="020B0604030504040204" pitchFamily="50" charset="-128"/>
              </a:rPr>
              <a:t>垂直方向</a:t>
            </a:r>
            <a:r>
              <a:rPr lang="ja-JP" altLang="en-US" sz="2400" b="1" dirty="0">
                <a:latin typeface="メイリオ" panose="020B0604030504040204" pitchFamily="50" charset="-128"/>
                <a:ea typeface="メイリオ" panose="020B0604030504040204" pitchFamily="50" charset="-128"/>
              </a:rPr>
              <a:t>の拡大</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調整</a:t>
            </a:r>
            <a:endParaRPr lang="en-US" altLang="ja-JP" sz="2400" b="1" dirty="0">
              <a:latin typeface="メイリオ" panose="020B0604030504040204" pitchFamily="50" charset="-128"/>
              <a:ea typeface="メイリオ" panose="020B0604030504040204" pitchFamily="50" charset="-128"/>
            </a:endParaRPr>
          </a:p>
          <a:p>
            <a:pPr marL="717550" indent="-365125">
              <a:lnSpc>
                <a:spcPts val="3400"/>
              </a:lnSpc>
              <a:spcBef>
                <a:spcPts val="600"/>
              </a:spcBef>
              <a:buFont typeface="+mj-ea"/>
              <a:buAutoNum type="circleNumDbPlain"/>
            </a:pPr>
            <a:r>
              <a:rPr lang="ja-JP" altLang="en-US" sz="2400" dirty="0">
                <a:latin typeface="メイリオ" panose="020B0604030504040204" pitchFamily="50" charset="-128"/>
                <a:ea typeface="メイリオ" panose="020B0604030504040204" pitchFamily="50" charset="-128"/>
              </a:rPr>
              <a:t> </a:t>
            </a:r>
            <a:r>
              <a:rPr lang="ja-JP" altLang="en-US" sz="2400" b="1" dirty="0">
                <a:solidFill>
                  <a:srgbClr val="00B050"/>
                </a:solidFill>
                <a:latin typeface="メイリオ" panose="020B0604030504040204" pitchFamily="50" charset="-128"/>
                <a:ea typeface="メイリオ" panose="020B0604030504040204" pitchFamily="50" charset="-128"/>
              </a:rPr>
              <a:t>リッジフィルター</a:t>
            </a:r>
            <a:r>
              <a:rPr lang="ja-JP" altLang="en-US" sz="2400" dirty="0">
                <a:latin typeface="メイリオ" panose="020B0604030504040204" pitchFamily="50" charset="-128"/>
                <a:ea typeface="メイリオ" panose="020B0604030504040204" pitchFamily="50" charset="-128"/>
              </a:rPr>
              <a:t>で垂直方向に一定幅で広げる</a:t>
            </a:r>
            <a:r>
              <a:rPr lang="en-US" altLang="ja-JP" sz="2400" dirty="0">
                <a:latin typeface="メイリオ" panose="020B0604030504040204" pitchFamily="50" charset="-128"/>
                <a:ea typeface="メイリオ" panose="020B0604030504040204" pitchFamily="50" charset="-128"/>
              </a:rPr>
              <a:t>(SOBP)</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marL="717550" indent="-365125">
              <a:lnSpc>
                <a:spcPts val="3400"/>
              </a:lnSpc>
              <a:buFont typeface="+mj-ea"/>
              <a:buAutoNum type="circleNumDbPlain"/>
            </a:pPr>
            <a:r>
              <a:rPr lang="ja-JP" altLang="en-US" sz="2400" dirty="0">
                <a:latin typeface="メイリオ" panose="020B0604030504040204" pitchFamily="50" charset="-128"/>
                <a:ea typeface="メイリオ" panose="020B0604030504040204" pitchFamily="50" charset="-128"/>
              </a:rPr>
              <a:t> </a:t>
            </a:r>
            <a:r>
              <a:rPr lang="ja-JP" altLang="en-US" sz="2400" b="1" dirty="0">
                <a:solidFill>
                  <a:srgbClr val="00B050"/>
                </a:solidFill>
                <a:latin typeface="メイリオ" panose="020B0604030504040204" pitchFamily="50" charset="-128"/>
                <a:ea typeface="メイリオ" panose="020B0604030504040204" pitchFamily="50" charset="-128"/>
              </a:rPr>
              <a:t>レンジシフター</a:t>
            </a:r>
            <a:r>
              <a:rPr lang="ja-JP" altLang="en-US" sz="2400" dirty="0">
                <a:latin typeface="メイリオ" panose="020B0604030504040204" pitchFamily="50" charset="-128"/>
                <a:ea typeface="メイリオ" panose="020B0604030504040204" pitchFamily="50" charset="-128"/>
              </a:rPr>
              <a:t>で飛程を腫瘍深さに合わせて調整する。</a:t>
            </a:r>
            <a:endParaRPr lang="en-US" altLang="ja-JP" sz="2400" dirty="0">
              <a:latin typeface="メイリオ" panose="020B0604030504040204" pitchFamily="50" charset="-128"/>
              <a:ea typeface="メイリオ" panose="020B0604030504040204" pitchFamily="50" charset="-128"/>
            </a:endParaRPr>
          </a:p>
          <a:p>
            <a:pPr marL="352425" indent="-352425">
              <a:lnSpc>
                <a:spcPts val="3400"/>
              </a:lnSpc>
              <a:spcBef>
                <a:spcPts val="1200"/>
              </a:spcBef>
              <a:buClr>
                <a:srgbClr val="7030A0"/>
              </a:buClr>
              <a:buFont typeface="Wingdings" panose="05000000000000000000" pitchFamily="2" charset="2"/>
              <a:buChar char="l"/>
            </a:pPr>
            <a:r>
              <a:rPr lang="ja-JP" altLang="en-US" sz="2400" dirty="0">
                <a:highlight>
                  <a:srgbClr val="E8D1FF"/>
                </a:highlight>
                <a:latin typeface="メイリオ" panose="020B0604030504040204" pitchFamily="50" charset="-128"/>
                <a:ea typeface="メイリオ" panose="020B0604030504040204" pitchFamily="50" charset="-128"/>
              </a:rPr>
              <a:t>線量分布形状</a:t>
            </a:r>
            <a:r>
              <a:rPr lang="ja-JP" altLang="en-US" sz="2400" dirty="0">
                <a:latin typeface="メイリオ" panose="020B0604030504040204" pitchFamily="50" charset="-128"/>
                <a:ea typeface="メイリオ" panose="020B0604030504040204" pitchFamily="50" charset="-128"/>
              </a:rPr>
              <a:t>の調整</a:t>
            </a:r>
            <a:endParaRPr lang="en-US" altLang="ja-JP" sz="2400" dirty="0">
              <a:latin typeface="メイリオ" panose="020B0604030504040204" pitchFamily="50" charset="-128"/>
              <a:ea typeface="メイリオ" panose="020B0604030504040204" pitchFamily="50" charset="-128"/>
            </a:endParaRPr>
          </a:p>
          <a:p>
            <a:pPr marL="717550" indent="-365125">
              <a:lnSpc>
                <a:spcPts val="3400"/>
              </a:lnSpc>
              <a:spcBef>
                <a:spcPts val="600"/>
              </a:spcBef>
              <a:buFont typeface="+mj-ea"/>
              <a:buAutoNum type="circleNumDbPlain"/>
            </a:pPr>
            <a:r>
              <a:rPr lang="ja-JP" altLang="en-US" sz="2400" dirty="0">
                <a:latin typeface="メイリオ" panose="020B0604030504040204" pitchFamily="50" charset="-128"/>
                <a:ea typeface="メイリオ" panose="020B0604030504040204" pitchFamily="50" charset="-128"/>
              </a:rPr>
              <a:t> </a:t>
            </a:r>
            <a:r>
              <a:rPr lang="ja-JP" altLang="en-US" sz="2400" b="1" dirty="0">
                <a:solidFill>
                  <a:srgbClr val="7030A0"/>
                </a:solidFill>
                <a:latin typeface="メイリオ" panose="020B0604030504040204" pitchFamily="50" charset="-128"/>
                <a:ea typeface="メイリオ" panose="020B0604030504040204" pitchFamily="50" charset="-128"/>
              </a:rPr>
              <a:t>レンジコンペセーター</a:t>
            </a:r>
            <a:r>
              <a:rPr lang="ja-JP" altLang="en-US" sz="2400" dirty="0">
                <a:latin typeface="メイリオ" panose="020B0604030504040204" pitchFamily="50" charset="-128"/>
                <a:ea typeface="メイリオ" panose="020B0604030504040204" pitchFamily="50" charset="-128"/>
              </a:rPr>
              <a:t>で</a:t>
            </a:r>
            <a:r>
              <a:rPr kumimoji="1" lang="ja-JP" altLang="en-US" sz="2400" dirty="0">
                <a:latin typeface="メイリオ" panose="020B0604030504040204" pitchFamily="50" charset="-128"/>
                <a:ea typeface="メイリオ" panose="020B0604030504040204" pitchFamily="50" charset="-128"/>
              </a:rPr>
              <a:t>線量分布を腫瘍形状に形成する。</a:t>
            </a:r>
            <a:endParaRPr kumimoji="1" lang="en-US" altLang="ja-JP" sz="2400" dirty="0">
              <a:latin typeface="メイリオ" panose="020B0604030504040204" pitchFamily="50" charset="-128"/>
              <a:ea typeface="メイリオ" panose="020B0604030504040204" pitchFamily="50" charset="-128"/>
            </a:endParaRPr>
          </a:p>
          <a:p>
            <a:pPr marL="717550" indent="-365125">
              <a:lnSpc>
                <a:spcPts val="3400"/>
              </a:lnSpc>
              <a:buFont typeface="+mj-ea"/>
              <a:buAutoNum type="circleNumDbPlain"/>
            </a:pPr>
            <a:r>
              <a:rPr lang="ja-JP" altLang="en-US" sz="2400" dirty="0">
                <a:latin typeface="メイリオ" panose="020B0604030504040204" pitchFamily="50" charset="-128"/>
                <a:ea typeface="メイリオ" panose="020B0604030504040204" pitchFamily="50" charset="-128"/>
              </a:rPr>
              <a:t> </a:t>
            </a:r>
            <a:r>
              <a:rPr lang="en-US" altLang="ja-JP" sz="2400" b="1" dirty="0">
                <a:solidFill>
                  <a:srgbClr val="7030A0"/>
                </a:solidFill>
                <a:latin typeface="メイリオ" panose="020B0604030504040204" pitchFamily="50" charset="-128"/>
                <a:ea typeface="メイリオ" panose="020B0604030504040204" pitchFamily="50" charset="-128"/>
              </a:rPr>
              <a:t>MLC</a:t>
            </a:r>
            <a:r>
              <a:rPr lang="ja-JP" altLang="en-US" sz="2400" dirty="0">
                <a:latin typeface="メイリオ" panose="020B0604030504040204" pitchFamily="50" charset="-128"/>
                <a:ea typeface="メイリオ" panose="020B0604030504040204" pitchFamily="50" charset="-128"/>
              </a:rPr>
              <a:t>で腫瘍形状にカット</a:t>
            </a:r>
            <a:r>
              <a:rPr lang="ja-JP" altLang="en-US" sz="2400" dirty="0" smtClean="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327817C5-4033-6283-E2CC-2EAA1DAEB4B9}"/>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3" name="正方形/長方形 9">
            <a:extLst>
              <a:ext uri="{FF2B5EF4-FFF2-40B4-BE49-F238E27FC236}">
                <a16:creationId xmlns:a16="http://schemas.microsoft.com/office/drawing/2014/main" id="{D52F6843-3355-5E9F-AE62-5E8485CF226A}"/>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D6CD92F4-643A-0558-BE92-B6CB2D12D5CB}"/>
              </a:ext>
            </a:extLst>
          </p:cNvPr>
          <p:cNvSpPr txBox="1"/>
          <p:nvPr/>
        </p:nvSpPr>
        <p:spPr>
          <a:xfrm>
            <a:off x="0" y="84667"/>
            <a:ext cx="8489244" cy="524553"/>
          </a:xfrm>
          <a:prstGeom prst="rect">
            <a:avLst/>
          </a:prstGeom>
          <a:noFill/>
        </p:spPr>
        <p:txBody>
          <a:bodyPr wrap="square" tIns="108000">
            <a:sp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当施設について　～拡大散乱体法（</a:t>
            </a:r>
            <a:r>
              <a:rPr kumimoji="1" lang="en-US" altLang="ja-JP" sz="2400" dirty="0">
                <a:solidFill>
                  <a:schemeClr val="bg1"/>
                </a:solidFill>
                <a:latin typeface="メイリオ" panose="020B0604030504040204" pitchFamily="50" charset="-128"/>
                <a:ea typeface="メイリオ" panose="020B0604030504040204" pitchFamily="50" charset="-128"/>
              </a:rPr>
              <a:t>Wobbler</a:t>
            </a:r>
            <a:r>
              <a:rPr kumimoji="1" lang="ja-JP" altLang="en-US" sz="2400" dirty="0">
                <a:solidFill>
                  <a:schemeClr val="bg1"/>
                </a:solidFill>
                <a:latin typeface="メイリオ" panose="020B0604030504040204" pitchFamily="50" charset="-128"/>
                <a:ea typeface="メイリオ" panose="020B0604030504040204" pitchFamily="50" charset="-128"/>
              </a:rPr>
              <a:t>法）～</a:t>
            </a:r>
          </a:p>
        </p:txBody>
      </p:sp>
      <p:grpSp>
        <p:nvGrpSpPr>
          <p:cNvPr id="47" name="グループ化 46">
            <a:extLst>
              <a:ext uri="{FF2B5EF4-FFF2-40B4-BE49-F238E27FC236}">
                <a16:creationId xmlns:a16="http://schemas.microsoft.com/office/drawing/2014/main" id="{C6800350-CCD3-8724-4467-3951A5A15C03}"/>
              </a:ext>
            </a:extLst>
          </p:cNvPr>
          <p:cNvGrpSpPr/>
          <p:nvPr/>
        </p:nvGrpSpPr>
        <p:grpSpPr>
          <a:xfrm>
            <a:off x="266218" y="596615"/>
            <a:ext cx="11659564" cy="752608"/>
            <a:chOff x="538933" y="527169"/>
            <a:chExt cx="11382354" cy="752608"/>
          </a:xfrm>
        </p:grpSpPr>
        <p:sp>
          <p:nvSpPr>
            <p:cNvPr id="33" name="テキスト ボックス 32">
              <a:extLst>
                <a:ext uri="{FF2B5EF4-FFF2-40B4-BE49-F238E27FC236}">
                  <a16:creationId xmlns:a16="http://schemas.microsoft.com/office/drawing/2014/main" id="{B3968F64-BCAC-3864-BBD2-2A3D8C244D95}"/>
                </a:ext>
              </a:extLst>
            </p:cNvPr>
            <p:cNvSpPr txBox="1"/>
            <p:nvPr/>
          </p:nvSpPr>
          <p:spPr>
            <a:xfrm>
              <a:off x="538933" y="818112"/>
              <a:ext cx="11378546" cy="461665"/>
            </a:xfrm>
            <a:prstGeom prst="rect">
              <a:avLst/>
            </a:prstGeom>
            <a:solidFill>
              <a:schemeClr val="accent5">
                <a:lumMod val="20000"/>
                <a:lumOff val="80000"/>
              </a:schemeClr>
            </a:solidFill>
          </p:spPr>
          <p:txBody>
            <a:bodyPr wrap="square" tIns="72000" rtlCol="0">
              <a:noAutofit/>
            </a:bodyPr>
            <a:lstStyle/>
            <a:p>
              <a:r>
                <a:rPr lang="ja-JP" altLang="en-US" sz="2400" dirty="0">
                  <a:solidFill>
                    <a:schemeClr val="accent1"/>
                  </a:solidFill>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ペンシルビーム を</a:t>
              </a: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次元的に広げ、腫瘍に均一に線量を投与する手法</a:t>
              </a:r>
              <a:endParaRPr kumimoji="1" lang="ja-JP" altLang="en-US" sz="24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887099D2-7104-35CB-8F36-761B8DE6A3A5}"/>
                </a:ext>
              </a:extLst>
            </p:cNvPr>
            <p:cNvSpPr txBox="1"/>
            <p:nvPr/>
          </p:nvSpPr>
          <p:spPr>
            <a:xfrm>
              <a:off x="9044475" y="527169"/>
              <a:ext cx="2876812" cy="338554"/>
            </a:xfrm>
            <a:prstGeom prst="rect">
              <a:avLst/>
            </a:prstGeom>
            <a:noFill/>
          </p:spPr>
          <p:txBody>
            <a:bodyPr wrap="square">
              <a:spAutoFit/>
            </a:bodyPr>
            <a:lstStyle/>
            <a:p>
              <a:r>
                <a:rPr lang="en-US" altLang="ja-JP" sz="1600" b="1" dirty="0">
                  <a:solidFill>
                    <a:srgbClr val="C00000"/>
                  </a:solidFill>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シンクロトロンにより加速</a:t>
              </a:r>
            </a:p>
          </p:txBody>
        </p:sp>
        <p:sp>
          <p:nvSpPr>
            <p:cNvPr id="37" name="テキスト ボックス 36">
              <a:extLst>
                <a:ext uri="{FF2B5EF4-FFF2-40B4-BE49-F238E27FC236}">
                  <a16:creationId xmlns:a16="http://schemas.microsoft.com/office/drawing/2014/main" id="{D73ECEE2-BA83-8DE7-54B6-2EF7B86B269F}"/>
                </a:ext>
              </a:extLst>
            </p:cNvPr>
            <p:cNvSpPr txBox="1"/>
            <p:nvPr/>
          </p:nvSpPr>
          <p:spPr>
            <a:xfrm>
              <a:off x="3005873" y="777865"/>
              <a:ext cx="365791" cy="261610"/>
            </a:xfrm>
            <a:prstGeom prst="rect">
              <a:avLst/>
            </a:prstGeom>
            <a:noFill/>
          </p:spPr>
          <p:txBody>
            <a:bodyPr wrap="square">
              <a:spAutoFit/>
            </a:bodyPr>
            <a:lstStyle/>
            <a:p>
              <a:r>
                <a:rPr lang="en-US" altLang="ja-JP" sz="1100" b="1" dirty="0">
                  <a:solidFill>
                    <a:srgbClr val="C00000"/>
                  </a:solidFill>
                  <a:latin typeface="メイリオ" panose="020B0604030504040204" pitchFamily="50" charset="-128"/>
                  <a:ea typeface="メイリオ" panose="020B0604030504040204" pitchFamily="50" charset="-128"/>
                </a:rPr>
                <a:t>※</a:t>
              </a:r>
              <a:endParaRPr lang="ja-JP" altLang="en-US" sz="1100" dirty="0">
                <a:solidFill>
                  <a:srgbClr val="C00000"/>
                </a:solidFill>
                <a:latin typeface="メイリオ" panose="020B0604030504040204" pitchFamily="50" charset="-128"/>
                <a:ea typeface="メイリオ" panose="020B0604030504040204" pitchFamily="50" charset="-128"/>
              </a:endParaRPr>
            </a:p>
          </p:txBody>
        </p:sp>
      </p:grpSp>
      <p:grpSp>
        <p:nvGrpSpPr>
          <p:cNvPr id="52" name="グループ化 51">
            <a:extLst>
              <a:ext uri="{FF2B5EF4-FFF2-40B4-BE49-F238E27FC236}">
                <a16:creationId xmlns:a16="http://schemas.microsoft.com/office/drawing/2014/main" id="{DCE17943-AA86-0649-7994-86CC37A1CDA1}"/>
              </a:ext>
            </a:extLst>
          </p:cNvPr>
          <p:cNvGrpSpPr/>
          <p:nvPr/>
        </p:nvGrpSpPr>
        <p:grpSpPr>
          <a:xfrm>
            <a:off x="9420907" y="1726128"/>
            <a:ext cx="2290093" cy="4346471"/>
            <a:chOff x="9544073" y="1979695"/>
            <a:chExt cx="2290093" cy="4552844"/>
          </a:xfrm>
        </p:grpSpPr>
        <p:grpSp>
          <p:nvGrpSpPr>
            <p:cNvPr id="32" name="グループ化 31">
              <a:extLst>
                <a:ext uri="{FF2B5EF4-FFF2-40B4-BE49-F238E27FC236}">
                  <a16:creationId xmlns:a16="http://schemas.microsoft.com/office/drawing/2014/main" id="{6CD73500-CB2D-8A82-9D64-211158949DD0}"/>
                </a:ext>
              </a:extLst>
            </p:cNvPr>
            <p:cNvGrpSpPr/>
            <p:nvPr/>
          </p:nvGrpSpPr>
          <p:grpSpPr>
            <a:xfrm rot="5400000">
              <a:off x="8501304" y="3339524"/>
              <a:ext cx="4552844" cy="1833186"/>
              <a:chOff x="2286823" y="4518290"/>
              <a:chExt cx="8065641" cy="1833186"/>
            </a:xfrm>
          </p:grpSpPr>
          <p:sp>
            <p:nvSpPr>
              <p:cNvPr id="30" name="フリーフォーム: 図形 29">
                <a:extLst>
                  <a:ext uri="{FF2B5EF4-FFF2-40B4-BE49-F238E27FC236}">
                    <a16:creationId xmlns:a16="http://schemas.microsoft.com/office/drawing/2014/main" id="{FE5FDA0E-47FB-B53F-6EB4-405049E016D9}"/>
                  </a:ext>
                </a:extLst>
              </p:cNvPr>
              <p:cNvSpPr/>
              <p:nvPr/>
            </p:nvSpPr>
            <p:spPr>
              <a:xfrm>
                <a:off x="2286823" y="4733702"/>
                <a:ext cx="8065641" cy="1375186"/>
              </a:xfrm>
              <a:custGeom>
                <a:avLst/>
                <a:gdLst>
                  <a:gd name="connsiteX0" fmla="*/ 4771720 w 6027580"/>
                  <a:gd name="connsiteY0" fmla="*/ 194742 h 939270"/>
                  <a:gd name="connsiteX1" fmla="*/ 5726093 w 6027580"/>
                  <a:gd name="connsiteY1" fmla="*/ 194742 h 939270"/>
                  <a:gd name="connsiteX2" fmla="*/ 5726093 w 6027580"/>
                  <a:gd name="connsiteY2" fmla="*/ 196632 h 939270"/>
                  <a:gd name="connsiteX3" fmla="*/ 5739580 w 6027580"/>
                  <a:gd name="connsiteY3" fmla="*/ 195272 h 939270"/>
                  <a:gd name="connsiteX4" fmla="*/ 6027580 w 6027580"/>
                  <a:gd name="connsiteY4" fmla="*/ 483272 h 939270"/>
                  <a:gd name="connsiteX5" fmla="*/ 5739580 w 6027580"/>
                  <a:gd name="connsiteY5" fmla="*/ 771272 h 939270"/>
                  <a:gd name="connsiteX6" fmla="*/ 5726093 w 6027580"/>
                  <a:gd name="connsiteY6" fmla="*/ 769912 h 939270"/>
                  <a:gd name="connsiteX7" fmla="*/ 5726093 w 6027580"/>
                  <a:gd name="connsiteY7" fmla="*/ 770742 h 939270"/>
                  <a:gd name="connsiteX8" fmla="*/ 4771720 w 6027580"/>
                  <a:gd name="connsiteY8" fmla="*/ 770742 h 939270"/>
                  <a:gd name="connsiteX9" fmla="*/ 4771719 w 6027580"/>
                  <a:gd name="connsiteY9" fmla="*/ 0 h 939270"/>
                  <a:gd name="connsiteX10" fmla="*/ 4771719 w 6027580"/>
                  <a:gd name="connsiteY10" fmla="*/ 939270 h 939270"/>
                  <a:gd name="connsiteX11" fmla="*/ 3756069 w 6027580"/>
                  <a:gd name="connsiteY11" fmla="*/ 748921 h 939270"/>
                  <a:gd name="connsiteX12" fmla="*/ 1343375 w 6027580"/>
                  <a:gd name="connsiteY12" fmla="*/ 470936 h 939270"/>
                  <a:gd name="connsiteX13" fmla="*/ 1343375 w 6027580"/>
                  <a:gd name="connsiteY13" fmla="*/ 492495 h 939270"/>
                  <a:gd name="connsiteX14" fmla="*/ 0 w 6027580"/>
                  <a:gd name="connsiteY14" fmla="*/ 492495 h 939270"/>
                  <a:gd name="connsiteX15" fmla="*/ 0 w 6027580"/>
                  <a:gd name="connsiteY15" fmla="*/ 446776 h 939270"/>
                  <a:gd name="connsiteX16" fmla="*/ 1343375 w 6027580"/>
                  <a:gd name="connsiteY16" fmla="*/ 446776 h 939270"/>
                  <a:gd name="connsiteX17" fmla="*/ 1343375 w 6027580"/>
                  <a:gd name="connsiteY17" fmla="*/ 468334 h 939270"/>
                  <a:gd name="connsiteX18" fmla="*/ 3756064 w 6027580"/>
                  <a:gd name="connsiteY18" fmla="*/ 190349 h 939270"/>
                  <a:gd name="connsiteX0" fmla="*/ 4771720 w 6027580"/>
                  <a:gd name="connsiteY0" fmla="*/ 194742 h 939270"/>
                  <a:gd name="connsiteX1" fmla="*/ 5726093 w 6027580"/>
                  <a:gd name="connsiteY1" fmla="*/ 194742 h 939270"/>
                  <a:gd name="connsiteX2" fmla="*/ 5726093 w 6027580"/>
                  <a:gd name="connsiteY2" fmla="*/ 196632 h 939270"/>
                  <a:gd name="connsiteX3" fmla="*/ 5739580 w 6027580"/>
                  <a:gd name="connsiteY3" fmla="*/ 195272 h 939270"/>
                  <a:gd name="connsiteX4" fmla="*/ 6027580 w 6027580"/>
                  <a:gd name="connsiteY4" fmla="*/ 483272 h 939270"/>
                  <a:gd name="connsiteX5" fmla="*/ 5739580 w 6027580"/>
                  <a:gd name="connsiteY5" fmla="*/ 771272 h 939270"/>
                  <a:gd name="connsiteX6" fmla="*/ 5726093 w 6027580"/>
                  <a:gd name="connsiteY6" fmla="*/ 769912 h 939270"/>
                  <a:gd name="connsiteX7" fmla="*/ 5726093 w 6027580"/>
                  <a:gd name="connsiteY7" fmla="*/ 770742 h 939270"/>
                  <a:gd name="connsiteX8" fmla="*/ 4771720 w 6027580"/>
                  <a:gd name="connsiteY8" fmla="*/ 770742 h 939270"/>
                  <a:gd name="connsiteX9" fmla="*/ 4771720 w 6027580"/>
                  <a:gd name="connsiteY9" fmla="*/ 194742 h 939270"/>
                  <a:gd name="connsiteX10" fmla="*/ 4771719 w 6027580"/>
                  <a:gd name="connsiteY10" fmla="*/ 0 h 939270"/>
                  <a:gd name="connsiteX11" fmla="*/ 4771719 w 6027580"/>
                  <a:gd name="connsiteY11" fmla="*/ 939270 h 939270"/>
                  <a:gd name="connsiteX12" fmla="*/ 3756069 w 6027580"/>
                  <a:gd name="connsiteY12" fmla="*/ 748921 h 939270"/>
                  <a:gd name="connsiteX13" fmla="*/ 1343375 w 6027580"/>
                  <a:gd name="connsiteY13" fmla="*/ 470936 h 939270"/>
                  <a:gd name="connsiteX14" fmla="*/ 1343375 w 6027580"/>
                  <a:gd name="connsiteY14" fmla="*/ 492495 h 939270"/>
                  <a:gd name="connsiteX15" fmla="*/ 518639 w 6027580"/>
                  <a:gd name="connsiteY15" fmla="*/ 492494 h 939270"/>
                  <a:gd name="connsiteX16" fmla="*/ 0 w 6027580"/>
                  <a:gd name="connsiteY16" fmla="*/ 446776 h 939270"/>
                  <a:gd name="connsiteX17" fmla="*/ 1343375 w 6027580"/>
                  <a:gd name="connsiteY17" fmla="*/ 446776 h 939270"/>
                  <a:gd name="connsiteX18" fmla="*/ 1343375 w 6027580"/>
                  <a:gd name="connsiteY18" fmla="*/ 468334 h 939270"/>
                  <a:gd name="connsiteX19" fmla="*/ 3756064 w 6027580"/>
                  <a:gd name="connsiteY19" fmla="*/ 190349 h 939270"/>
                  <a:gd name="connsiteX20" fmla="*/ 4771719 w 6027580"/>
                  <a:gd name="connsiteY20" fmla="*/ 0 h 939270"/>
                  <a:gd name="connsiteX0" fmla="*/ 4253081 w 5508941"/>
                  <a:gd name="connsiteY0" fmla="*/ 194742 h 939270"/>
                  <a:gd name="connsiteX1" fmla="*/ 5207454 w 5508941"/>
                  <a:gd name="connsiteY1" fmla="*/ 194742 h 939270"/>
                  <a:gd name="connsiteX2" fmla="*/ 5207454 w 5508941"/>
                  <a:gd name="connsiteY2" fmla="*/ 196632 h 939270"/>
                  <a:gd name="connsiteX3" fmla="*/ 5220941 w 5508941"/>
                  <a:gd name="connsiteY3" fmla="*/ 195272 h 939270"/>
                  <a:gd name="connsiteX4" fmla="*/ 5508941 w 5508941"/>
                  <a:gd name="connsiteY4" fmla="*/ 483272 h 939270"/>
                  <a:gd name="connsiteX5" fmla="*/ 5220941 w 5508941"/>
                  <a:gd name="connsiteY5" fmla="*/ 771272 h 939270"/>
                  <a:gd name="connsiteX6" fmla="*/ 5207454 w 5508941"/>
                  <a:gd name="connsiteY6" fmla="*/ 769912 h 939270"/>
                  <a:gd name="connsiteX7" fmla="*/ 5207454 w 5508941"/>
                  <a:gd name="connsiteY7" fmla="*/ 770742 h 939270"/>
                  <a:gd name="connsiteX8" fmla="*/ 4253081 w 5508941"/>
                  <a:gd name="connsiteY8" fmla="*/ 770742 h 939270"/>
                  <a:gd name="connsiteX9" fmla="*/ 4253081 w 5508941"/>
                  <a:gd name="connsiteY9" fmla="*/ 194742 h 939270"/>
                  <a:gd name="connsiteX10" fmla="*/ 4253080 w 5508941"/>
                  <a:gd name="connsiteY10" fmla="*/ 0 h 939270"/>
                  <a:gd name="connsiteX11" fmla="*/ 4253080 w 5508941"/>
                  <a:gd name="connsiteY11" fmla="*/ 939270 h 939270"/>
                  <a:gd name="connsiteX12" fmla="*/ 3237430 w 5508941"/>
                  <a:gd name="connsiteY12" fmla="*/ 748921 h 939270"/>
                  <a:gd name="connsiteX13" fmla="*/ 824736 w 5508941"/>
                  <a:gd name="connsiteY13" fmla="*/ 470936 h 939270"/>
                  <a:gd name="connsiteX14" fmla="*/ 824736 w 5508941"/>
                  <a:gd name="connsiteY14" fmla="*/ 492495 h 939270"/>
                  <a:gd name="connsiteX15" fmla="*/ 0 w 5508941"/>
                  <a:gd name="connsiteY15" fmla="*/ 492494 h 939270"/>
                  <a:gd name="connsiteX16" fmla="*/ 0 w 5508941"/>
                  <a:gd name="connsiteY16" fmla="*/ 446776 h 939270"/>
                  <a:gd name="connsiteX17" fmla="*/ 824736 w 5508941"/>
                  <a:gd name="connsiteY17" fmla="*/ 446776 h 939270"/>
                  <a:gd name="connsiteX18" fmla="*/ 824736 w 5508941"/>
                  <a:gd name="connsiteY18" fmla="*/ 468334 h 939270"/>
                  <a:gd name="connsiteX19" fmla="*/ 3237425 w 5508941"/>
                  <a:gd name="connsiteY19" fmla="*/ 190349 h 939270"/>
                  <a:gd name="connsiteX20" fmla="*/ 4253080 w 5508941"/>
                  <a:gd name="connsiteY20" fmla="*/ 0 h 93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8941" h="939270">
                    <a:moveTo>
                      <a:pt x="4253081" y="194742"/>
                    </a:moveTo>
                    <a:lnTo>
                      <a:pt x="5207454" y="194742"/>
                    </a:lnTo>
                    <a:lnTo>
                      <a:pt x="5207454" y="196632"/>
                    </a:lnTo>
                    <a:lnTo>
                      <a:pt x="5220941" y="195272"/>
                    </a:lnTo>
                    <a:cubicBezTo>
                      <a:pt x="5379999" y="195272"/>
                      <a:pt x="5508941" y="324214"/>
                      <a:pt x="5508941" y="483272"/>
                    </a:cubicBezTo>
                    <a:cubicBezTo>
                      <a:pt x="5508941" y="642330"/>
                      <a:pt x="5379999" y="771272"/>
                      <a:pt x="5220941" y="771272"/>
                    </a:cubicBezTo>
                    <a:lnTo>
                      <a:pt x="5207454" y="769912"/>
                    </a:lnTo>
                    <a:lnTo>
                      <a:pt x="5207454" y="770742"/>
                    </a:lnTo>
                    <a:lnTo>
                      <a:pt x="4253081" y="770742"/>
                    </a:lnTo>
                    <a:lnTo>
                      <a:pt x="4253081" y="194742"/>
                    </a:lnTo>
                    <a:close/>
                    <a:moveTo>
                      <a:pt x="4253080" y="0"/>
                    </a:moveTo>
                    <a:lnTo>
                      <a:pt x="4253080" y="939270"/>
                    </a:lnTo>
                    <a:lnTo>
                      <a:pt x="3237430" y="748921"/>
                    </a:lnTo>
                    <a:lnTo>
                      <a:pt x="824736" y="470936"/>
                    </a:lnTo>
                    <a:lnTo>
                      <a:pt x="824736" y="492495"/>
                    </a:lnTo>
                    <a:lnTo>
                      <a:pt x="0" y="492494"/>
                    </a:lnTo>
                    <a:lnTo>
                      <a:pt x="0" y="446776"/>
                    </a:lnTo>
                    <a:lnTo>
                      <a:pt x="824736" y="446776"/>
                    </a:lnTo>
                    <a:lnTo>
                      <a:pt x="824736" y="468334"/>
                    </a:lnTo>
                    <a:lnTo>
                      <a:pt x="3237425" y="190349"/>
                    </a:lnTo>
                    <a:lnTo>
                      <a:pt x="4253080" y="0"/>
                    </a:lnTo>
                    <a:close/>
                  </a:path>
                </a:pathLst>
              </a:custGeom>
              <a:gradFill flip="none" rotWithShape="1">
                <a:gsLst>
                  <a:gs pos="0">
                    <a:schemeClr val="accent4">
                      <a:lumMod val="20000"/>
                      <a:lumOff val="80000"/>
                    </a:schemeClr>
                  </a:gs>
                  <a:gs pos="5000">
                    <a:schemeClr val="accent4">
                      <a:lumMod val="40000"/>
                      <a:lumOff val="60000"/>
                    </a:schemeClr>
                  </a:gs>
                  <a:gs pos="41000">
                    <a:schemeClr val="accent4">
                      <a:lumMod val="60000"/>
                      <a:lumOff val="40000"/>
                    </a:schemeClr>
                  </a:gs>
                  <a:gs pos="68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8BD5912A-F890-27A9-9265-A3D7A39CEF15}"/>
                  </a:ext>
                </a:extLst>
              </p:cNvPr>
              <p:cNvSpPr/>
              <p:nvPr/>
            </p:nvSpPr>
            <p:spPr>
              <a:xfrm>
                <a:off x="3452458" y="4916916"/>
                <a:ext cx="347699" cy="1031000"/>
              </a:xfrm>
              <a:prstGeom prst="rect">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400" dirty="0">
                    <a:latin typeface="メイリオ" panose="020B0604030504040204" pitchFamily="50" charset="-128"/>
                    <a:ea typeface="メイリオ" panose="020B0604030504040204" pitchFamily="50" charset="-128"/>
                  </a:rPr>
                  <a:t>X</a:t>
                </a:r>
                <a:endParaRPr kumimoji="1" lang="ja-JP" altLang="en-US" sz="140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8552C20A-03BA-8F8C-DA8E-245382D6502E}"/>
                  </a:ext>
                </a:extLst>
              </p:cNvPr>
              <p:cNvSpPr/>
              <p:nvPr/>
            </p:nvSpPr>
            <p:spPr>
              <a:xfrm>
                <a:off x="3849336" y="4916916"/>
                <a:ext cx="347699" cy="1031000"/>
              </a:xfrm>
              <a:prstGeom prst="rect">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400" dirty="0">
                    <a:latin typeface="メイリオ" panose="020B0604030504040204" pitchFamily="50" charset="-128"/>
                    <a:ea typeface="メイリオ" panose="020B0604030504040204" pitchFamily="50" charset="-128"/>
                  </a:rPr>
                  <a:t>Y</a:t>
                </a:r>
                <a:endParaRPr kumimoji="1" lang="ja-JP" altLang="en-US" sz="14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6F9E8573-BB1D-B721-E260-647DABCA47F9}"/>
                  </a:ext>
                </a:extLst>
              </p:cNvPr>
              <p:cNvSpPr/>
              <p:nvPr/>
            </p:nvSpPr>
            <p:spPr>
              <a:xfrm>
                <a:off x="4364883" y="4916916"/>
                <a:ext cx="66937" cy="1031000"/>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二等辺三角形 17">
                <a:extLst>
                  <a:ext uri="{FF2B5EF4-FFF2-40B4-BE49-F238E27FC236}">
                    <a16:creationId xmlns:a16="http://schemas.microsoft.com/office/drawing/2014/main" id="{1F5C1126-9847-1E14-A10F-5B2972A4ED4A}"/>
                  </a:ext>
                </a:extLst>
              </p:cNvPr>
              <p:cNvSpPr/>
              <p:nvPr/>
            </p:nvSpPr>
            <p:spPr>
              <a:xfrm rot="16200000">
                <a:off x="5696377" y="4757010"/>
                <a:ext cx="229808" cy="456184"/>
              </a:xfrm>
              <a:prstGeom prst="triangl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 name="二等辺三角形 18">
                <a:extLst>
                  <a:ext uri="{FF2B5EF4-FFF2-40B4-BE49-F238E27FC236}">
                    <a16:creationId xmlns:a16="http://schemas.microsoft.com/office/drawing/2014/main" id="{84649D46-EEC9-62F0-24C0-6E821816B1A3}"/>
                  </a:ext>
                </a:extLst>
              </p:cNvPr>
              <p:cNvSpPr/>
              <p:nvPr/>
            </p:nvSpPr>
            <p:spPr>
              <a:xfrm rot="16200000">
                <a:off x="5696377" y="5052807"/>
                <a:ext cx="229808" cy="456184"/>
              </a:xfrm>
              <a:prstGeom prst="triangl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0" name="二等辺三角形 19">
                <a:extLst>
                  <a:ext uri="{FF2B5EF4-FFF2-40B4-BE49-F238E27FC236}">
                    <a16:creationId xmlns:a16="http://schemas.microsoft.com/office/drawing/2014/main" id="{6B0EF081-856F-8D86-3326-2210034BDBB7}"/>
                  </a:ext>
                </a:extLst>
              </p:cNvPr>
              <p:cNvSpPr/>
              <p:nvPr/>
            </p:nvSpPr>
            <p:spPr>
              <a:xfrm rot="16200000">
                <a:off x="5696377" y="5343043"/>
                <a:ext cx="229808" cy="456184"/>
              </a:xfrm>
              <a:prstGeom prst="triangl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1" name="二等辺三角形 20">
                <a:extLst>
                  <a:ext uri="{FF2B5EF4-FFF2-40B4-BE49-F238E27FC236}">
                    <a16:creationId xmlns:a16="http://schemas.microsoft.com/office/drawing/2014/main" id="{E3AB6FC1-E7B5-3F19-B9A3-2617FF3A507B}"/>
                  </a:ext>
                </a:extLst>
              </p:cNvPr>
              <p:cNvSpPr/>
              <p:nvPr/>
            </p:nvSpPr>
            <p:spPr>
              <a:xfrm rot="16200000">
                <a:off x="5696377" y="5646040"/>
                <a:ext cx="229808" cy="456184"/>
              </a:xfrm>
              <a:prstGeom prst="triangl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 name="フリーフォーム: 図形 23">
                <a:extLst>
                  <a:ext uri="{FF2B5EF4-FFF2-40B4-BE49-F238E27FC236}">
                    <a16:creationId xmlns:a16="http://schemas.microsoft.com/office/drawing/2014/main" id="{0DE2BC39-B494-6DDC-CADF-53B38C5009E9}"/>
                  </a:ext>
                </a:extLst>
              </p:cNvPr>
              <p:cNvSpPr/>
              <p:nvPr/>
            </p:nvSpPr>
            <p:spPr>
              <a:xfrm>
                <a:off x="7721486" y="4733703"/>
                <a:ext cx="684815" cy="1375186"/>
              </a:xfrm>
              <a:custGeom>
                <a:avLst/>
                <a:gdLst>
                  <a:gd name="connsiteX0" fmla="*/ 0 w 467738"/>
                  <a:gd name="connsiteY0" fmla="*/ 0 h 939270"/>
                  <a:gd name="connsiteX1" fmla="*/ 467738 w 467738"/>
                  <a:gd name="connsiteY1" fmla="*/ 0 h 939270"/>
                  <a:gd name="connsiteX2" fmla="*/ 467738 w 467738"/>
                  <a:gd name="connsiteY2" fmla="*/ 939270 h 939270"/>
                  <a:gd name="connsiteX3" fmla="*/ 0 w 467738"/>
                  <a:gd name="connsiteY3" fmla="*/ 939270 h 939270"/>
                  <a:gd name="connsiteX4" fmla="*/ 0 w 467738"/>
                  <a:gd name="connsiteY4" fmla="*/ 739181 h 939270"/>
                  <a:gd name="connsiteX5" fmla="*/ 4508 w 467738"/>
                  <a:gd name="connsiteY5" fmla="*/ 739635 h 939270"/>
                  <a:gd name="connsiteX6" fmla="*/ 274508 w 467738"/>
                  <a:gd name="connsiteY6" fmla="*/ 469635 h 939270"/>
                  <a:gd name="connsiteX7" fmla="*/ 4508 w 467738"/>
                  <a:gd name="connsiteY7" fmla="*/ 199635 h 939270"/>
                  <a:gd name="connsiteX8" fmla="*/ 0 w 467738"/>
                  <a:gd name="connsiteY8" fmla="*/ 200090 h 93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738" h="939270">
                    <a:moveTo>
                      <a:pt x="0" y="0"/>
                    </a:moveTo>
                    <a:lnTo>
                      <a:pt x="467738" y="0"/>
                    </a:lnTo>
                    <a:lnTo>
                      <a:pt x="467738" y="939270"/>
                    </a:lnTo>
                    <a:lnTo>
                      <a:pt x="0" y="939270"/>
                    </a:lnTo>
                    <a:lnTo>
                      <a:pt x="0" y="739181"/>
                    </a:lnTo>
                    <a:lnTo>
                      <a:pt x="4508" y="739635"/>
                    </a:lnTo>
                    <a:cubicBezTo>
                      <a:pt x="153625" y="739635"/>
                      <a:pt x="274508" y="618752"/>
                      <a:pt x="274508" y="469635"/>
                    </a:cubicBezTo>
                    <a:cubicBezTo>
                      <a:pt x="274508" y="320518"/>
                      <a:pt x="153625" y="199635"/>
                      <a:pt x="4508" y="199635"/>
                    </a:cubicBezTo>
                    <a:lnTo>
                      <a:pt x="0" y="200090"/>
                    </a:lnTo>
                    <a:close/>
                  </a:path>
                </a:pathLst>
              </a:cu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8C2E410F-B9AB-E6AB-B49D-8A4F31F7F398}"/>
                  </a:ext>
                </a:extLst>
              </p:cNvPr>
              <p:cNvSpPr/>
              <p:nvPr/>
            </p:nvSpPr>
            <p:spPr>
              <a:xfrm>
                <a:off x="8518107" y="4518290"/>
                <a:ext cx="159849" cy="500947"/>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C12B8C16-58FF-B95C-7128-527B517E7D3F}"/>
                  </a:ext>
                </a:extLst>
              </p:cNvPr>
              <p:cNvSpPr/>
              <p:nvPr/>
            </p:nvSpPr>
            <p:spPr>
              <a:xfrm>
                <a:off x="8510058" y="5850529"/>
                <a:ext cx="159849" cy="500947"/>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1" name="楕円 30">
                <a:extLst>
                  <a:ext uri="{FF2B5EF4-FFF2-40B4-BE49-F238E27FC236}">
                    <a16:creationId xmlns:a16="http://schemas.microsoft.com/office/drawing/2014/main" id="{5442D951-6E19-4C3D-B9B3-48391270EFF2}"/>
                  </a:ext>
                </a:extLst>
              </p:cNvPr>
              <p:cNvSpPr/>
              <p:nvPr/>
            </p:nvSpPr>
            <p:spPr>
              <a:xfrm rot="16200000">
                <a:off x="9248245" y="4871186"/>
                <a:ext cx="765060" cy="1122461"/>
              </a:xfrm>
              <a:prstGeom prst="ellipse">
                <a:avLst/>
              </a:prstGeom>
              <a:solidFill>
                <a:srgbClr val="FF00FF">
                  <a:alpha val="35000"/>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36000" rtlCol="0" anchor="ctr"/>
              <a:lstStyle/>
              <a:p>
                <a:pPr algn="ctr"/>
                <a:r>
                  <a:rPr lang="ja-JP" altLang="en-US" dirty="0">
                    <a:solidFill>
                      <a:sysClr val="windowText" lastClr="000000"/>
                    </a:solidFill>
                    <a:latin typeface="メイリオ" panose="020B0604030504040204" pitchFamily="50" charset="-128"/>
                    <a:ea typeface="メイリオ" panose="020B0604030504040204" pitchFamily="50" charset="-128"/>
                  </a:rPr>
                  <a:t>腫瘍</a:t>
                </a:r>
                <a:endParaRPr kumimoji="1" lang="ja-JP" altLang="en-US" dirty="0">
                  <a:solidFill>
                    <a:sysClr val="windowText" lastClr="000000"/>
                  </a:solidFill>
                  <a:latin typeface="メイリオ" panose="020B0604030504040204" pitchFamily="50" charset="-128"/>
                  <a:ea typeface="メイリオ" panose="020B0604030504040204" pitchFamily="50" charset="-128"/>
                </a:endParaRPr>
              </a:p>
            </p:txBody>
          </p:sp>
        </p:grpSp>
        <p:sp>
          <p:nvSpPr>
            <p:cNvPr id="38" name="正方形/長方形 37">
              <a:extLst>
                <a:ext uri="{FF2B5EF4-FFF2-40B4-BE49-F238E27FC236}">
                  <a16:creationId xmlns:a16="http://schemas.microsoft.com/office/drawing/2014/main" id="{455F24C7-1C94-8C8B-E4BC-C7B1571569BE}"/>
                </a:ext>
              </a:extLst>
            </p:cNvPr>
            <p:cNvSpPr/>
            <p:nvPr/>
          </p:nvSpPr>
          <p:spPr>
            <a:xfrm rot="5400000">
              <a:off x="10711335" y="4082584"/>
              <a:ext cx="174956" cy="1150486"/>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0" name="楕円 39">
              <a:extLst>
                <a:ext uri="{FF2B5EF4-FFF2-40B4-BE49-F238E27FC236}">
                  <a16:creationId xmlns:a16="http://schemas.microsoft.com/office/drawing/2014/main" id="{07F671C4-3CCE-FFA5-3EA0-EF07C0E83C16}"/>
                </a:ext>
              </a:extLst>
            </p:cNvPr>
            <p:cNvSpPr/>
            <p:nvPr/>
          </p:nvSpPr>
          <p:spPr>
            <a:xfrm>
              <a:off x="9811659" y="2701373"/>
              <a:ext cx="288000" cy="2880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latin typeface="メイリオ" panose="020B0604030504040204" pitchFamily="50" charset="-128"/>
                  <a:ea typeface="メイリオ" panose="020B0604030504040204" pitchFamily="50" charset="-128"/>
                </a:rPr>
                <a:t>1</a:t>
              </a:r>
              <a:endParaRPr kumimoji="1" lang="ja-JP" altLang="en-US" dirty="0">
                <a:latin typeface="メイリオ" panose="020B0604030504040204" pitchFamily="50" charset="-128"/>
                <a:ea typeface="メイリオ" panose="020B0604030504040204" pitchFamily="50" charset="-128"/>
              </a:endParaRPr>
            </a:p>
          </p:txBody>
        </p:sp>
        <p:sp>
          <p:nvSpPr>
            <p:cNvPr id="41" name="楕円 40">
              <a:extLst>
                <a:ext uri="{FF2B5EF4-FFF2-40B4-BE49-F238E27FC236}">
                  <a16:creationId xmlns:a16="http://schemas.microsoft.com/office/drawing/2014/main" id="{B5655553-32E6-AD93-9725-B1CF291D4544}"/>
                </a:ext>
              </a:extLst>
            </p:cNvPr>
            <p:cNvSpPr/>
            <p:nvPr/>
          </p:nvSpPr>
          <p:spPr>
            <a:xfrm>
              <a:off x="9815719" y="3031552"/>
              <a:ext cx="288000" cy="2880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latin typeface="メイリオ" panose="020B0604030504040204" pitchFamily="50" charset="-128"/>
                  <a:ea typeface="メイリオ" panose="020B0604030504040204" pitchFamily="50" charset="-128"/>
                </a:rPr>
                <a:t>2</a:t>
              </a:r>
              <a:endParaRPr kumimoji="1" lang="ja-JP" altLang="en-US" dirty="0">
                <a:latin typeface="メイリオ" panose="020B0604030504040204" pitchFamily="50" charset="-128"/>
                <a:ea typeface="メイリオ" panose="020B0604030504040204" pitchFamily="50" charset="-128"/>
              </a:endParaRPr>
            </a:p>
          </p:txBody>
        </p:sp>
        <p:sp>
          <p:nvSpPr>
            <p:cNvPr id="42" name="楕円 41">
              <a:extLst>
                <a:ext uri="{FF2B5EF4-FFF2-40B4-BE49-F238E27FC236}">
                  <a16:creationId xmlns:a16="http://schemas.microsoft.com/office/drawing/2014/main" id="{57D9C97A-AB88-B5E6-B97E-98196D69DD5F}"/>
                </a:ext>
              </a:extLst>
            </p:cNvPr>
            <p:cNvSpPr/>
            <p:nvPr/>
          </p:nvSpPr>
          <p:spPr>
            <a:xfrm>
              <a:off x="11536393" y="3827003"/>
              <a:ext cx="288000" cy="28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latin typeface="メイリオ" panose="020B0604030504040204" pitchFamily="50" charset="-128"/>
                  <a:ea typeface="メイリオ" panose="020B0604030504040204" pitchFamily="50" charset="-128"/>
                </a:rPr>
                <a:t>1</a:t>
              </a:r>
              <a:endParaRPr kumimoji="1" lang="ja-JP" altLang="en-US" dirty="0">
                <a:latin typeface="メイリオ" panose="020B0604030504040204" pitchFamily="50" charset="-128"/>
                <a:ea typeface="メイリオ" panose="020B0604030504040204" pitchFamily="50" charset="-128"/>
              </a:endParaRPr>
            </a:p>
          </p:txBody>
        </p:sp>
        <p:sp>
          <p:nvSpPr>
            <p:cNvPr id="43" name="楕円 42">
              <a:extLst>
                <a:ext uri="{FF2B5EF4-FFF2-40B4-BE49-F238E27FC236}">
                  <a16:creationId xmlns:a16="http://schemas.microsoft.com/office/drawing/2014/main" id="{8CA24105-C09F-FE73-6A4E-489AA687D014}"/>
                </a:ext>
              </a:extLst>
            </p:cNvPr>
            <p:cNvSpPr/>
            <p:nvPr/>
          </p:nvSpPr>
          <p:spPr>
            <a:xfrm>
              <a:off x="11546166" y="4494502"/>
              <a:ext cx="288000" cy="28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latin typeface="メイリオ" panose="020B0604030504040204" pitchFamily="50" charset="-128"/>
                  <a:ea typeface="メイリオ" panose="020B0604030504040204" pitchFamily="50" charset="-128"/>
                </a:rPr>
                <a:t>2</a:t>
              </a:r>
              <a:endParaRPr kumimoji="1" lang="ja-JP" altLang="en-US" dirty="0">
                <a:latin typeface="メイリオ" panose="020B0604030504040204" pitchFamily="50" charset="-128"/>
                <a:ea typeface="メイリオ" panose="020B0604030504040204" pitchFamily="50" charset="-128"/>
              </a:endParaRPr>
            </a:p>
          </p:txBody>
        </p:sp>
        <p:sp>
          <p:nvSpPr>
            <p:cNvPr id="44" name="楕円 43">
              <a:extLst>
                <a:ext uri="{FF2B5EF4-FFF2-40B4-BE49-F238E27FC236}">
                  <a16:creationId xmlns:a16="http://schemas.microsoft.com/office/drawing/2014/main" id="{A366DD69-E703-1763-F1D2-5FCC2526EEB7}"/>
                </a:ext>
              </a:extLst>
            </p:cNvPr>
            <p:cNvSpPr/>
            <p:nvPr/>
          </p:nvSpPr>
          <p:spPr>
            <a:xfrm>
              <a:off x="9546808" y="5092216"/>
              <a:ext cx="288000" cy="28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latin typeface="メイリオ" panose="020B0604030504040204" pitchFamily="50" charset="-128"/>
                  <a:ea typeface="メイリオ" panose="020B0604030504040204" pitchFamily="50" charset="-128"/>
                </a:rPr>
                <a:t>1</a:t>
              </a:r>
              <a:endParaRPr kumimoji="1" lang="ja-JP" altLang="en-US" dirty="0">
                <a:latin typeface="メイリオ" panose="020B0604030504040204" pitchFamily="50" charset="-128"/>
                <a:ea typeface="メイリオ" panose="020B0604030504040204" pitchFamily="50" charset="-128"/>
              </a:endParaRPr>
            </a:p>
          </p:txBody>
        </p:sp>
        <p:sp>
          <p:nvSpPr>
            <p:cNvPr id="48" name="楕円 47">
              <a:extLst>
                <a:ext uri="{FF2B5EF4-FFF2-40B4-BE49-F238E27FC236}">
                  <a16:creationId xmlns:a16="http://schemas.microsoft.com/office/drawing/2014/main" id="{8126CD69-575E-2C14-E6EB-C9C11A00B5D9}"/>
                </a:ext>
              </a:extLst>
            </p:cNvPr>
            <p:cNvSpPr/>
            <p:nvPr/>
          </p:nvSpPr>
          <p:spPr>
            <a:xfrm>
              <a:off x="9544073" y="5393664"/>
              <a:ext cx="288000" cy="28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latin typeface="メイリオ" panose="020B0604030504040204" pitchFamily="50" charset="-128"/>
                  <a:ea typeface="メイリオ" panose="020B0604030504040204" pitchFamily="50" charset="-128"/>
                </a:rPr>
                <a:t>2</a:t>
              </a:r>
              <a:endParaRPr kumimoji="1" lang="ja-JP" altLang="en-US" dirty="0">
                <a:latin typeface="メイリオ" panose="020B0604030504040204" pitchFamily="50" charset="-128"/>
                <a:ea typeface="メイリオ" panose="020B0604030504040204" pitchFamily="50" charset="-128"/>
              </a:endParaRPr>
            </a:p>
          </p:txBody>
        </p:sp>
      </p:grpSp>
      <p:sp>
        <p:nvSpPr>
          <p:cNvPr id="54" name="テキスト ボックス 53">
            <a:extLst>
              <a:ext uri="{FF2B5EF4-FFF2-40B4-BE49-F238E27FC236}">
                <a16:creationId xmlns:a16="http://schemas.microsoft.com/office/drawing/2014/main" id="{57036D54-005C-724D-024E-A85153C10322}"/>
              </a:ext>
            </a:extLst>
          </p:cNvPr>
          <p:cNvSpPr txBox="1"/>
          <p:nvPr/>
        </p:nvSpPr>
        <p:spPr>
          <a:xfrm>
            <a:off x="9465452" y="1401819"/>
            <a:ext cx="2271074" cy="307777"/>
          </a:xfrm>
          <a:prstGeom prst="rect">
            <a:avLst/>
          </a:prstGeom>
          <a:no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図 </a:t>
            </a:r>
            <a:r>
              <a:rPr kumimoji="1" lang="en-US" altLang="ja-JP" sz="1400" b="1" dirty="0">
                <a:latin typeface="メイリオ" panose="020B0604030504040204" pitchFamily="50" charset="-128"/>
                <a:ea typeface="メイリオ" panose="020B0604030504040204" pitchFamily="50" charset="-128"/>
              </a:rPr>
              <a:t>Wobbler</a:t>
            </a:r>
            <a:r>
              <a:rPr kumimoji="1" lang="ja-JP" altLang="en-US" sz="1400" b="1" dirty="0">
                <a:latin typeface="メイリオ" panose="020B0604030504040204" pitchFamily="50" charset="-128"/>
                <a:ea typeface="メイリオ" panose="020B0604030504040204" pitchFamily="50" charset="-128"/>
              </a:rPr>
              <a:t>法による拡大</a:t>
            </a:r>
          </a:p>
        </p:txBody>
      </p:sp>
    </p:spTree>
    <p:extLst>
      <p:ext uri="{BB962C8B-B14F-4D97-AF65-F5344CB8AC3E}">
        <p14:creationId xmlns:p14="http://schemas.microsoft.com/office/powerpoint/2010/main" val="1344746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8E08A-E43D-C1AD-38BE-66807D8765A0}"/>
            </a:ext>
          </a:extLst>
        </p:cNvPr>
        <p:cNvGrpSpPr/>
        <p:nvPr/>
      </p:nvGrpSpPr>
      <p:grpSpPr>
        <a:xfrm>
          <a:off x="0" y="0"/>
          <a:ext cx="0" cy="0"/>
          <a:chOff x="0" y="0"/>
          <a:chExt cx="0" cy="0"/>
        </a:xfrm>
      </p:grpSpPr>
      <p:pic>
        <p:nvPicPr>
          <p:cNvPr id="6" name="グラフィックス 5" descr="コンピューター">
            <a:extLst>
              <a:ext uri="{FF2B5EF4-FFF2-40B4-BE49-F238E27FC236}">
                <a16:creationId xmlns:a16="http://schemas.microsoft.com/office/drawing/2014/main" id="{FDD97A64-725E-0E02-FDFC-2AFD080AAC2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53515" y="4441058"/>
            <a:ext cx="2049893" cy="2049893"/>
          </a:xfrm>
          <a:prstGeom prst="rect">
            <a:avLst/>
          </a:prstGeom>
        </p:spPr>
      </p:pic>
      <p:graphicFrame>
        <p:nvGraphicFramePr>
          <p:cNvPr id="13" name="グラフ 12">
            <a:extLst>
              <a:ext uri="{FF2B5EF4-FFF2-40B4-BE49-F238E27FC236}">
                <a16:creationId xmlns:a16="http://schemas.microsoft.com/office/drawing/2014/main" id="{478712FE-315D-4F80-B4F0-3B7A08C3C124}"/>
              </a:ext>
            </a:extLst>
          </p:cNvPr>
          <p:cNvGraphicFramePr>
            <a:graphicFrameLocks/>
          </p:cNvGraphicFramePr>
          <p:nvPr>
            <p:extLst>
              <p:ext uri="{D42A27DB-BD31-4B8C-83A1-F6EECF244321}">
                <p14:modId xmlns:p14="http://schemas.microsoft.com/office/powerpoint/2010/main" val="1220169314"/>
              </p:ext>
            </p:extLst>
          </p:nvPr>
        </p:nvGraphicFramePr>
        <p:xfrm>
          <a:off x="4651217" y="2888947"/>
          <a:ext cx="2817186" cy="1452749"/>
        </p:xfrm>
        <a:graphic>
          <a:graphicData uri="http://schemas.openxmlformats.org/drawingml/2006/chart">
            <c:chart xmlns:c="http://schemas.openxmlformats.org/drawingml/2006/chart" xmlns:r="http://schemas.openxmlformats.org/officeDocument/2006/relationships" r:id="rId5"/>
          </a:graphicData>
        </a:graphic>
      </p:graphicFrame>
      <p:sp>
        <p:nvSpPr>
          <p:cNvPr id="22" name="テキスト ボックス 21">
            <a:extLst>
              <a:ext uri="{FF2B5EF4-FFF2-40B4-BE49-F238E27FC236}">
                <a16:creationId xmlns:a16="http://schemas.microsoft.com/office/drawing/2014/main" id="{AECABDE7-E078-5868-E6F7-C2C7C63182E1}"/>
              </a:ext>
            </a:extLst>
          </p:cNvPr>
          <p:cNvSpPr txBox="1"/>
          <p:nvPr/>
        </p:nvSpPr>
        <p:spPr>
          <a:xfrm>
            <a:off x="4651216" y="2298434"/>
            <a:ext cx="2817187" cy="430887"/>
          </a:xfrm>
          <a:prstGeom prst="rect">
            <a:avLst/>
          </a:prstGeom>
          <a:noFill/>
          <a:ln w="19050">
            <a:solidFill>
              <a:schemeClr val="tx1"/>
            </a:solidFill>
          </a:ln>
        </p:spPr>
        <p:txBody>
          <a:bodyPr wrap="square" rtlCol="0">
            <a:spAutoFit/>
          </a:bodyPr>
          <a:lstStyle/>
          <a:p>
            <a:pPr algn="ctr"/>
            <a:r>
              <a:rPr lang="ja-JP" altLang="en-US" sz="2200" dirty="0">
                <a:latin typeface="メイリオ" panose="020B0604030504040204" pitchFamily="50" charset="-128"/>
                <a:ea typeface="メイリオ" panose="020B0604030504040204" pitchFamily="50" charset="-128"/>
              </a:rPr>
              <a:t>② </a:t>
            </a:r>
            <a:r>
              <a:rPr lang="en-US" altLang="ja-JP" sz="2200" dirty="0">
                <a:latin typeface="メイリオ" panose="020B0604030504040204" pitchFamily="50" charset="-128"/>
                <a:ea typeface="メイリオ" panose="020B0604030504040204" pitchFamily="50" charset="-128"/>
              </a:rPr>
              <a:t>XiO</a:t>
            </a:r>
            <a:r>
              <a:rPr lang="ja-JP" altLang="en-US" sz="2200" dirty="0">
                <a:latin typeface="メイリオ" panose="020B0604030504040204" pitchFamily="50" charset="-128"/>
                <a:ea typeface="メイリオ" panose="020B0604030504040204" pitchFamily="50" charset="-128"/>
              </a:rPr>
              <a:t>へビーム登録</a:t>
            </a:r>
            <a:endParaRPr kumimoji="1" lang="ja-JP" altLang="en-US" sz="2200"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B0F6F811-E4BF-8C61-2477-4A751119EC94}"/>
              </a:ext>
            </a:extLst>
          </p:cNvPr>
          <p:cNvSpPr txBox="1"/>
          <p:nvPr/>
        </p:nvSpPr>
        <p:spPr>
          <a:xfrm>
            <a:off x="537624" y="2298434"/>
            <a:ext cx="2988991" cy="430887"/>
          </a:xfrm>
          <a:prstGeom prst="rect">
            <a:avLst/>
          </a:prstGeom>
          <a:noFill/>
          <a:ln w="19050">
            <a:solidFill>
              <a:schemeClr val="tx1"/>
            </a:solidFill>
          </a:ln>
        </p:spPr>
        <p:txBody>
          <a:bodyPr wrap="square" rtlCol="0">
            <a:spAutoFit/>
          </a:bodyPr>
          <a:lstStyle/>
          <a:p>
            <a:pPr algn="ctr"/>
            <a:r>
              <a:rPr lang="ja-JP" altLang="en-US" sz="2200" dirty="0">
                <a:latin typeface="メイリオ" panose="020B0604030504040204" pitchFamily="50" charset="-128"/>
                <a:ea typeface="メイリオ" panose="020B0604030504040204" pitchFamily="50" charset="-128"/>
              </a:rPr>
              <a:t>① ビームデータ測定</a:t>
            </a:r>
            <a:endParaRPr kumimoji="1" lang="ja-JP" altLang="en-US" sz="2200" dirty="0">
              <a:latin typeface="メイリオ" panose="020B0604030504040204" pitchFamily="50" charset="-128"/>
              <a:ea typeface="メイリオ" panose="020B0604030504040204" pitchFamily="50" charset="-128"/>
            </a:endParaRPr>
          </a:p>
        </p:txBody>
      </p:sp>
      <p:sp>
        <p:nvSpPr>
          <p:cNvPr id="84" name="矢印: 右 83">
            <a:extLst>
              <a:ext uri="{FF2B5EF4-FFF2-40B4-BE49-F238E27FC236}">
                <a16:creationId xmlns:a16="http://schemas.microsoft.com/office/drawing/2014/main" id="{8B20F0E5-2F89-001A-8054-41F28C8D0ED3}"/>
              </a:ext>
            </a:extLst>
          </p:cNvPr>
          <p:cNvSpPr/>
          <p:nvPr/>
        </p:nvSpPr>
        <p:spPr>
          <a:xfrm>
            <a:off x="3857259" y="2386743"/>
            <a:ext cx="499068" cy="342578"/>
          </a:xfrm>
          <a:prstGeom prst="rightArrow">
            <a:avLst>
              <a:gd name="adj1" fmla="val 50000"/>
              <a:gd name="adj2" fmla="val 72243"/>
            </a:avLst>
          </a:prstGeom>
          <a:gradFill flip="none" rotWithShape="1">
            <a:gsLst>
              <a:gs pos="100000">
                <a:schemeClr val="bg2">
                  <a:lumMod val="50000"/>
                  <a:shade val="30000"/>
                  <a:satMod val="115000"/>
                </a:schemeClr>
              </a:gs>
              <a:gs pos="100000">
                <a:schemeClr val="bg2">
                  <a:lumMod val="50000"/>
                  <a:shade val="67500"/>
                  <a:satMod val="115000"/>
                </a:schemeClr>
              </a:gs>
              <a:gs pos="33000">
                <a:schemeClr val="bg2">
                  <a:lumMod val="50000"/>
                  <a:shade val="100000"/>
                  <a:satMod val="115000"/>
                  <a:alpha val="47000"/>
                </a:schemeClr>
              </a:gs>
            </a:gsLst>
            <a:lin ang="0" scaled="1"/>
            <a:tileRect/>
          </a:grad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6" name="矢印: 右 85">
            <a:extLst>
              <a:ext uri="{FF2B5EF4-FFF2-40B4-BE49-F238E27FC236}">
                <a16:creationId xmlns:a16="http://schemas.microsoft.com/office/drawing/2014/main" id="{25EF3F1C-C2C4-E3A3-967A-DE14335C47C9}"/>
              </a:ext>
            </a:extLst>
          </p:cNvPr>
          <p:cNvSpPr/>
          <p:nvPr/>
        </p:nvSpPr>
        <p:spPr>
          <a:xfrm>
            <a:off x="7970853" y="2386743"/>
            <a:ext cx="570584" cy="380612"/>
          </a:xfrm>
          <a:prstGeom prst="rightArrow">
            <a:avLst>
              <a:gd name="adj1" fmla="val 50000"/>
              <a:gd name="adj2" fmla="val 71614"/>
            </a:avLst>
          </a:prstGeom>
          <a:gradFill flip="none" rotWithShape="1">
            <a:gsLst>
              <a:gs pos="58000">
                <a:schemeClr val="bg2">
                  <a:lumMod val="50000"/>
                </a:schemeClr>
              </a:gs>
              <a:gs pos="100000">
                <a:schemeClr val="bg2">
                  <a:lumMod val="25000"/>
                  <a:shade val="67500"/>
                  <a:satMod val="115000"/>
                </a:schemeClr>
              </a:gs>
              <a:gs pos="76000">
                <a:schemeClr val="bg2">
                  <a:lumMod val="25000"/>
                  <a:shade val="100000"/>
                  <a:satMod val="115000"/>
                </a:schemeClr>
              </a:gs>
            </a:gsLst>
            <a:lin ang="0" scaled="1"/>
            <a:tileRect/>
          </a:gra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9" name="テキスト ボックス 108">
            <a:extLst>
              <a:ext uri="{FF2B5EF4-FFF2-40B4-BE49-F238E27FC236}">
                <a16:creationId xmlns:a16="http://schemas.microsoft.com/office/drawing/2014/main" id="{9212B51F-CEF4-4BAF-6634-FA836D3469E3}"/>
              </a:ext>
            </a:extLst>
          </p:cNvPr>
          <p:cNvSpPr txBox="1"/>
          <p:nvPr/>
        </p:nvSpPr>
        <p:spPr>
          <a:xfrm>
            <a:off x="10699881" y="6091826"/>
            <a:ext cx="1715001" cy="369332"/>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a:t>
            </a:r>
            <a:r>
              <a:rPr kumimoji="1" lang="en-US" altLang="ja-JP" b="1" dirty="0">
                <a:latin typeface="メイリオ" panose="020B0604030504040204" pitchFamily="50" charset="-128"/>
                <a:ea typeface="メイリオ" panose="020B0604030504040204" pitchFamily="50" charset="-128"/>
              </a:rPr>
              <a:t>DVH</a:t>
            </a:r>
            <a:r>
              <a:rPr kumimoji="1" lang="ja-JP" altLang="en-US" b="1" dirty="0">
                <a:latin typeface="メイリオ" panose="020B0604030504040204" pitchFamily="50" charset="-128"/>
                <a:ea typeface="メイリオ" panose="020B0604030504040204" pitchFamily="50" charset="-128"/>
              </a:rPr>
              <a:t>解析）</a:t>
            </a:r>
          </a:p>
        </p:txBody>
      </p:sp>
      <p:pic>
        <p:nvPicPr>
          <p:cNvPr id="121" name="図 120">
            <a:extLst>
              <a:ext uri="{FF2B5EF4-FFF2-40B4-BE49-F238E27FC236}">
                <a16:creationId xmlns:a16="http://schemas.microsoft.com/office/drawing/2014/main" id="{C2E8013C-C9C5-040B-6E2D-BB6B45E1C63D}"/>
              </a:ext>
            </a:extLst>
          </p:cNvPr>
          <p:cNvPicPr>
            <a:picLocks noChangeAspect="1"/>
          </p:cNvPicPr>
          <p:nvPr/>
        </p:nvPicPr>
        <p:blipFill>
          <a:blip r:embed="rId6"/>
          <a:stretch>
            <a:fillRect/>
          </a:stretch>
        </p:blipFill>
        <p:spPr>
          <a:xfrm>
            <a:off x="9019565" y="4766563"/>
            <a:ext cx="2431059" cy="1338004"/>
          </a:xfrm>
          <a:prstGeom prst="rect">
            <a:avLst/>
          </a:prstGeom>
        </p:spPr>
      </p:pic>
      <p:sp>
        <p:nvSpPr>
          <p:cNvPr id="131" name="テキスト ボックス 130">
            <a:extLst>
              <a:ext uri="{FF2B5EF4-FFF2-40B4-BE49-F238E27FC236}">
                <a16:creationId xmlns:a16="http://schemas.microsoft.com/office/drawing/2014/main" id="{729C020C-187F-869C-6562-D3E52BC85571}"/>
              </a:ext>
            </a:extLst>
          </p:cNvPr>
          <p:cNvSpPr txBox="1"/>
          <p:nvPr/>
        </p:nvSpPr>
        <p:spPr>
          <a:xfrm>
            <a:off x="10752522" y="4624898"/>
            <a:ext cx="1609721" cy="369332"/>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（線量分布）</a:t>
            </a:r>
          </a:p>
        </p:txBody>
      </p:sp>
      <p:cxnSp>
        <p:nvCxnSpPr>
          <p:cNvPr id="5" name="直線矢印コネクタ 4">
            <a:extLst>
              <a:ext uri="{FF2B5EF4-FFF2-40B4-BE49-F238E27FC236}">
                <a16:creationId xmlns:a16="http://schemas.microsoft.com/office/drawing/2014/main" id="{CF808161-A332-1EAC-937D-01438DA3B86D}"/>
              </a:ext>
            </a:extLst>
          </p:cNvPr>
          <p:cNvCxnSpPr>
            <a:cxnSpLocks/>
          </p:cNvCxnSpPr>
          <p:nvPr/>
        </p:nvCxnSpPr>
        <p:spPr>
          <a:xfrm>
            <a:off x="6048175" y="4447193"/>
            <a:ext cx="0" cy="31937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FB75D22-E820-E1DD-E15E-CE351F8A02E0}"/>
              </a:ext>
            </a:extLst>
          </p:cNvPr>
          <p:cNvSpPr txBox="1"/>
          <p:nvPr/>
        </p:nvSpPr>
        <p:spPr>
          <a:xfrm>
            <a:off x="8836326" y="2298434"/>
            <a:ext cx="2988990" cy="430887"/>
          </a:xfrm>
          <a:prstGeom prst="rect">
            <a:avLst/>
          </a:prstGeom>
          <a:noFill/>
          <a:ln w="19050">
            <a:solidFill>
              <a:schemeClr val="tx1"/>
            </a:solidFill>
          </a:ln>
        </p:spPr>
        <p:txBody>
          <a:bodyPr wrap="square" rtlCol="0">
            <a:spAutoFit/>
          </a:bodyPr>
          <a:lstStyle/>
          <a:p>
            <a:pPr algn="ctr"/>
            <a:r>
              <a:rPr lang="ja-JP" altLang="en-US" sz="2200" dirty="0">
                <a:latin typeface="メイリオ" panose="020B0604030504040204" pitchFamily="50" charset="-128"/>
                <a:ea typeface="メイリオ" panose="020B0604030504040204" pitchFamily="50" charset="-128"/>
              </a:rPr>
              <a:t>③ 線量計算</a:t>
            </a:r>
            <a:endParaRPr kumimoji="1" lang="ja-JP" altLang="en-US" sz="220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2EEC9330-EA05-A3F9-B848-DBEEB762A642}"/>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8" name="正方形/長方形 9">
            <a:extLst>
              <a:ext uri="{FF2B5EF4-FFF2-40B4-BE49-F238E27FC236}">
                <a16:creationId xmlns:a16="http://schemas.microsoft.com/office/drawing/2014/main" id="{028B7504-A794-32BF-038C-1F8E761D8DF7}"/>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843EFD25-8048-5BAC-F4CB-46C98DEC6ABF}"/>
              </a:ext>
            </a:extLst>
          </p:cNvPr>
          <p:cNvSpPr txBox="1"/>
          <p:nvPr/>
        </p:nvSpPr>
        <p:spPr>
          <a:xfrm>
            <a:off x="0" y="84667"/>
            <a:ext cx="8489244" cy="524553"/>
          </a:xfrm>
          <a:prstGeom prst="rect">
            <a:avLst/>
          </a:prstGeom>
          <a:noFill/>
        </p:spPr>
        <p:txBody>
          <a:bodyPr wrap="square" tIns="108000">
            <a:no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研究背景</a:t>
            </a:r>
          </a:p>
        </p:txBody>
      </p:sp>
      <p:sp>
        <p:nvSpPr>
          <p:cNvPr id="10" name="テキスト ボックス 9">
            <a:extLst>
              <a:ext uri="{FF2B5EF4-FFF2-40B4-BE49-F238E27FC236}">
                <a16:creationId xmlns:a16="http://schemas.microsoft.com/office/drawing/2014/main" id="{CD4F0B63-276A-183F-A906-E563C42C9725}"/>
              </a:ext>
            </a:extLst>
          </p:cNvPr>
          <p:cNvSpPr txBox="1"/>
          <p:nvPr/>
        </p:nvSpPr>
        <p:spPr>
          <a:xfrm>
            <a:off x="205324" y="759551"/>
            <a:ext cx="7572720" cy="461665"/>
          </a:xfrm>
          <a:prstGeom prst="rect">
            <a:avLst/>
          </a:prstGeom>
          <a:noFill/>
        </p:spPr>
        <p:txBody>
          <a:bodyPr wrap="square" rtlCol="0">
            <a:spAutoFit/>
          </a:bodyPr>
          <a:lstStyle/>
          <a:p>
            <a:pPr>
              <a:buClr>
                <a:schemeClr val="accent1"/>
              </a:buClr>
            </a:pPr>
            <a:r>
              <a:rPr kumimoji="1" lang="ja-JP" altLang="en-US" sz="2400" b="1" u="sng" dirty="0">
                <a:latin typeface="メイリオ" panose="020B0604030504040204" pitchFamily="50" charset="-128"/>
                <a:ea typeface="メイリオ" panose="020B0604030504040204" pitchFamily="50" charset="-128"/>
              </a:rPr>
              <a:t>治療計画装置による線量計算</a:t>
            </a:r>
          </a:p>
        </p:txBody>
      </p:sp>
      <p:pic>
        <p:nvPicPr>
          <p:cNvPr id="19" name="図 18">
            <a:extLst>
              <a:ext uri="{FF2B5EF4-FFF2-40B4-BE49-F238E27FC236}">
                <a16:creationId xmlns:a16="http://schemas.microsoft.com/office/drawing/2014/main" id="{0E69FC59-0D50-EE48-D848-1E62D23A8F5C}"/>
              </a:ext>
            </a:extLst>
          </p:cNvPr>
          <p:cNvPicPr>
            <a:picLocks noChangeAspect="1"/>
          </p:cNvPicPr>
          <p:nvPr/>
        </p:nvPicPr>
        <p:blipFill>
          <a:blip r:embed="rId7"/>
          <a:stretch>
            <a:fillRect/>
          </a:stretch>
        </p:blipFill>
        <p:spPr>
          <a:xfrm>
            <a:off x="9019565" y="2888947"/>
            <a:ext cx="2667372" cy="1676634"/>
          </a:xfrm>
          <a:prstGeom prst="rect">
            <a:avLst/>
          </a:prstGeom>
        </p:spPr>
      </p:pic>
      <p:grpSp>
        <p:nvGrpSpPr>
          <p:cNvPr id="26" name="グループ化 25">
            <a:extLst>
              <a:ext uri="{FF2B5EF4-FFF2-40B4-BE49-F238E27FC236}">
                <a16:creationId xmlns:a16="http://schemas.microsoft.com/office/drawing/2014/main" id="{BD4AF846-2891-0599-1B43-EA6E98AC357A}"/>
              </a:ext>
            </a:extLst>
          </p:cNvPr>
          <p:cNvGrpSpPr/>
          <p:nvPr/>
        </p:nvGrpSpPr>
        <p:grpSpPr>
          <a:xfrm>
            <a:off x="428243" y="2937820"/>
            <a:ext cx="2748980" cy="3386345"/>
            <a:chOff x="205324" y="2249898"/>
            <a:chExt cx="3023878" cy="3724979"/>
          </a:xfrm>
        </p:grpSpPr>
        <p:pic>
          <p:nvPicPr>
            <p:cNvPr id="12" name="図 11">
              <a:extLst>
                <a:ext uri="{FF2B5EF4-FFF2-40B4-BE49-F238E27FC236}">
                  <a16:creationId xmlns:a16="http://schemas.microsoft.com/office/drawing/2014/main" id="{6E69CE14-0886-059F-B226-0AF037C34AF4}"/>
                </a:ext>
              </a:extLst>
            </p:cNvPr>
            <p:cNvPicPr>
              <a:picLocks noChangeAspect="1"/>
            </p:cNvPicPr>
            <p:nvPr/>
          </p:nvPicPr>
          <p:blipFill>
            <a:blip r:embed="rId8"/>
            <a:stretch>
              <a:fillRect/>
            </a:stretch>
          </p:blipFill>
          <p:spPr>
            <a:xfrm>
              <a:off x="205324" y="2249898"/>
              <a:ext cx="3023878" cy="3724979"/>
            </a:xfrm>
            <a:prstGeom prst="rect">
              <a:avLst/>
            </a:prstGeom>
          </p:spPr>
        </p:pic>
        <p:cxnSp>
          <p:nvCxnSpPr>
            <p:cNvPr id="25" name="直線コネクタ 24">
              <a:extLst>
                <a:ext uri="{FF2B5EF4-FFF2-40B4-BE49-F238E27FC236}">
                  <a16:creationId xmlns:a16="http://schemas.microsoft.com/office/drawing/2014/main" id="{25A8392C-28BD-0FED-F024-143F8EFEACD4}"/>
                </a:ext>
              </a:extLst>
            </p:cNvPr>
            <p:cNvCxnSpPr/>
            <p:nvPr/>
          </p:nvCxnSpPr>
          <p:spPr>
            <a:xfrm>
              <a:off x="1504950" y="4703762"/>
              <a:ext cx="127000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8" name="テキスト ボックス 27">
            <a:extLst>
              <a:ext uri="{FF2B5EF4-FFF2-40B4-BE49-F238E27FC236}">
                <a16:creationId xmlns:a16="http://schemas.microsoft.com/office/drawing/2014/main" id="{6E308A1B-7D2F-9404-B404-042EF85DC98C}"/>
              </a:ext>
            </a:extLst>
          </p:cNvPr>
          <p:cNvSpPr txBox="1"/>
          <p:nvPr/>
        </p:nvSpPr>
        <p:spPr>
          <a:xfrm>
            <a:off x="620889" y="1221216"/>
            <a:ext cx="9312648" cy="913070"/>
          </a:xfrm>
          <a:prstGeom prst="rect">
            <a:avLst/>
          </a:prstGeom>
          <a:noFill/>
        </p:spPr>
        <p:txBody>
          <a:bodyPr wrap="square">
            <a:spAutoFit/>
          </a:bodyPr>
          <a:lstStyle/>
          <a:p>
            <a:pPr>
              <a:lnSpc>
                <a:spcPts val="3200"/>
              </a:lnSpc>
            </a:pPr>
            <a:r>
              <a:rPr lang="ja-JP" altLang="en-US" sz="2400" dirty="0">
                <a:solidFill>
                  <a:schemeClr val="accent1"/>
                </a:solidFill>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治療計画装置：</a:t>
            </a:r>
            <a:r>
              <a:rPr lang="en-US" altLang="ja-JP" sz="2400" b="1" dirty="0">
                <a:latin typeface="メイリオ" panose="020B0604030504040204" pitchFamily="50" charset="-128"/>
                <a:ea typeface="メイリオ" panose="020B0604030504040204" pitchFamily="50" charset="-128"/>
              </a:rPr>
              <a:t>Xio-s</a:t>
            </a:r>
            <a:r>
              <a:rPr lang="ja-JP" altLang="en-US" sz="2400" b="1"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Elekta</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a:lnSpc>
                <a:spcPts val="3200"/>
              </a:lnSpc>
            </a:pPr>
            <a:r>
              <a:rPr lang="ja-JP" altLang="en-US" sz="2400" dirty="0">
                <a:solidFill>
                  <a:schemeClr val="accent1"/>
                </a:solidFill>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計算アルゴリズム：</a:t>
            </a:r>
            <a:r>
              <a:rPr lang="en-US" altLang="ja-JP" sz="2400" dirty="0">
                <a:latin typeface="メイリオ" panose="020B0604030504040204" pitchFamily="50" charset="-128"/>
                <a:ea typeface="メイリオ" panose="020B0604030504040204" pitchFamily="50" charset="-128"/>
              </a:rPr>
              <a:t>Pencil</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beam</a:t>
            </a:r>
          </a:p>
        </p:txBody>
      </p:sp>
      <p:sp>
        <p:nvSpPr>
          <p:cNvPr id="30" name="テキスト ボックス 29">
            <a:extLst>
              <a:ext uri="{FF2B5EF4-FFF2-40B4-BE49-F238E27FC236}">
                <a16:creationId xmlns:a16="http://schemas.microsoft.com/office/drawing/2014/main" id="{E45860F3-F0E3-9FCA-EB6C-1333838EEC02}"/>
              </a:ext>
            </a:extLst>
          </p:cNvPr>
          <p:cNvSpPr txBox="1"/>
          <p:nvPr/>
        </p:nvSpPr>
        <p:spPr>
          <a:xfrm>
            <a:off x="5265924" y="5072074"/>
            <a:ext cx="968581" cy="720986"/>
          </a:xfrm>
          <a:prstGeom prst="rect">
            <a:avLst/>
          </a:prstGeom>
          <a:noFill/>
        </p:spPr>
        <p:txBody>
          <a:bodyPr wrap="square" lIns="0" tIns="0" rIns="0" bIns="0" rtlCol="0">
            <a:noAutofit/>
          </a:bodyPr>
          <a:lstStyle/>
          <a:p>
            <a:pPr algn="ctr"/>
            <a:r>
              <a:rPr kumimoji="1" lang="en-US" altLang="ja-JP"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メイリオ" panose="020B0604030504040204" pitchFamily="50" charset="-128"/>
                <a:ea typeface="メイリオ" panose="020B0604030504040204" pitchFamily="50" charset="-128"/>
              </a:rPr>
              <a:t>XiO</a:t>
            </a:r>
            <a:endParaRPr kumimoji="1" lang="ja-JP" alt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0D22587C-0BEE-9DC4-D556-9F91A1B948D8}"/>
              </a:ext>
            </a:extLst>
          </p:cNvPr>
          <p:cNvSpPr/>
          <p:nvPr/>
        </p:nvSpPr>
        <p:spPr>
          <a:xfrm>
            <a:off x="140723" y="759551"/>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2892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10A8-CC29-4FE9-0763-D040BF56E529}"/>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0018818-5882-A99D-E29A-B32730A39062}"/>
              </a:ext>
            </a:extLst>
          </p:cNvPr>
          <p:cNvSpPr txBox="1"/>
          <p:nvPr/>
        </p:nvSpPr>
        <p:spPr>
          <a:xfrm>
            <a:off x="353258" y="948403"/>
            <a:ext cx="11485481" cy="2272417"/>
          </a:xfrm>
          <a:prstGeom prst="rect">
            <a:avLst/>
          </a:prstGeom>
          <a:noFill/>
        </p:spPr>
        <p:txBody>
          <a:bodyPr wrap="square">
            <a:spAutoFit/>
          </a:bodyPr>
          <a:lstStyle/>
          <a:p>
            <a:pPr algn="just">
              <a:lnSpc>
                <a:spcPts val="3200"/>
              </a:lnSpc>
            </a:pPr>
            <a:r>
              <a:rPr lang="ja-JP" altLang="en-US" sz="2400" b="1" kern="100" dirty="0">
                <a:effectLst/>
                <a:latin typeface="メイリオ" panose="020B0604030504040204" pitchFamily="50" charset="-128"/>
                <a:ea typeface="メイリオ" panose="020B0604030504040204" pitchFamily="50" charset="-128"/>
                <a:cs typeface="Arial" panose="020B0604020202020204" pitchFamily="34" charset="0"/>
              </a:rPr>
              <a:t>「</a:t>
            </a:r>
            <a:r>
              <a:rPr lang="en-US" altLang="ja-JP" sz="2400" b="1" kern="100" dirty="0">
                <a:effectLst/>
                <a:latin typeface="メイリオ" panose="020B0604030504040204" pitchFamily="50" charset="-128"/>
                <a:ea typeface="メイリオ" panose="020B0604030504040204" pitchFamily="50" charset="-128"/>
                <a:cs typeface="Arial" panose="020B0604020202020204" pitchFamily="34" charset="0"/>
              </a:rPr>
              <a:t>ICRU</a:t>
            </a:r>
            <a:r>
              <a:rPr lang="ja-JP" altLang="ja-JP" sz="2400" b="1" kern="100" dirty="0">
                <a:effectLst/>
                <a:latin typeface="メイリオ" panose="020B0604030504040204" pitchFamily="50" charset="-128"/>
                <a:ea typeface="メイリオ" panose="020B0604030504040204" pitchFamily="50" charset="-128"/>
                <a:cs typeface="Arial" panose="020B0604020202020204" pitchFamily="34" charset="0"/>
              </a:rPr>
              <a:t>レポート</a:t>
            </a:r>
            <a:r>
              <a:rPr lang="en-US" altLang="ja-JP" sz="2400" b="1" kern="100" dirty="0">
                <a:effectLst/>
                <a:latin typeface="メイリオ" panose="020B0604030504040204" pitchFamily="50" charset="-128"/>
                <a:ea typeface="メイリオ" panose="020B0604030504040204" pitchFamily="50" charset="-128"/>
                <a:cs typeface="Arial" panose="020B0604020202020204" pitchFamily="34" charset="0"/>
              </a:rPr>
              <a:t>No. 83</a:t>
            </a:r>
            <a:r>
              <a:rPr lang="ja-JP" altLang="en-US" sz="2400" b="1" kern="100" dirty="0">
                <a:effectLst/>
                <a:latin typeface="メイリオ" panose="020B0604030504040204" pitchFamily="50" charset="-128"/>
                <a:ea typeface="メイリオ" panose="020B0604030504040204" pitchFamily="50" charset="-128"/>
                <a:cs typeface="Arial" panose="020B0604020202020204" pitchFamily="34" charset="0"/>
              </a:rPr>
              <a:t>」</a:t>
            </a:r>
            <a:endParaRPr lang="en-US" altLang="ja-JP" sz="2400" b="1" kern="100" dirty="0">
              <a:effectLst/>
              <a:latin typeface="メイリオ" panose="020B0604030504040204" pitchFamily="50" charset="-128"/>
              <a:ea typeface="メイリオ" panose="020B0604030504040204" pitchFamily="50" charset="-128"/>
              <a:cs typeface="Arial" panose="020B0604020202020204" pitchFamily="34" charset="0"/>
            </a:endParaRPr>
          </a:p>
          <a:p>
            <a:pPr algn="just">
              <a:lnSpc>
                <a:spcPts val="3200"/>
              </a:lnSpc>
              <a:spcBef>
                <a:spcPts val="600"/>
              </a:spcBef>
            </a:pPr>
            <a:r>
              <a:rPr lang="ja-JP" altLang="ja-JP" sz="2000" kern="100" dirty="0">
                <a:effectLst/>
                <a:latin typeface="メイリオ" panose="020B0604030504040204" pitchFamily="50" charset="-128"/>
                <a:ea typeface="メイリオ" panose="020B0604030504040204" pitchFamily="50" charset="-128"/>
                <a:cs typeface="Arial" panose="020B0604020202020204" pitchFamily="34" charset="0"/>
              </a:rPr>
              <a:t>独立した吸収線量計算を使用する場合、治療計画システム（</a:t>
            </a:r>
            <a:r>
              <a:rPr lang="en-US" altLang="ja-JP" sz="2000" kern="100" dirty="0">
                <a:effectLst/>
                <a:latin typeface="メイリオ" panose="020B0604030504040204" pitchFamily="50" charset="-128"/>
                <a:ea typeface="メイリオ" panose="020B0604030504040204" pitchFamily="50" charset="-128"/>
                <a:cs typeface="Arial" panose="020B0604020202020204" pitchFamily="34" charset="0"/>
              </a:rPr>
              <a:t>RPTS</a:t>
            </a:r>
            <a:r>
              <a:rPr lang="ja-JP" altLang="ja-JP" sz="2000" kern="100" dirty="0">
                <a:effectLst/>
                <a:latin typeface="メイリオ" panose="020B0604030504040204" pitchFamily="50" charset="-128"/>
                <a:ea typeface="メイリオ" panose="020B0604030504040204" pitchFamily="50" charset="-128"/>
                <a:cs typeface="Arial" panose="020B0604020202020204" pitchFamily="34" charset="0"/>
              </a:rPr>
              <a:t>）を同等以上の線量計算アルゴリズムと照合する必要があることを提案している。</a:t>
            </a:r>
            <a:r>
              <a:rPr lang="ja-JP" altLang="en-US" sz="2000" kern="100" dirty="0">
                <a:effectLst/>
                <a:latin typeface="メイリオ" panose="020B0604030504040204" pitchFamily="50" charset="-128"/>
                <a:ea typeface="メイリオ" panose="020B0604030504040204" pitchFamily="50" charset="-128"/>
                <a:cs typeface="Arial" panose="020B0604020202020204" pitchFamily="34" charset="0"/>
              </a:rPr>
              <a:t>（</a:t>
            </a:r>
            <a:r>
              <a:rPr lang="ja-JP" altLang="en-US" sz="2000" u="sng" kern="100" dirty="0">
                <a:effectLst/>
                <a:latin typeface="メイリオ" panose="020B0604030504040204" pitchFamily="50" charset="-128"/>
                <a:ea typeface="メイリオ" panose="020B0604030504040204" pitchFamily="50" charset="-128"/>
                <a:cs typeface="Arial" panose="020B0604020202020204" pitchFamily="34" charset="0"/>
              </a:rPr>
              <a:t>独立検証！！</a:t>
            </a:r>
            <a:r>
              <a:rPr lang="ja-JP" altLang="en-US" sz="2000" kern="100" dirty="0">
                <a:effectLst/>
                <a:latin typeface="メイリオ" panose="020B0604030504040204" pitchFamily="50" charset="-128"/>
                <a:ea typeface="メイリオ" panose="020B0604030504040204" pitchFamily="50" charset="-128"/>
                <a:cs typeface="Arial" panose="020B0604020202020204" pitchFamily="34" charset="0"/>
              </a:rPr>
              <a:t>）</a:t>
            </a:r>
            <a:endParaRPr lang="en-US" altLang="ja-JP" sz="2000" kern="100" dirty="0">
              <a:effectLst/>
              <a:latin typeface="メイリオ" panose="020B0604030504040204" pitchFamily="50" charset="-128"/>
              <a:ea typeface="メイリオ" panose="020B0604030504040204" pitchFamily="50" charset="-128"/>
              <a:cs typeface="Arial" panose="020B0604020202020204" pitchFamily="34" charset="0"/>
            </a:endParaRPr>
          </a:p>
          <a:p>
            <a:pPr algn="just">
              <a:lnSpc>
                <a:spcPts val="3200"/>
              </a:lnSpc>
              <a:spcBef>
                <a:spcPts val="600"/>
              </a:spcBef>
            </a:pPr>
            <a:r>
              <a:rPr lang="ja-JP" altLang="ja-JP" sz="2000" u="sng" kern="100" dirty="0">
                <a:effectLst/>
                <a:latin typeface="メイリオ" panose="020B0604030504040204" pitchFamily="50" charset="-128"/>
                <a:ea typeface="メイリオ" panose="020B0604030504040204" pitchFamily="50" charset="-128"/>
                <a:cs typeface="Arial" panose="020B0604020202020204" pitchFamily="34" charset="0"/>
              </a:rPr>
              <a:t>モンテカルロアルゴリズムも、ビームコミッショニングの</a:t>
            </a:r>
            <a:r>
              <a:rPr lang="ja-JP" altLang="en-US" sz="2000" u="sng" kern="100" dirty="0">
                <a:latin typeface="メイリオ" panose="020B0604030504040204" pitchFamily="50" charset="-128"/>
                <a:ea typeface="メイリオ" panose="020B0604030504040204" pitchFamily="50" charset="-128"/>
                <a:cs typeface="Arial" panose="020B0604020202020204" pitchFamily="34" charset="0"/>
              </a:rPr>
              <a:t>結果</a:t>
            </a:r>
            <a:r>
              <a:rPr lang="ja-JP" altLang="ja-JP" sz="2000" u="sng" kern="100" dirty="0">
                <a:effectLst/>
                <a:latin typeface="メイリオ" panose="020B0604030504040204" pitchFamily="50" charset="-128"/>
                <a:ea typeface="メイリオ" panose="020B0604030504040204" pitchFamily="50" charset="-128"/>
                <a:cs typeface="Arial" panose="020B0604020202020204" pitchFamily="34" charset="0"/>
              </a:rPr>
              <a:t>との相互校正が行われていれば</a:t>
            </a:r>
            <a:r>
              <a:rPr lang="ja-JP" altLang="ja-JP" sz="2000" kern="100" dirty="0">
                <a:effectLst/>
                <a:latin typeface="メイリオ" panose="020B0604030504040204" pitchFamily="50" charset="-128"/>
                <a:ea typeface="メイリオ" panose="020B0604030504040204" pitchFamily="50" charset="-128"/>
                <a:cs typeface="Arial" panose="020B0604020202020204" pitchFamily="34" charset="0"/>
              </a:rPr>
              <a:t>、</a:t>
            </a:r>
            <a:r>
              <a:rPr lang="en-US" altLang="ja-JP" sz="2000" kern="100" dirty="0">
                <a:effectLst/>
                <a:latin typeface="メイリオ" panose="020B0604030504040204" pitchFamily="50" charset="-128"/>
                <a:ea typeface="メイリオ" panose="020B0604030504040204" pitchFamily="50" charset="-128"/>
                <a:cs typeface="Arial" panose="020B0604020202020204" pitchFamily="34" charset="0"/>
              </a:rPr>
              <a:t/>
            </a:r>
            <a:br>
              <a:rPr lang="en-US" altLang="ja-JP" sz="2000" kern="100" dirty="0">
                <a:effectLst/>
                <a:latin typeface="メイリオ" panose="020B0604030504040204" pitchFamily="50" charset="-128"/>
                <a:ea typeface="メイリオ" panose="020B0604030504040204" pitchFamily="50" charset="-128"/>
                <a:cs typeface="Arial" panose="020B0604020202020204" pitchFamily="34" charset="0"/>
              </a:rPr>
            </a:br>
            <a:r>
              <a:rPr lang="ja-JP" altLang="ja-JP" sz="2000" kern="100" dirty="0">
                <a:effectLst/>
                <a:latin typeface="メイリオ" panose="020B0604030504040204" pitchFamily="50" charset="-128"/>
                <a:ea typeface="メイリオ" panose="020B0604030504040204" pitchFamily="50" charset="-128"/>
                <a:cs typeface="Arial" panose="020B0604020202020204" pitchFamily="34" charset="0"/>
              </a:rPr>
              <a:t>特に不均一組織の吸収線量を計算するための独立した線量計算法として認められるとしている。</a:t>
            </a:r>
          </a:p>
        </p:txBody>
      </p:sp>
      <p:sp>
        <p:nvSpPr>
          <p:cNvPr id="7" name="フローチャート: 代替処理 6">
            <a:extLst>
              <a:ext uri="{FF2B5EF4-FFF2-40B4-BE49-F238E27FC236}">
                <a16:creationId xmlns:a16="http://schemas.microsoft.com/office/drawing/2014/main" id="{6C4BAFA1-CB72-95C5-368F-8F7690B64B58}"/>
              </a:ext>
            </a:extLst>
          </p:cNvPr>
          <p:cNvSpPr/>
          <p:nvPr/>
        </p:nvSpPr>
        <p:spPr>
          <a:xfrm>
            <a:off x="1024025" y="4463720"/>
            <a:ext cx="3788247" cy="846667"/>
          </a:xfrm>
          <a:prstGeom prst="flowChartAlternateProcess">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メイリオ" panose="020B0604030504040204" pitchFamily="50" charset="-128"/>
                <a:ea typeface="メイリオ" panose="020B0604030504040204" pitchFamily="50" charset="-128"/>
              </a:rPr>
              <a:t>治療計画装置（</a:t>
            </a:r>
            <a:r>
              <a:rPr kumimoji="1" lang="en-US" altLang="ja-JP" sz="2400" dirty="0">
                <a:solidFill>
                  <a:schemeClr val="tx1"/>
                </a:solidFill>
                <a:latin typeface="メイリオ" panose="020B0604030504040204" pitchFamily="50" charset="-128"/>
                <a:ea typeface="メイリオ" panose="020B0604030504040204" pitchFamily="50" charset="-128"/>
              </a:rPr>
              <a:t>TPS</a:t>
            </a:r>
            <a:r>
              <a:rPr kumimoji="1" lang="ja-JP" altLang="en-US" sz="2400" dirty="0">
                <a:solidFill>
                  <a:schemeClr val="tx1"/>
                </a:solidFill>
                <a:latin typeface="メイリオ" panose="020B0604030504040204" pitchFamily="50" charset="-128"/>
                <a:ea typeface="メイリオ" panose="020B0604030504040204" pitchFamily="50" charset="-128"/>
              </a:rPr>
              <a:t>）</a:t>
            </a:r>
          </a:p>
        </p:txBody>
      </p:sp>
      <p:sp>
        <p:nvSpPr>
          <p:cNvPr id="8" name="フローチャート: 代替処理 7">
            <a:extLst>
              <a:ext uri="{FF2B5EF4-FFF2-40B4-BE49-F238E27FC236}">
                <a16:creationId xmlns:a16="http://schemas.microsoft.com/office/drawing/2014/main" id="{D380586B-4586-851D-FBD7-F6669FE6DE69}"/>
              </a:ext>
            </a:extLst>
          </p:cNvPr>
          <p:cNvSpPr/>
          <p:nvPr/>
        </p:nvSpPr>
        <p:spPr>
          <a:xfrm>
            <a:off x="7464681" y="4466458"/>
            <a:ext cx="3415261" cy="846667"/>
          </a:xfrm>
          <a:prstGeom prst="flowChartAlternateProcess">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メイリオ" panose="020B0604030504040204" pitchFamily="50" charset="-128"/>
                <a:ea typeface="メイリオ" panose="020B0604030504040204" pitchFamily="50" charset="-128"/>
              </a:rPr>
              <a:t>独立検証システム</a:t>
            </a:r>
          </a:p>
        </p:txBody>
      </p:sp>
      <p:sp>
        <p:nvSpPr>
          <p:cNvPr id="10" name="矢印: 左右 9">
            <a:extLst>
              <a:ext uri="{FF2B5EF4-FFF2-40B4-BE49-F238E27FC236}">
                <a16:creationId xmlns:a16="http://schemas.microsoft.com/office/drawing/2014/main" id="{3E9B4B4B-E581-30F1-384B-29FB76643510}"/>
              </a:ext>
            </a:extLst>
          </p:cNvPr>
          <p:cNvSpPr/>
          <p:nvPr/>
        </p:nvSpPr>
        <p:spPr>
          <a:xfrm>
            <a:off x="5541498" y="4689584"/>
            <a:ext cx="1193958" cy="492443"/>
          </a:xfrm>
          <a:prstGeom prst="leftRightArrow">
            <a:avLst>
              <a:gd name="adj1" fmla="val 35648"/>
              <a:gd name="adj2" fmla="val 50839"/>
            </a:avLst>
          </a:prstGeom>
          <a:solidFill>
            <a:schemeClr val="bg1"/>
          </a:solid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5" name="グラフィックス 4" descr="コンピューター">
            <a:extLst>
              <a:ext uri="{FF2B5EF4-FFF2-40B4-BE49-F238E27FC236}">
                <a16:creationId xmlns:a16="http://schemas.microsoft.com/office/drawing/2014/main" id="{9DB2ED30-B0DE-C010-1E3A-8EEEBD2D09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580179" y="3463632"/>
            <a:ext cx="1031132" cy="1031132"/>
          </a:xfrm>
          <a:prstGeom prst="rect">
            <a:avLst/>
          </a:prstGeom>
        </p:spPr>
      </p:pic>
      <p:pic>
        <p:nvPicPr>
          <p:cNvPr id="6" name="グラフィックス 5" descr="コンピューター">
            <a:extLst>
              <a:ext uri="{FF2B5EF4-FFF2-40B4-BE49-F238E27FC236}">
                <a16:creationId xmlns:a16="http://schemas.microsoft.com/office/drawing/2014/main" id="{388D7331-ADD8-722E-BEF0-F635ABFBE9F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678341" y="3458060"/>
            <a:ext cx="1031132" cy="1031132"/>
          </a:xfrm>
          <a:prstGeom prst="rect">
            <a:avLst/>
          </a:prstGeom>
        </p:spPr>
      </p:pic>
      <p:pic>
        <p:nvPicPr>
          <p:cNvPr id="11" name="グラフィックス 10" descr="矢印: 緩い曲線">
            <a:extLst>
              <a:ext uri="{FF2B5EF4-FFF2-40B4-BE49-F238E27FC236}">
                <a16:creationId xmlns:a16="http://schemas.microsoft.com/office/drawing/2014/main" id="{635A8084-3FE1-5225-7125-57C0BCEC15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8751665" y="3548073"/>
            <a:ext cx="786321" cy="407497"/>
          </a:xfrm>
          <a:prstGeom prst="rect">
            <a:avLst/>
          </a:prstGeom>
        </p:spPr>
      </p:pic>
      <p:pic>
        <p:nvPicPr>
          <p:cNvPr id="12" name="グラフィックス 11" descr="矢印: 緩い曲線">
            <a:extLst>
              <a:ext uri="{FF2B5EF4-FFF2-40B4-BE49-F238E27FC236}">
                <a16:creationId xmlns:a16="http://schemas.microsoft.com/office/drawing/2014/main" id="{5EBD6B66-0AB3-24AC-B113-35011A4E436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51666" y="3889270"/>
            <a:ext cx="786320" cy="407498"/>
          </a:xfrm>
          <a:prstGeom prst="rect">
            <a:avLst/>
          </a:prstGeom>
        </p:spPr>
      </p:pic>
      <p:sp>
        <p:nvSpPr>
          <p:cNvPr id="13" name="思考の吹き出し: 雲形 12">
            <a:extLst>
              <a:ext uri="{FF2B5EF4-FFF2-40B4-BE49-F238E27FC236}">
                <a16:creationId xmlns:a16="http://schemas.microsoft.com/office/drawing/2014/main" id="{261B2131-CFF6-DB34-E73C-FB82A79BBED2}"/>
              </a:ext>
            </a:extLst>
          </p:cNvPr>
          <p:cNvSpPr/>
          <p:nvPr/>
        </p:nvSpPr>
        <p:spPr>
          <a:xfrm>
            <a:off x="2521821" y="3358510"/>
            <a:ext cx="3019677" cy="772801"/>
          </a:xfrm>
          <a:prstGeom prst="cloudCallout">
            <a:avLst>
              <a:gd name="adj1" fmla="val -28345"/>
              <a:gd name="adj2" fmla="val 83464"/>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2000" b="1" dirty="0">
                <a:solidFill>
                  <a:schemeClr val="tx1"/>
                </a:solidFill>
                <a:latin typeface="メイリオ" panose="020B0604030504040204" pitchFamily="50" charset="-128"/>
                <a:ea typeface="メイリオ" panose="020B0604030504040204" pitchFamily="50" charset="-128"/>
              </a:rPr>
              <a:t>計算精度は？</a:t>
            </a:r>
          </a:p>
        </p:txBody>
      </p:sp>
      <p:sp>
        <p:nvSpPr>
          <p:cNvPr id="14" name="正方形/長方形 13">
            <a:extLst>
              <a:ext uri="{FF2B5EF4-FFF2-40B4-BE49-F238E27FC236}">
                <a16:creationId xmlns:a16="http://schemas.microsoft.com/office/drawing/2014/main" id="{BEE5C6ED-ED91-CD9E-A5CE-7C7EFD928F88}"/>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15" name="正方形/長方形 9">
            <a:extLst>
              <a:ext uri="{FF2B5EF4-FFF2-40B4-BE49-F238E27FC236}">
                <a16:creationId xmlns:a16="http://schemas.microsoft.com/office/drawing/2014/main" id="{02FABFF3-C428-213E-B885-44F4FEBBFE7C}"/>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13386CB1-7A42-7070-6E5C-2690BC6EB409}"/>
              </a:ext>
            </a:extLst>
          </p:cNvPr>
          <p:cNvSpPr txBox="1"/>
          <p:nvPr/>
        </p:nvSpPr>
        <p:spPr>
          <a:xfrm>
            <a:off x="0" y="84667"/>
            <a:ext cx="8489244" cy="524553"/>
          </a:xfrm>
          <a:prstGeom prst="rect">
            <a:avLst/>
          </a:prstGeom>
          <a:noFill/>
        </p:spPr>
        <p:txBody>
          <a:bodyPr wrap="square" tIns="108000">
            <a:sp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研究背景　</a:t>
            </a:r>
          </a:p>
        </p:txBody>
      </p:sp>
      <p:sp>
        <p:nvSpPr>
          <p:cNvPr id="17" name="フローチャート: 代替処理 16">
            <a:extLst>
              <a:ext uri="{FF2B5EF4-FFF2-40B4-BE49-F238E27FC236}">
                <a16:creationId xmlns:a16="http://schemas.microsoft.com/office/drawing/2014/main" id="{C6F2834A-3BE3-6DF0-F912-A3346E838A97}"/>
              </a:ext>
            </a:extLst>
          </p:cNvPr>
          <p:cNvSpPr/>
          <p:nvPr/>
        </p:nvSpPr>
        <p:spPr>
          <a:xfrm>
            <a:off x="1749407" y="5706370"/>
            <a:ext cx="8693185" cy="606843"/>
          </a:xfrm>
          <a:prstGeom prst="flowChartAlternateProcess">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latin typeface="メイリオ" panose="020B0604030504040204" pitchFamily="50" charset="-128"/>
                <a:ea typeface="メイリオ" panose="020B0604030504040204" pitchFamily="50" charset="-128"/>
              </a:rPr>
              <a:t>当施設には独立検証をするシステムがない</a:t>
            </a:r>
            <a:r>
              <a:rPr kumimoji="1" lang="en-US" altLang="ja-JP" sz="2800" dirty="0">
                <a:solidFill>
                  <a:srgbClr val="FF0000"/>
                </a:solidFill>
                <a:latin typeface="メイリオ" panose="020B0604030504040204" pitchFamily="50" charset="-128"/>
                <a:ea typeface="メイリオ" panose="020B0604030504040204" pitchFamily="50" charset="-128"/>
              </a:rPr>
              <a:t>…</a:t>
            </a:r>
            <a:endParaRPr kumimoji="1" lang="ja-JP" altLang="en-US" sz="28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0713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A860-8794-3059-8D8D-1E693C29E698}"/>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E645170-07B9-270E-9B13-68779F5AF2B8}"/>
              </a:ext>
            </a:extLst>
          </p:cNvPr>
          <p:cNvPicPr>
            <a:picLocks noChangeAspect="1"/>
          </p:cNvPicPr>
          <p:nvPr/>
        </p:nvPicPr>
        <p:blipFill>
          <a:blip r:embed="rId3">
            <a:extLst>
              <a:ext uri="{28A0092B-C50C-407E-A947-70E740481C1C}">
                <a14:useLocalDpi xmlns:a14="http://schemas.microsoft.com/office/drawing/2010/main" val="0"/>
              </a:ext>
            </a:extLst>
          </a:blip>
          <a:srcRect l="26320" t="17313" r="22083" b="1680"/>
          <a:stretch/>
        </p:blipFill>
        <p:spPr>
          <a:xfrm>
            <a:off x="554477" y="891634"/>
            <a:ext cx="6569163" cy="5652010"/>
          </a:xfrm>
          <a:prstGeom prst="rect">
            <a:avLst/>
          </a:prstGeom>
        </p:spPr>
      </p:pic>
      <p:sp>
        <p:nvSpPr>
          <p:cNvPr id="6" name="テキスト ボックス 5">
            <a:extLst>
              <a:ext uri="{FF2B5EF4-FFF2-40B4-BE49-F238E27FC236}">
                <a16:creationId xmlns:a16="http://schemas.microsoft.com/office/drawing/2014/main" id="{FEAC140C-F0F1-2402-DEE8-F932FCB703BB}"/>
              </a:ext>
            </a:extLst>
          </p:cNvPr>
          <p:cNvSpPr txBox="1"/>
          <p:nvPr/>
        </p:nvSpPr>
        <p:spPr>
          <a:xfrm>
            <a:off x="214489" y="6485137"/>
            <a:ext cx="5268153"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Johnson JE e</a:t>
            </a:r>
            <a:r>
              <a:rPr kumimoji="1" lang="en-US" altLang="ja-JP" dirty="0">
                <a:latin typeface="メイリオ" panose="020B0604030504040204" pitchFamily="50" charset="-128"/>
                <a:ea typeface="メイリオ" panose="020B0604030504040204" pitchFamily="50" charset="-128"/>
              </a:rPr>
              <a:t>t al.</a:t>
            </a:r>
            <a:r>
              <a:rPr lang="en-US" altLang="ja-JP" dirty="0">
                <a:latin typeface="メイリオ" panose="020B0604030504040204" pitchFamily="50" charset="-128"/>
                <a:ea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rPr>
              <a:t>PLoS</a:t>
            </a:r>
            <a:r>
              <a:rPr lang="en-US" altLang="ja-JP" dirty="0">
                <a:latin typeface="メイリオ" panose="020B0604030504040204" pitchFamily="50" charset="-128"/>
                <a:ea typeface="メイリオ" panose="020B0604030504040204" pitchFamily="50" charset="-128"/>
              </a:rPr>
              <a:t> ONE14(2): e0212412</a:t>
            </a:r>
            <a:endParaRPr kumimoji="1" lang="ja-JP" altLang="en-US" dirty="0">
              <a:latin typeface="メイリオ" panose="020B0604030504040204" pitchFamily="50" charset="-128"/>
              <a:ea typeface="メイリオ" panose="020B0604030504040204" pitchFamily="50" charset="-128"/>
            </a:endParaRPr>
          </a:p>
        </p:txBody>
      </p:sp>
      <p:sp>
        <p:nvSpPr>
          <p:cNvPr id="10" name="フローチャート: 処理 9">
            <a:extLst>
              <a:ext uri="{FF2B5EF4-FFF2-40B4-BE49-F238E27FC236}">
                <a16:creationId xmlns:a16="http://schemas.microsoft.com/office/drawing/2014/main" id="{608FF754-91C6-0236-8264-B8B4170F9BDC}"/>
              </a:ext>
            </a:extLst>
          </p:cNvPr>
          <p:cNvSpPr/>
          <p:nvPr/>
        </p:nvSpPr>
        <p:spPr>
          <a:xfrm>
            <a:off x="6348970" y="762938"/>
            <a:ext cx="5522451" cy="1216566"/>
          </a:xfrm>
          <a:prstGeom prst="flowChartProcess">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a:t>
            </a:r>
            <a:r>
              <a:rPr lang="en-US" altLang="ja-JP" sz="2400" b="1" dirty="0">
                <a:solidFill>
                  <a:schemeClr val="tx1"/>
                </a:solidFill>
                <a:latin typeface="メイリオ" panose="020B0604030504040204" pitchFamily="50" charset="-128"/>
                <a:ea typeface="メイリオ" panose="020B0604030504040204" pitchFamily="50" charset="-128"/>
              </a:rPr>
              <a:t>Pencil beam</a:t>
            </a:r>
            <a:r>
              <a:rPr lang="ja-JP" altLang="en-US" sz="2400" b="1" dirty="0">
                <a:solidFill>
                  <a:schemeClr val="tx1"/>
                </a:solidFill>
                <a:latin typeface="メイリオ" panose="020B0604030504040204" pitchFamily="50" charset="-128"/>
                <a:ea typeface="メイリオ" panose="020B0604030504040204" pitchFamily="50" charset="-128"/>
              </a:rPr>
              <a:t>法</a:t>
            </a:r>
            <a:endParaRPr lang="en-US" altLang="ja-JP" sz="2400" b="1"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特に不均質領域では計算誤差が大きくなる！！</a:t>
            </a:r>
            <a:endParaRPr kumimoji="1" lang="ja-JP" altLang="en-US" sz="2000" dirty="0">
              <a:solidFill>
                <a:schemeClr val="tx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9051B0F3-17F4-0C2C-3D8D-50368C21DEBF}"/>
              </a:ext>
            </a:extLst>
          </p:cNvPr>
          <p:cNvPicPr>
            <a:picLocks noChangeAspect="1"/>
          </p:cNvPicPr>
          <p:nvPr/>
        </p:nvPicPr>
        <p:blipFill>
          <a:blip r:embed="rId4">
            <a:extLst>
              <a:ext uri="{28A0092B-C50C-407E-A947-70E740481C1C}">
                <a14:useLocalDpi xmlns:a14="http://schemas.microsoft.com/office/drawing/2010/main" val="0"/>
              </a:ext>
            </a:extLst>
          </a:blip>
          <a:srcRect l="34413" t="37850" r="51445" b="46523"/>
          <a:stretch/>
        </p:blipFill>
        <p:spPr>
          <a:xfrm>
            <a:off x="8291960" y="2348088"/>
            <a:ext cx="3442724" cy="2739102"/>
          </a:xfrm>
          <a:prstGeom prst="rect">
            <a:avLst/>
          </a:prstGeom>
        </p:spPr>
      </p:pic>
      <p:sp>
        <p:nvSpPr>
          <p:cNvPr id="11" name="フローチャート: 処理 10">
            <a:extLst>
              <a:ext uri="{FF2B5EF4-FFF2-40B4-BE49-F238E27FC236}">
                <a16:creationId xmlns:a16="http://schemas.microsoft.com/office/drawing/2014/main" id="{807DDF3A-D96A-83AF-7A67-B25F6385ACDA}"/>
              </a:ext>
            </a:extLst>
          </p:cNvPr>
          <p:cNvSpPr/>
          <p:nvPr/>
        </p:nvSpPr>
        <p:spPr>
          <a:xfrm>
            <a:off x="8539896" y="4005661"/>
            <a:ext cx="1247213" cy="507248"/>
          </a:xfrm>
          <a:prstGeom prst="flowChartProcess">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脳実質</a:t>
            </a:r>
          </a:p>
        </p:txBody>
      </p:sp>
      <p:sp>
        <p:nvSpPr>
          <p:cNvPr id="12" name="フローチャート: 処理 11">
            <a:extLst>
              <a:ext uri="{FF2B5EF4-FFF2-40B4-BE49-F238E27FC236}">
                <a16:creationId xmlns:a16="http://schemas.microsoft.com/office/drawing/2014/main" id="{F4B31F46-FE62-2C95-41F1-5A688E440A57}"/>
              </a:ext>
            </a:extLst>
          </p:cNvPr>
          <p:cNvSpPr/>
          <p:nvPr/>
        </p:nvSpPr>
        <p:spPr>
          <a:xfrm>
            <a:off x="8781942" y="3000930"/>
            <a:ext cx="626260" cy="507248"/>
          </a:xfrm>
          <a:prstGeom prst="flowChartProcess">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メイリオ" panose="020B0604030504040204" pitchFamily="50" charset="-128"/>
                <a:ea typeface="メイリオ" panose="020B0604030504040204" pitchFamily="50" charset="-128"/>
              </a:rPr>
              <a:t>骨</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3" name="フローチャート: 処理 12">
            <a:extLst>
              <a:ext uri="{FF2B5EF4-FFF2-40B4-BE49-F238E27FC236}">
                <a16:creationId xmlns:a16="http://schemas.microsoft.com/office/drawing/2014/main" id="{448EA314-C166-177A-15BA-13D01B4EDFF2}"/>
              </a:ext>
            </a:extLst>
          </p:cNvPr>
          <p:cNvSpPr/>
          <p:nvPr/>
        </p:nvSpPr>
        <p:spPr>
          <a:xfrm>
            <a:off x="10140185" y="3445177"/>
            <a:ext cx="719379" cy="421166"/>
          </a:xfrm>
          <a:prstGeom prst="flowChartProcess">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2">
                    <a:lumMod val="90000"/>
                  </a:schemeClr>
                </a:solidFill>
                <a:latin typeface="メイリオ" panose="020B0604030504040204" pitchFamily="50" charset="-128"/>
                <a:ea typeface="メイリオ" panose="020B0604030504040204" pitchFamily="50" charset="-128"/>
              </a:rPr>
              <a:t>空気</a:t>
            </a:r>
            <a:endParaRPr kumimoji="1" lang="ja-JP" altLang="en-US" b="1" dirty="0">
              <a:solidFill>
                <a:schemeClr val="bg2">
                  <a:lumMod val="90000"/>
                </a:schemeClr>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73622341-B947-3BBD-0A75-7D8A45667BCF}"/>
              </a:ext>
            </a:extLst>
          </p:cNvPr>
          <p:cNvSpPr/>
          <p:nvPr/>
        </p:nvSpPr>
        <p:spPr>
          <a:xfrm>
            <a:off x="8112463" y="2133828"/>
            <a:ext cx="3758958" cy="3043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矢印: 下カーブ 14">
            <a:extLst>
              <a:ext uri="{FF2B5EF4-FFF2-40B4-BE49-F238E27FC236}">
                <a16:creationId xmlns:a16="http://schemas.microsoft.com/office/drawing/2014/main" id="{C25D0971-424D-A528-E90F-981980896B1A}"/>
              </a:ext>
            </a:extLst>
          </p:cNvPr>
          <p:cNvSpPr/>
          <p:nvPr/>
        </p:nvSpPr>
        <p:spPr>
          <a:xfrm rot="1126843">
            <a:off x="6391236" y="2344904"/>
            <a:ext cx="2387569" cy="657406"/>
          </a:xfrm>
          <a:prstGeom prst="curvedDown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024159A3-5D8D-874A-8FB0-5D861EA66367}"/>
              </a:ext>
            </a:extLst>
          </p:cNvPr>
          <p:cNvPicPr>
            <a:picLocks noChangeAspect="1"/>
          </p:cNvPicPr>
          <p:nvPr/>
        </p:nvPicPr>
        <p:blipFill rotWithShape="1">
          <a:blip r:embed="rId3">
            <a:extLst>
              <a:ext uri="{28A0092B-C50C-407E-A947-70E740481C1C}">
                <a14:useLocalDpi xmlns:a14="http://schemas.microsoft.com/office/drawing/2010/main" val="0"/>
              </a:ext>
            </a:extLst>
          </a:blip>
          <a:srcRect l="52067" t="59761" r="22083" b="19553"/>
          <a:stretch/>
        </p:blipFill>
        <p:spPr>
          <a:xfrm>
            <a:off x="3029867" y="3860221"/>
            <a:ext cx="4634909" cy="2032580"/>
          </a:xfrm>
          <a:prstGeom prst="rect">
            <a:avLst/>
          </a:prstGeom>
        </p:spPr>
      </p:pic>
      <p:sp>
        <p:nvSpPr>
          <p:cNvPr id="3" name="正方形/長方形 2">
            <a:extLst>
              <a:ext uri="{FF2B5EF4-FFF2-40B4-BE49-F238E27FC236}">
                <a16:creationId xmlns:a16="http://schemas.microsoft.com/office/drawing/2014/main" id="{CDDBAAD9-1915-3A9F-E46C-7A32C8626B2B}"/>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9">
            <a:extLst>
              <a:ext uri="{FF2B5EF4-FFF2-40B4-BE49-F238E27FC236}">
                <a16:creationId xmlns:a16="http://schemas.microsoft.com/office/drawing/2014/main" id="{6C970ECE-B5E2-39BB-D3F8-9ABFFC7BA8EA}"/>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7BB61172-F9BC-2966-8D93-C1D995617D8E}"/>
              </a:ext>
            </a:extLst>
          </p:cNvPr>
          <p:cNvSpPr txBox="1"/>
          <p:nvPr/>
        </p:nvSpPr>
        <p:spPr>
          <a:xfrm>
            <a:off x="0" y="84667"/>
            <a:ext cx="8489244" cy="461665"/>
          </a:xfrm>
          <a:prstGeom prst="rect">
            <a:avLst/>
          </a:prstGeom>
          <a:noFill/>
        </p:spPr>
        <p:txBody>
          <a:bodyPr wrap="square" tIns="108000">
            <a:no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研究背景</a:t>
            </a:r>
          </a:p>
        </p:txBody>
      </p:sp>
      <p:sp>
        <p:nvSpPr>
          <p:cNvPr id="16" name="フローチャート: 処理 15">
            <a:extLst>
              <a:ext uri="{FF2B5EF4-FFF2-40B4-BE49-F238E27FC236}">
                <a16:creationId xmlns:a16="http://schemas.microsoft.com/office/drawing/2014/main" id="{4F4BE344-7869-0FEB-8A9C-B698606DEED0}"/>
              </a:ext>
            </a:extLst>
          </p:cNvPr>
          <p:cNvSpPr/>
          <p:nvPr/>
        </p:nvSpPr>
        <p:spPr>
          <a:xfrm>
            <a:off x="6348970" y="5772849"/>
            <a:ext cx="5756682" cy="544031"/>
          </a:xfrm>
          <a:prstGeom prst="flowChartProcess">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ja-JP" altLang="en-US" sz="2100" b="1" dirty="0">
                <a:solidFill>
                  <a:srgbClr val="C00000"/>
                </a:solidFill>
                <a:latin typeface="メイリオ" panose="020B0604030504040204" pitchFamily="50" charset="-128"/>
                <a:ea typeface="メイリオ" panose="020B0604030504040204" pitchFamily="50" charset="-128"/>
              </a:rPr>
              <a:t>　</a:t>
            </a:r>
            <a:r>
              <a:rPr lang="en-US" altLang="ja-JP" sz="2100" b="1" dirty="0">
                <a:solidFill>
                  <a:srgbClr val="C00000"/>
                </a:solidFill>
                <a:latin typeface="メイリオ" panose="020B0604030504040204" pitchFamily="50" charset="-128"/>
                <a:ea typeface="メイリオ" panose="020B0604030504040204" pitchFamily="50" charset="-128"/>
              </a:rPr>
              <a:t>Monte</a:t>
            </a:r>
            <a:r>
              <a:rPr lang="ja-JP" altLang="en-US" sz="2100" b="1" dirty="0">
                <a:solidFill>
                  <a:srgbClr val="C00000"/>
                </a:solidFill>
                <a:latin typeface="メイリオ" panose="020B0604030504040204" pitchFamily="50" charset="-128"/>
                <a:ea typeface="メイリオ" panose="020B0604030504040204" pitchFamily="50" charset="-128"/>
              </a:rPr>
              <a:t> </a:t>
            </a:r>
            <a:r>
              <a:rPr lang="en-US" altLang="ja-JP" sz="2100" b="1" dirty="0">
                <a:solidFill>
                  <a:srgbClr val="C00000"/>
                </a:solidFill>
                <a:latin typeface="メイリオ" panose="020B0604030504040204" pitchFamily="50" charset="-128"/>
                <a:ea typeface="メイリオ" panose="020B0604030504040204" pitchFamily="50" charset="-128"/>
              </a:rPr>
              <a:t>Carlo</a:t>
            </a:r>
            <a:r>
              <a:rPr lang="ja-JP" altLang="en-US" sz="2100" b="1" dirty="0">
                <a:solidFill>
                  <a:srgbClr val="C00000"/>
                </a:solidFill>
                <a:latin typeface="メイリオ" panose="020B0604030504040204" pitchFamily="50" charset="-128"/>
                <a:ea typeface="メイリオ" panose="020B0604030504040204" pitchFamily="50" charset="-128"/>
              </a:rPr>
              <a:t>を用いた独立検証を行いたい！</a:t>
            </a:r>
            <a:endParaRPr kumimoji="1" lang="ja-JP" altLang="en-US" sz="2100" dirty="0">
              <a:solidFill>
                <a:srgbClr val="C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27064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4C2C-C559-3FF6-7F6D-43BB191996A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BE82C62-9C45-8A83-8D19-4CE084B18980}"/>
              </a:ext>
            </a:extLst>
          </p:cNvPr>
          <p:cNvSpPr/>
          <p:nvPr/>
        </p:nvSpPr>
        <p:spPr>
          <a:xfrm>
            <a:off x="206591" y="735734"/>
            <a:ext cx="10347109"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chemeClr val="accent1"/>
              </a:buClr>
            </a:pPr>
            <a:r>
              <a:rPr kumimoji="1" lang="ja-JP" altLang="en-US" sz="2800" b="1" u="sng" dirty="0">
                <a:solidFill>
                  <a:schemeClr val="tx1"/>
                </a:solidFill>
                <a:latin typeface="メイリオ" panose="020B0604030504040204" pitchFamily="50" charset="-128"/>
                <a:ea typeface="メイリオ" panose="020B0604030504040204" pitchFamily="50" charset="-128"/>
              </a:rPr>
              <a:t>商用</a:t>
            </a:r>
            <a:r>
              <a:rPr kumimoji="1" lang="en-US" altLang="ja-JP" sz="2800" b="1" u="sng" dirty="0">
                <a:solidFill>
                  <a:schemeClr val="tx1"/>
                </a:solidFill>
                <a:latin typeface="メイリオ" panose="020B0604030504040204" pitchFamily="50" charset="-128"/>
                <a:ea typeface="メイリオ" panose="020B0604030504040204" pitchFamily="50" charset="-128"/>
              </a:rPr>
              <a:t>Monte </a:t>
            </a:r>
            <a:r>
              <a:rPr kumimoji="1" lang="en-US" altLang="ja-JP" sz="2800" b="1" u="sng" dirty="0" err="1">
                <a:solidFill>
                  <a:schemeClr val="tx1"/>
                </a:solidFill>
                <a:latin typeface="メイリオ" panose="020B0604030504040204" pitchFamily="50" charset="-128"/>
                <a:ea typeface="メイリオ" panose="020B0604030504040204" pitchFamily="50" charset="-128"/>
              </a:rPr>
              <a:t>carlo</a:t>
            </a:r>
            <a:r>
              <a:rPr kumimoji="1" lang="ja-JP" altLang="en-US" sz="2800" b="1" u="sng" dirty="0">
                <a:solidFill>
                  <a:schemeClr val="tx1"/>
                </a:solidFill>
                <a:latin typeface="メイリオ" panose="020B0604030504040204" pitchFamily="50" charset="-128"/>
                <a:ea typeface="メイリオ" panose="020B0604030504040204" pitchFamily="50" charset="-128"/>
              </a:rPr>
              <a:t>計算装置</a:t>
            </a:r>
          </a:p>
        </p:txBody>
      </p:sp>
      <p:sp>
        <p:nvSpPr>
          <p:cNvPr id="2" name="テキスト ボックス 1">
            <a:extLst>
              <a:ext uri="{FF2B5EF4-FFF2-40B4-BE49-F238E27FC236}">
                <a16:creationId xmlns:a16="http://schemas.microsoft.com/office/drawing/2014/main" id="{18892C6A-748F-8FB5-6598-45A567C6E9C2}"/>
              </a:ext>
            </a:extLst>
          </p:cNvPr>
          <p:cNvSpPr txBox="1"/>
          <p:nvPr/>
        </p:nvSpPr>
        <p:spPr>
          <a:xfrm>
            <a:off x="641579" y="4326690"/>
            <a:ext cx="11550421" cy="1438855"/>
          </a:xfrm>
          <a:prstGeom prst="rect">
            <a:avLst/>
          </a:prstGeom>
          <a:noFill/>
        </p:spPr>
        <p:txBody>
          <a:bodyPr wrap="square" rtlCol="0">
            <a:spAutoFit/>
          </a:bodyPr>
          <a:lstStyle/>
          <a:p>
            <a:pPr>
              <a:lnSpc>
                <a:spcPts val="3500"/>
              </a:lnSpc>
            </a:pPr>
            <a:r>
              <a:rPr lang="ja-JP" altLang="en-US" sz="2800" b="1" dirty="0">
                <a:solidFill>
                  <a:schemeClr val="accent1"/>
                </a:solidFill>
                <a:latin typeface="メイリオ" panose="020B0604030504040204" pitchFamily="50" charset="-128"/>
                <a:ea typeface="メイリオ" panose="020B0604030504040204" pitchFamily="50" charset="-128"/>
              </a:rPr>
              <a:t>➤ </a:t>
            </a:r>
            <a:r>
              <a:rPr lang="ja-JP" altLang="en-US" sz="2800" b="1" dirty="0">
                <a:latin typeface="メイリオ" panose="020B0604030504040204" pitchFamily="50" charset="-128"/>
                <a:ea typeface="メイリオ" panose="020B0604030504040204" pitchFamily="50" charset="-128"/>
              </a:rPr>
              <a:t>近年の陽子線治療の主な照射方式は</a:t>
            </a:r>
            <a:r>
              <a:rPr lang="en-US" altLang="ja-JP" sz="2800" b="1" dirty="0">
                <a:latin typeface="メイリオ" panose="020B0604030504040204" pitchFamily="50" charset="-128"/>
                <a:ea typeface="メイリオ" panose="020B0604030504040204" pitchFamily="50" charset="-128"/>
              </a:rPr>
              <a:t>scanning</a:t>
            </a:r>
            <a:r>
              <a:rPr lang="ja-JP" altLang="en-US" sz="2800" b="1" dirty="0">
                <a:latin typeface="メイリオ" panose="020B0604030504040204" pitchFamily="50" charset="-128"/>
                <a:ea typeface="メイリオ" panose="020B0604030504040204" pitchFamily="50" charset="-128"/>
              </a:rPr>
              <a:t>のため、</a:t>
            </a:r>
            <a:r>
              <a:rPr lang="en-US" altLang="ja-JP" sz="2800" b="1" dirty="0">
                <a:latin typeface="メイリオ" panose="020B0604030504040204" pitchFamily="50" charset="-128"/>
                <a:ea typeface="メイリオ" panose="020B0604030504040204" pitchFamily="50" charset="-128"/>
              </a:rPr>
              <a:t/>
            </a:r>
            <a:br>
              <a:rPr lang="en-US" altLang="ja-JP" sz="2800" b="1" dirty="0">
                <a:latin typeface="メイリオ" panose="020B0604030504040204" pitchFamily="50" charset="-128"/>
                <a:ea typeface="メイリオ" panose="020B0604030504040204" pitchFamily="50" charset="-128"/>
              </a:rPr>
            </a:br>
            <a:r>
              <a:rPr lang="ja-JP" altLang="en-US" sz="2800" b="1" dirty="0">
                <a:latin typeface="メイリオ" panose="020B0604030504040204" pitchFamily="50" charset="-128"/>
                <a:ea typeface="メイリオ" panose="020B0604030504040204" pitchFamily="50" charset="-128"/>
              </a:rPr>
              <a:t>　　拡大散乱体法での</a:t>
            </a:r>
            <a:r>
              <a:rPr lang="en-US" altLang="ja-JP" sz="2800" b="1" dirty="0">
                <a:latin typeface="メイリオ" panose="020B0604030504040204" pitchFamily="50" charset="-128"/>
                <a:ea typeface="メイリオ" panose="020B0604030504040204" pitchFamily="50" charset="-128"/>
              </a:rPr>
              <a:t>Monte</a:t>
            </a:r>
            <a:r>
              <a:rPr lang="ja-JP" altLang="en-US" sz="2800" b="1" dirty="0">
                <a:latin typeface="メイリオ" panose="020B0604030504040204" pitchFamily="50" charset="-128"/>
                <a:ea typeface="メイリオ" panose="020B0604030504040204" pitchFamily="50" charset="-128"/>
              </a:rPr>
              <a:t> </a:t>
            </a:r>
            <a:r>
              <a:rPr lang="en-US" altLang="ja-JP" sz="2800" b="1" dirty="0" err="1">
                <a:latin typeface="メイリオ" panose="020B0604030504040204" pitchFamily="50" charset="-128"/>
                <a:ea typeface="メイリオ" panose="020B0604030504040204" pitchFamily="50" charset="-128"/>
              </a:rPr>
              <a:t>carlo</a:t>
            </a:r>
            <a:r>
              <a:rPr lang="ja-JP" altLang="en-US" sz="2800" b="1" dirty="0">
                <a:latin typeface="メイリオ" panose="020B0604030504040204" pitchFamily="50" charset="-128"/>
                <a:ea typeface="メイリオ" panose="020B0604030504040204" pitchFamily="50" charset="-128"/>
              </a:rPr>
              <a:t>計算は開発は進んでいない</a:t>
            </a:r>
            <a:r>
              <a:rPr lang="en-US" altLang="ja-JP" sz="2800" b="1" dirty="0">
                <a:latin typeface="メイリオ" panose="020B0604030504040204" pitchFamily="50" charset="-128"/>
                <a:ea typeface="メイリオ" panose="020B0604030504040204" pitchFamily="50" charset="-128"/>
              </a:rPr>
              <a:t>…</a:t>
            </a:r>
          </a:p>
          <a:p>
            <a:pPr>
              <a:lnSpc>
                <a:spcPts val="3500"/>
              </a:lnSpc>
            </a:pPr>
            <a:endParaRPr kumimoji="1" lang="en-US" altLang="ja-JP" sz="2800" b="1" dirty="0">
              <a:latin typeface="メイリオ" panose="020B0604030504040204" pitchFamily="50" charset="-128"/>
              <a:ea typeface="メイリオ" panose="020B0604030504040204" pitchFamily="50" charset="-128"/>
            </a:endParaRPr>
          </a:p>
        </p:txBody>
      </p:sp>
      <p:pic>
        <p:nvPicPr>
          <p:cNvPr id="5" name="グラフィックス 4" descr="質問">
            <a:extLst>
              <a:ext uri="{FF2B5EF4-FFF2-40B4-BE49-F238E27FC236}">
                <a16:creationId xmlns:a16="http://schemas.microsoft.com/office/drawing/2014/main" id="{1A27D2CE-7F4D-FCAC-BA2F-2A96E9034A0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97112" y="5384684"/>
            <a:ext cx="914400" cy="914400"/>
          </a:xfrm>
          <a:prstGeom prst="rect">
            <a:avLst/>
          </a:prstGeom>
        </p:spPr>
      </p:pic>
      <p:sp>
        <p:nvSpPr>
          <p:cNvPr id="3" name="矢印: 下 2">
            <a:extLst>
              <a:ext uri="{FF2B5EF4-FFF2-40B4-BE49-F238E27FC236}">
                <a16:creationId xmlns:a16="http://schemas.microsoft.com/office/drawing/2014/main" id="{CF16A9E9-A262-A1B4-91CD-E394EAEC1B26}"/>
              </a:ext>
            </a:extLst>
          </p:cNvPr>
          <p:cNvSpPr/>
          <p:nvPr/>
        </p:nvSpPr>
        <p:spPr>
          <a:xfrm>
            <a:off x="5558834" y="3414889"/>
            <a:ext cx="668594" cy="466136"/>
          </a:xfrm>
          <a:prstGeom prst="downArrow">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E2357119-73E3-95FC-77F3-BC74C1323FD6}"/>
              </a:ext>
            </a:extLst>
          </p:cNvPr>
          <p:cNvSpPr/>
          <p:nvPr/>
        </p:nvSpPr>
        <p:spPr>
          <a:xfrm>
            <a:off x="0" y="-4266"/>
            <a:ext cx="12192000" cy="63610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9">
            <a:extLst>
              <a:ext uri="{FF2B5EF4-FFF2-40B4-BE49-F238E27FC236}">
                <a16:creationId xmlns:a16="http://schemas.microsoft.com/office/drawing/2014/main" id="{80450C00-C059-F4E5-2482-E444D87D688F}"/>
              </a:ext>
            </a:extLst>
          </p:cNvPr>
          <p:cNvSpPr/>
          <p:nvPr/>
        </p:nvSpPr>
        <p:spPr>
          <a:xfrm>
            <a:off x="0" y="-1"/>
            <a:ext cx="1075248" cy="631839"/>
          </a:xfrm>
          <a:custGeom>
            <a:avLst/>
            <a:gdLst>
              <a:gd name="connsiteX0" fmla="*/ 0 w 711200"/>
              <a:gd name="connsiteY0" fmla="*/ 0 h 631838"/>
              <a:gd name="connsiteX1" fmla="*/ 711200 w 711200"/>
              <a:gd name="connsiteY1" fmla="*/ 0 h 631838"/>
              <a:gd name="connsiteX2" fmla="*/ 711200 w 711200"/>
              <a:gd name="connsiteY2" fmla="*/ 63183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0 w 711200"/>
              <a:gd name="connsiteY3" fmla="*/ 631838 h 631838"/>
              <a:gd name="connsiteX4" fmla="*/ 0 w 711200"/>
              <a:gd name="connsiteY4" fmla="*/ 0 h 631838"/>
              <a:gd name="connsiteX0" fmla="*/ 0 w 711200"/>
              <a:gd name="connsiteY0" fmla="*/ 0 h 631838"/>
              <a:gd name="connsiteX1" fmla="*/ 711200 w 711200"/>
              <a:gd name="connsiteY1" fmla="*/ 0 h 631838"/>
              <a:gd name="connsiteX2" fmla="*/ 711200 w 711200"/>
              <a:gd name="connsiteY2" fmla="*/ 409588 h 631838"/>
              <a:gd name="connsiteX3" fmla="*/ 351367 w 711200"/>
              <a:gd name="connsiteY3" fmla="*/ 520700 h 631838"/>
              <a:gd name="connsiteX4" fmla="*/ 0 w 711200"/>
              <a:gd name="connsiteY4" fmla="*/ 631838 h 631838"/>
              <a:gd name="connsiteX5" fmla="*/ 0 w 711200"/>
              <a:gd name="connsiteY5" fmla="*/ 0 h 631838"/>
              <a:gd name="connsiteX0" fmla="*/ 0 w 711200"/>
              <a:gd name="connsiteY0" fmla="*/ 0 h 635000"/>
              <a:gd name="connsiteX1" fmla="*/ 711200 w 711200"/>
              <a:gd name="connsiteY1" fmla="*/ 0 h 635000"/>
              <a:gd name="connsiteX2" fmla="*/ 711200 w 711200"/>
              <a:gd name="connsiteY2" fmla="*/ 409588 h 635000"/>
              <a:gd name="connsiteX3" fmla="*/ 351367 w 711200"/>
              <a:gd name="connsiteY3" fmla="*/ 635000 h 635000"/>
              <a:gd name="connsiteX4" fmla="*/ 0 w 711200"/>
              <a:gd name="connsiteY4" fmla="*/ 631838 h 635000"/>
              <a:gd name="connsiteX5" fmla="*/ 0 w 711200"/>
              <a:gd name="connsiteY5" fmla="*/ 0 h 635000"/>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351367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11200 w 711200"/>
              <a:gd name="connsiteY2" fmla="*/ 409588 h 632619"/>
              <a:gd name="connsiteX3" fmla="*/ 237026 w 711200"/>
              <a:gd name="connsiteY3" fmla="*/ 632619 h 632619"/>
              <a:gd name="connsiteX4" fmla="*/ 0 w 711200"/>
              <a:gd name="connsiteY4" fmla="*/ 631838 h 632619"/>
              <a:gd name="connsiteX5" fmla="*/ 0 w 711200"/>
              <a:gd name="connsiteY5" fmla="*/ 0 h 632619"/>
              <a:gd name="connsiteX0" fmla="*/ 0 w 711200"/>
              <a:gd name="connsiteY0" fmla="*/ 0 h 632619"/>
              <a:gd name="connsiteX1" fmla="*/ 711200 w 711200"/>
              <a:gd name="connsiteY1" fmla="*/ 0 h 632619"/>
              <a:gd name="connsiteX2" fmla="*/ 706626 w 711200"/>
              <a:gd name="connsiteY2" fmla="*/ 202164 h 632619"/>
              <a:gd name="connsiteX3" fmla="*/ 237026 w 711200"/>
              <a:gd name="connsiteY3" fmla="*/ 632619 h 632619"/>
              <a:gd name="connsiteX4" fmla="*/ 0 w 711200"/>
              <a:gd name="connsiteY4" fmla="*/ 631838 h 632619"/>
              <a:gd name="connsiteX5" fmla="*/ 0 w 711200"/>
              <a:gd name="connsiteY5" fmla="*/ 0 h 632619"/>
              <a:gd name="connsiteX0" fmla="*/ 0 w 713487"/>
              <a:gd name="connsiteY0" fmla="*/ 0 h 632619"/>
              <a:gd name="connsiteX1" fmla="*/ 711200 w 713487"/>
              <a:gd name="connsiteY1" fmla="*/ 0 h 632619"/>
              <a:gd name="connsiteX2" fmla="*/ 713487 w 713487"/>
              <a:gd name="connsiteY2" fmla="*/ 195011 h 632619"/>
              <a:gd name="connsiteX3" fmla="*/ 237026 w 713487"/>
              <a:gd name="connsiteY3" fmla="*/ 632619 h 632619"/>
              <a:gd name="connsiteX4" fmla="*/ 0 w 713487"/>
              <a:gd name="connsiteY4" fmla="*/ 631838 h 632619"/>
              <a:gd name="connsiteX5" fmla="*/ 0 w 713487"/>
              <a:gd name="connsiteY5" fmla="*/ 0 h 632619"/>
              <a:gd name="connsiteX0" fmla="*/ 0 w 713963"/>
              <a:gd name="connsiteY0" fmla="*/ 0 h 632619"/>
              <a:gd name="connsiteX1" fmla="*/ 711200 w 713963"/>
              <a:gd name="connsiteY1" fmla="*/ 0 h 632619"/>
              <a:gd name="connsiteX2" fmla="*/ 237026 w 713963"/>
              <a:gd name="connsiteY2" fmla="*/ 632619 h 632619"/>
              <a:gd name="connsiteX3" fmla="*/ 0 w 713963"/>
              <a:gd name="connsiteY3" fmla="*/ 631838 h 632619"/>
              <a:gd name="connsiteX4" fmla="*/ 0 w 713963"/>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 name="connsiteX0" fmla="*/ 0 w 711200"/>
              <a:gd name="connsiteY0" fmla="*/ 0 h 632619"/>
              <a:gd name="connsiteX1" fmla="*/ 711200 w 711200"/>
              <a:gd name="connsiteY1" fmla="*/ 0 h 632619"/>
              <a:gd name="connsiteX2" fmla="*/ 237026 w 711200"/>
              <a:gd name="connsiteY2" fmla="*/ 632619 h 632619"/>
              <a:gd name="connsiteX3" fmla="*/ 0 w 711200"/>
              <a:gd name="connsiteY3" fmla="*/ 631838 h 632619"/>
              <a:gd name="connsiteX4" fmla="*/ 0 w 711200"/>
              <a:gd name="connsiteY4" fmla="*/ 0 h 6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632619">
                <a:moveTo>
                  <a:pt x="0" y="0"/>
                </a:moveTo>
                <a:lnTo>
                  <a:pt x="711200" y="0"/>
                </a:lnTo>
                <a:cubicBezTo>
                  <a:pt x="597926" y="155505"/>
                  <a:pt x="355559" y="479629"/>
                  <a:pt x="237026" y="632619"/>
                </a:cubicBezTo>
                <a:lnTo>
                  <a:pt x="0" y="631838"/>
                </a:lnTo>
                <a:lnTo>
                  <a:pt x="0" y="0"/>
                </a:ln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3FB73EA0-A20C-BDFC-CC7F-F70EFD924F6C}"/>
              </a:ext>
            </a:extLst>
          </p:cNvPr>
          <p:cNvSpPr txBox="1"/>
          <p:nvPr/>
        </p:nvSpPr>
        <p:spPr>
          <a:xfrm>
            <a:off x="0" y="84667"/>
            <a:ext cx="8489244" cy="524553"/>
          </a:xfrm>
          <a:prstGeom prst="rect">
            <a:avLst/>
          </a:prstGeom>
          <a:noFill/>
        </p:spPr>
        <p:txBody>
          <a:bodyPr wrap="square" tIns="108000">
            <a:spAutoFit/>
          </a:bodyPr>
          <a:lstStyle/>
          <a:p>
            <a:pPr marL="180975"/>
            <a:r>
              <a:rPr kumimoji="1" lang="ja-JP" altLang="en-US" sz="2400" dirty="0">
                <a:solidFill>
                  <a:schemeClr val="bg1"/>
                </a:solidFill>
                <a:latin typeface="メイリオ" panose="020B0604030504040204" pitchFamily="50" charset="-128"/>
                <a:ea typeface="メイリオ" panose="020B0604030504040204" pitchFamily="50" charset="-128"/>
              </a:rPr>
              <a:t>研究背景</a:t>
            </a:r>
          </a:p>
        </p:txBody>
      </p:sp>
      <p:sp>
        <p:nvSpPr>
          <p:cNvPr id="10" name="テキスト ボックス 9">
            <a:extLst>
              <a:ext uri="{FF2B5EF4-FFF2-40B4-BE49-F238E27FC236}">
                <a16:creationId xmlns:a16="http://schemas.microsoft.com/office/drawing/2014/main" id="{6CB6E751-5CD1-7D5A-98BE-F35F24246798}"/>
              </a:ext>
            </a:extLst>
          </p:cNvPr>
          <p:cNvSpPr txBox="1"/>
          <p:nvPr/>
        </p:nvSpPr>
        <p:spPr>
          <a:xfrm>
            <a:off x="641579" y="1473316"/>
            <a:ext cx="10855266" cy="523220"/>
          </a:xfrm>
          <a:prstGeom prst="rect">
            <a:avLst/>
          </a:prstGeom>
          <a:noFill/>
        </p:spPr>
        <p:txBody>
          <a:bodyPr wrap="square">
            <a:spAutoFit/>
          </a:bodyPr>
          <a:lstStyle/>
          <a:p>
            <a:r>
              <a:rPr lang="ja-JP" altLang="en-US" sz="2800" dirty="0">
                <a:solidFill>
                  <a:schemeClr val="accent1"/>
                </a:solidFill>
                <a:latin typeface="メイリオ" panose="020B0604030504040204" pitchFamily="50" charset="-128"/>
                <a:ea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rPr>
              <a:t>Pencil</a:t>
            </a:r>
            <a:r>
              <a:rPr lang="ja-JP" altLang="en-US" sz="2800" dirty="0">
                <a:latin typeface="メイリオ" panose="020B0604030504040204" pitchFamily="50" charset="-128"/>
                <a:ea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rPr>
              <a:t>beam Scanning system</a:t>
            </a:r>
            <a:r>
              <a:rPr lang="ja-JP" altLang="en-US" sz="2800" dirty="0">
                <a:latin typeface="メイリオ" panose="020B0604030504040204" pitchFamily="50" charset="-128"/>
                <a:ea typeface="メイリオ" panose="020B0604030504040204" pitchFamily="50" charset="-128"/>
              </a:rPr>
              <a:t>では開発が進められている</a:t>
            </a:r>
            <a:endParaRPr lang="en-US" altLang="ja-JP" sz="28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B4BCCA6-7981-C367-CA65-157C490E51E4}"/>
              </a:ext>
            </a:extLst>
          </p:cNvPr>
          <p:cNvSpPr txBox="1"/>
          <p:nvPr/>
        </p:nvSpPr>
        <p:spPr>
          <a:xfrm>
            <a:off x="100845" y="2337333"/>
            <a:ext cx="11990308" cy="461665"/>
          </a:xfrm>
          <a:prstGeom prst="rect">
            <a:avLst/>
          </a:prstGeom>
          <a:noFill/>
        </p:spPr>
        <p:txBody>
          <a:bodyPr wrap="square">
            <a:spAutoFit/>
          </a:bodyPr>
          <a:lstStyle/>
          <a:p>
            <a:pPr algn="ctr"/>
            <a:r>
              <a:rPr lang="en-US" altLang="ja-JP" sz="2400" b="1" u="sng"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Ray station</a:t>
            </a:r>
            <a:r>
              <a:rPr lang="en-US" altLang="ja-JP" sz="240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40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240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Monte </a:t>
            </a:r>
            <a:r>
              <a:rPr lang="en-US" altLang="ja-JP" sz="2400" b="1" dirty="0" err="1">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carlo</a:t>
            </a:r>
            <a:r>
              <a:rPr lang="ja-JP" altLang="en-US" sz="240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240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dose</a:t>
            </a:r>
            <a:r>
              <a:rPr lang="ja-JP" altLang="en-US" sz="240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240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engine for proton PBS planning</a:t>
            </a:r>
          </a:p>
        </p:txBody>
      </p:sp>
      <p:sp>
        <p:nvSpPr>
          <p:cNvPr id="11" name="正方形/長方形 10">
            <a:extLst>
              <a:ext uri="{FF2B5EF4-FFF2-40B4-BE49-F238E27FC236}">
                <a16:creationId xmlns:a16="http://schemas.microsoft.com/office/drawing/2014/main" id="{F67CB718-0132-4AF3-46C5-B3DF0E0AFC6E}"/>
              </a:ext>
            </a:extLst>
          </p:cNvPr>
          <p:cNvSpPr/>
          <p:nvPr/>
        </p:nvSpPr>
        <p:spPr>
          <a:xfrm>
            <a:off x="140723" y="759551"/>
            <a:ext cx="108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3938D8A-560D-DDD5-DC2F-1B03821A4FFC}"/>
              </a:ext>
            </a:extLst>
          </p:cNvPr>
          <p:cNvSpPr txBox="1"/>
          <p:nvPr/>
        </p:nvSpPr>
        <p:spPr>
          <a:xfrm>
            <a:off x="6227428" y="2767138"/>
            <a:ext cx="5995153" cy="369332"/>
          </a:xfrm>
          <a:prstGeom prst="rect">
            <a:avLst/>
          </a:prstGeom>
          <a:noFill/>
        </p:spPr>
        <p:txBody>
          <a:bodyPr wrap="square">
            <a:spAutoFit/>
          </a:bodyPr>
          <a:lstStyle/>
          <a:p>
            <a:r>
              <a:rPr lang="en-US" altLang="ja-JP" dirty="0"/>
              <a:t>Martin Janson</a:t>
            </a:r>
            <a:r>
              <a:rPr lang="en-US" altLang="ja-JP" dirty="0">
                <a:latin typeface="メイリオ" panose="020B0604030504040204" pitchFamily="50" charset="-128"/>
                <a:ea typeface="メイリオ" panose="020B0604030504040204" pitchFamily="50" charset="-128"/>
              </a:rPr>
              <a:t> e</a:t>
            </a:r>
            <a:r>
              <a:rPr kumimoji="1" lang="en-US" altLang="ja-JP" dirty="0">
                <a:latin typeface="メイリオ" panose="020B0604030504040204" pitchFamily="50" charset="-128"/>
                <a:ea typeface="メイリオ" panose="020B0604030504040204" pitchFamily="50" charset="-128"/>
              </a:rPr>
              <a:t>t al.</a:t>
            </a:r>
            <a:r>
              <a:rPr lang="ja-JP" altLang="en-US" dirty="0">
                <a:latin typeface="メイリオ" panose="020B0604030504040204" pitchFamily="50" charset="-128"/>
                <a:ea typeface="メイリオ" panose="020B0604030504040204" pitchFamily="50" charset="-128"/>
              </a:rPr>
              <a:t> </a:t>
            </a:r>
            <a:r>
              <a:rPr lang="it-IT" altLang="ja-JP" dirty="0"/>
              <a:t>Medical Dosimetry 49 (2024) 2–12</a:t>
            </a:r>
            <a:endParaRPr lang="ja-JP" altLang="en-US" dirty="0"/>
          </a:p>
        </p:txBody>
      </p:sp>
    </p:spTree>
    <p:extLst>
      <p:ext uri="{BB962C8B-B14F-4D97-AF65-F5344CB8AC3E}">
        <p14:creationId xmlns:p14="http://schemas.microsoft.com/office/powerpoint/2010/main" val="3951540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71580</TotalTime>
  <Words>4634</Words>
  <Application>Microsoft Office PowerPoint</Application>
  <PresentationFormat>ワイド画面</PresentationFormat>
  <Paragraphs>746</Paragraphs>
  <Slides>48</Slides>
  <Notes>39</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48</vt:i4>
      </vt:variant>
    </vt:vector>
  </HeadingPairs>
  <TitlesOfParts>
    <vt:vector size="61" baseType="lpstr">
      <vt:lpstr>HG丸ｺﾞｼｯｸM-PRO</vt:lpstr>
      <vt:lpstr>ＭＳ Ｐゴシック</vt:lpstr>
      <vt:lpstr>Open Sans</vt:lpstr>
      <vt:lpstr>メイリオ</vt:lpstr>
      <vt:lpstr>游ゴシック</vt:lpstr>
      <vt:lpstr>游ゴシック Light</vt:lpstr>
      <vt:lpstr>游明朝</vt:lpstr>
      <vt:lpstr>Arial</vt:lpstr>
      <vt:lpstr>Century Gothic</vt:lpstr>
      <vt:lpstr>Times New Roman</vt:lpstr>
      <vt:lpstr>Wingdings</vt:lpstr>
      <vt:lpstr>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荷電粒子のビームライン設計オプション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chijiiwa takumu</dc:creator>
  <cp:lastModifiedBy>mdpuser</cp:lastModifiedBy>
  <cp:revision>522</cp:revision>
  <dcterms:created xsi:type="dcterms:W3CDTF">2024-10-30T10:54:02Z</dcterms:created>
  <dcterms:modified xsi:type="dcterms:W3CDTF">2025-05-13T09:15:44Z</dcterms:modified>
</cp:coreProperties>
</file>