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3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59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52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92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43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7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95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1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20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38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3D46-C70C-498F-BEC0-C10AFEE027B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E073-B4C5-409F-AE2B-389062E90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8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1116" y="0"/>
            <a:ext cx="3761767" cy="905955"/>
          </a:xfrm>
        </p:spPr>
        <p:txBody>
          <a:bodyPr/>
          <a:lstStyle/>
          <a:p>
            <a:r>
              <a:rPr kumimoji="1" lang="en-US" altLang="ja-JP" dirty="0" smtClean="0"/>
              <a:t>IARG</a:t>
            </a:r>
            <a:r>
              <a:rPr kumimoji="1" lang="ja-JP" altLang="en-US" dirty="0" smtClean="0"/>
              <a:t>の使い方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39114" y="1384637"/>
            <a:ext cx="9144000" cy="4821609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IARG</a:t>
            </a:r>
            <a:r>
              <a:rPr kumimoji="1" lang="ja-JP" altLang="en-US" dirty="0" smtClean="0"/>
              <a:t>と</a:t>
            </a:r>
            <a:r>
              <a:rPr kumimoji="1" lang="ja-JP" altLang="en-US" dirty="0" smtClean="0"/>
              <a:t>は：</a:t>
            </a:r>
            <a:r>
              <a:rPr kumimoji="1" lang="en-US" altLang="ja-JP" dirty="0" smtClean="0"/>
              <a:t>subroutine </a:t>
            </a:r>
            <a:r>
              <a:rPr kumimoji="1" lang="en-US" altLang="ja-JP" dirty="0" err="1" smtClean="0"/>
              <a:t>ausgab</a:t>
            </a:r>
            <a:r>
              <a:rPr kumimoji="1" lang="ja-JP" altLang="en-US" dirty="0" smtClean="0"/>
              <a:t>の引数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gs5</a:t>
            </a:r>
            <a:r>
              <a:rPr lang="ja-JP" altLang="en-US" dirty="0" smtClean="0"/>
              <a:t>の概要の</a:t>
            </a:r>
            <a:r>
              <a:rPr lang="en-US" altLang="ja-JP" dirty="0" smtClean="0"/>
              <a:t>o</a:t>
            </a:r>
            <a:r>
              <a:rPr kumimoji="1" lang="en-US" altLang="ja-JP" dirty="0" smtClean="0"/>
              <a:t>utline_egs5_06.ppt … </a:t>
            </a:r>
            <a:r>
              <a:rPr kumimoji="1" lang="en-US" altLang="ja-JP" dirty="0" err="1" smtClean="0"/>
              <a:t>egs</a:t>
            </a:r>
            <a:r>
              <a:rPr kumimoji="1" lang="ja-JP" altLang="en-US" dirty="0" smtClean="0"/>
              <a:t>の構成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ausgab</a:t>
            </a:r>
            <a:r>
              <a:rPr kumimoji="1" lang="ja-JP" altLang="en-US" dirty="0" smtClean="0"/>
              <a:t>が呼ばれる場合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IARG = 0 (</a:t>
            </a:r>
            <a:r>
              <a:rPr lang="ja-JP" altLang="en-US" dirty="0" smtClean="0"/>
              <a:t>移動前</a:t>
            </a:r>
            <a:r>
              <a:rPr lang="en-US" altLang="ja-JP" dirty="0" smtClean="0"/>
              <a:t>) default</a:t>
            </a:r>
          </a:p>
          <a:p>
            <a:pPr lvl="1"/>
            <a:r>
              <a:rPr kumimoji="1" lang="en-US" altLang="ja-JP" dirty="0" smtClean="0"/>
              <a:t>IARG</a:t>
            </a:r>
            <a:r>
              <a:rPr lang="ja-JP" altLang="en-US" dirty="0"/>
              <a:t> </a:t>
            </a:r>
            <a:r>
              <a:rPr lang="en-US" altLang="ja-JP" dirty="0" smtClean="0"/>
              <a:t>= 1 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 (</a:t>
            </a:r>
            <a:r>
              <a:rPr lang="ja-JP" altLang="en-US" dirty="0" smtClean="0"/>
              <a:t>追跡終了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エネルギー付与</a:t>
            </a:r>
            <a:r>
              <a:rPr lang="en-US" altLang="ja-JP" dirty="0" smtClean="0"/>
              <a:t>) default</a:t>
            </a:r>
          </a:p>
          <a:p>
            <a:pPr lvl="1"/>
            <a:r>
              <a:rPr kumimoji="1" lang="en-US" altLang="ja-JP" dirty="0" smtClean="0"/>
              <a:t>IARG = 5 (</a:t>
            </a:r>
            <a:r>
              <a:rPr kumimoji="1" lang="ja-JP" altLang="en-US" dirty="0" smtClean="0"/>
              <a:t>移動後</a:t>
            </a:r>
            <a:r>
              <a:rPr kumimoji="1" lang="en-US" altLang="ja-JP" dirty="0" smtClean="0"/>
              <a:t>), 6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30 (</a:t>
            </a:r>
            <a:r>
              <a:rPr kumimoji="1" lang="ja-JP" altLang="en-US" dirty="0" smtClean="0"/>
              <a:t>反応前後のチェックポイント</a:t>
            </a:r>
            <a:r>
              <a:rPr kumimoji="1" lang="en-US" altLang="ja-JP" dirty="0" smtClean="0"/>
              <a:t>) IAUSFL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TURN ON</a:t>
            </a:r>
          </a:p>
          <a:p>
            <a:r>
              <a:rPr lang="en-US" altLang="ja-JP" dirty="0" smtClean="0"/>
              <a:t>tutor1.f </a:t>
            </a:r>
            <a:r>
              <a:rPr lang="ja-JP" altLang="en-US" dirty="0" smtClean="0"/>
              <a:t>～ </a:t>
            </a:r>
            <a:r>
              <a:rPr lang="en-US" altLang="ja-JP" dirty="0" smtClean="0"/>
              <a:t>tutor7.f </a:t>
            </a:r>
          </a:p>
          <a:p>
            <a:pPr lvl="1"/>
            <a:r>
              <a:rPr lang="ja-JP" altLang="en-US" dirty="0" smtClean="0"/>
              <a:t>入門ユーザーコード</a:t>
            </a:r>
            <a:r>
              <a:rPr lang="en-US" altLang="ja-JP" dirty="0" smtClean="0"/>
              <a:t>, </a:t>
            </a:r>
            <a:r>
              <a:rPr lang="ja-JP" altLang="en-US" dirty="0" smtClean="0"/>
              <a:t>概要の</a:t>
            </a:r>
            <a:r>
              <a:rPr lang="en-US" altLang="ja-JP" dirty="0" smtClean="0"/>
              <a:t>egs5_demonstration.ppt</a:t>
            </a:r>
          </a:p>
          <a:p>
            <a:pPr lvl="1"/>
            <a:r>
              <a:rPr kumimoji="1" lang="en-US" altLang="ja-JP" dirty="0" smtClean="0"/>
              <a:t>tutor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PDF … tutor</a:t>
            </a:r>
            <a:r>
              <a:rPr kumimoji="1" lang="ja-JP" altLang="en-US" dirty="0" smtClean="0"/>
              <a:t>コードの重要部分、出力への注釈</a:t>
            </a:r>
            <a:endParaRPr kumimoji="1" lang="en-US" altLang="ja-JP" dirty="0" smtClean="0"/>
          </a:p>
          <a:p>
            <a:r>
              <a:rPr lang="en-US" altLang="ja-JP" dirty="0" smtClean="0"/>
              <a:t>IAUSFL, IARG</a:t>
            </a:r>
            <a:r>
              <a:rPr lang="ja-JP" altLang="en-US" dirty="0" smtClean="0"/>
              <a:t>の一覧表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8.5 CG</a:t>
            </a:r>
            <a:r>
              <a:rPr kumimoji="1" lang="ja-JP" altLang="en-US" dirty="0" smtClean="0"/>
              <a:t>体系を用いた</a:t>
            </a:r>
            <a:r>
              <a:rPr kumimoji="1" lang="en-US" altLang="ja-JP" dirty="0" smtClean="0"/>
              <a:t>EGS5</a:t>
            </a:r>
            <a:r>
              <a:rPr kumimoji="1" lang="ja-JP" altLang="en-US" dirty="0" smtClean="0"/>
              <a:t>の入力ファイル作成実習 </a:t>
            </a:r>
            <a:r>
              <a:rPr kumimoji="1" lang="en-US" altLang="ja-JP" dirty="0" smtClean="0"/>
              <a:t>cgintro.pdf</a:t>
            </a:r>
          </a:p>
          <a:p>
            <a:pPr lvl="1"/>
            <a:r>
              <a:rPr lang="ja-JP" altLang="en-US" dirty="0" smtClean="0"/>
              <a:t>講習スライド </a:t>
            </a:r>
            <a:r>
              <a:rPr lang="en-US" altLang="ja-JP" dirty="0" smtClean="0"/>
              <a:t>pdf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Page 24</a:t>
            </a:r>
          </a:p>
          <a:p>
            <a:pPr lvl="1"/>
            <a:r>
              <a:rPr lang="ja-JP" altLang="en-US" dirty="0" smtClean="0"/>
              <a:t>当該サブルーチン</a:t>
            </a:r>
            <a:r>
              <a:rPr lang="en-US" altLang="ja-JP" dirty="0" smtClean="0"/>
              <a:t>, Main</a:t>
            </a:r>
            <a:r>
              <a:rPr lang="ja-JP" altLang="en-US" dirty="0" smtClean="0"/>
              <a:t>に</a:t>
            </a:r>
            <a:r>
              <a:rPr lang="en-US" altLang="ja-JP" dirty="0" smtClean="0"/>
              <a:t>COMMON/EPCONT</a:t>
            </a:r>
            <a:r>
              <a:rPr lang="ja-JP" altLang="en-US" dirty="0" smtClean="0"/>
              <a:t>が必要 </a:t>
            </a:r>
            <a:r>
              <a:rPr lang="en-US" altLang="ja-JP" dirty="0" smtClean="0"/>
              <a:t>(IAUSFL</a:t>
            </a:r>
            <a:r>
              <a:rPr lang="ja-JP" altLang="en-US" dirty="0" smtClean="0"/>
              <a:t>が入っている</a:t>
            </a:r>
            <a:r>
              <a:rPr lang="en-US" altLang="ja-JP" dirty="0" smtClean="0"/>
              <a:t>)</a:t>
            </a:r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課題</a:t>
            </a:r>
            <a:endParaRPr lang="en-US" altLang="ja-JP" dirty="0" smtClean="0"/>
          </a:p>
          <a:p>
            <a:pPr lvl="1"/>
            <a:r>
              <a:rPr lang="en-US" altLang="ja-JP" dirty="0"/>
              <a:t>simple.f </a:t>
            </a:r>
            <a:r>
              <a:rPr lang="ja-JP" altLang="en-US" dirty="0"/>
              <a:t>に</a:t>
            </a:r>
            <a:r>
              <a:rPr lang="en-US" altLang="ja-JP" dirty="0"/>
              <a:t>tutor1–tutor7.f</a:t>
            </a:r>
            <a:r>
              <a:rPr lang="ja-JP" altLang="en-US" dirty="0"/>
              <a:t>の記録部を移植し</a:t>
            </a:r>
            <a:r>
              <a:rPr lang="en-US" altLang="ja-JP" dirty="0"/>
              <a:t>,simple1.f –simple7.f </a:t>
            </a:r>
            <a:r>
              <a:rPr lang="ja-JP" altLang="en-US" dirty="0"/>
              <a:t>を作成せよ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92630" y="645428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2022.8.9 </a:t>
            </a:r>
            <a:r>
              <a:rPr kumimoji="1" lang="ja-JP" altLang="en-US" dirty="0" smtClean="0"/>
              <a:t>波戸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56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142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IARGの使い方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IARGの使い方</dc:title>
  <dc:creator>Namito</dc:creator>
  <cp:lastModifiedBy>Namito</cp:lastModifiedBy>
  <cp:revision>10</cp:revision>
  <dcterms:created xsi:type="dcterms:W3CDTF">2022-08-08T08:36:07Z</dcterms:created>
  <dcterms:modified xsi:type="dcterms:W3CDTF">2022-08-08T23:49:03Z</dcterms:modified>
</cp:coreProperties>
</file>